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88" d="100"/>
          <a:sy n="88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04829-AC30-F04C-85DB-BEDD1B9A319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FDC9-FCE4-2E47-A831-AE485A50C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BF76-4A53-A541-A47C-B3CE67D3C2C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232C-9ACC-2340-BDFE-7A146D7D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BF76-4A53-A541-A47C-B3CE67D3C2C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232C-9ACC-2340-BDFE-7A146D7D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BF76-4A53-A541-A47C-B3CE67D3C2C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232C-9ACC-2340-BDFE-7A146D7D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BF76-4A53-A541-A47C-B3CE67D3C2C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232C-9ACC-2340-BDFE-7A146D7D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0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BF76-4A53-A541-A47C-B3CE67D3C2C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232C-9ACC-2340-BDFE-7A146D7D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BF76-4A53-A541-A47C-B3CE67D3C2C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232C-9ACC-2340-BDFE-7A146D7D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BF76-4A53-A541-A47C-B3CE67D3C2C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232C-9ACC-2340-BDFE-7A146D7D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BF76-4A53-A541-A47C-B3CE67D3C2C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232C-9ACC-2340-BDFE-7A146D7D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3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BF76-4A53-A541-A47C-B3CE67D3C2C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232C-9ACC-2340-BDFE-7A146D7D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6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BF76-4A53-A541-A47C-B3CE67D3C2C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232C-9ACC-2340-BDFE-7A146D7D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BF76-4A53-A541-A47C-B3CE67D3C2C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232C-9ACC-2340-BDFE-7A146D7D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BF76-4A53-A541-A47C-B3CE67D3C2C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232C-9ACC-2340-BDFE-7A146D7D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1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sugicontrib/lmstes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Looking at LTI 1.3 in Sakai-19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 R. Severance</a:t>
            </a:r>
          </a:p>
          <a:p>
            <a:r>
              <a:rPr lang="en-US" dirty="0" smtClean="0"/>
              <a:t>University of Michigan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/csev/talks/tree/master/2018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demo talk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gloss over lots of </a:t>
            </a:r>
            <a:r>
              <a:rPr lang="en-US" smtClean="0"/>
              <a:t>technical bits covered in the previous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7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talking about code that implements IMS draft specs which continue to evolve and change.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final version of LTI advantage *will* differ from and be more complex than this demonstration.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6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LTI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Java Web Token / PKI launch </a:t>
            </a:r>
            <a:r>
              <a:rPr lang="mr-IN" dirty="0" smtClean="0"/>
              <a:t>–</a:t>
            </a:r>
            <a:r>
              <a:rPr lang="en-US" dirty="0" smtClean="0"/>
              <a:t> LTI 1.3</a:t>
            </a:r>
          </a:p>
          <a:p>
            <a:pPr lvl="1"/>
            <a:r>
              <a:rPr lang="en-US" dirty="0" smtClean="0"/>
              <a:t>LTI 2.0 deprecated</a:t>
            </a:r>
          </a:p>
          <a:p>
            <a:r>
              <a:rPr lang="en-US" dirty="0" smtClean="0"/>
              <a:t>OAuth 2.0 Services</a:t>
            </a:r>
          </a:p>
          <a:p>
            <a:pPr lvl="1"/>
            <a:r>
              <a:rPr lang="en-US" dirty="0" smtClean="0"/>
              <a:t>Auto-created grade column (like LTI 1.1)</a:t>
            </a:r>
          </a:p>
          <a:p>
            <a:pPr lvl="1"/>
            <a:r>
              <a:rPr lang="en-US" dirty="0" smtClean="0"/>
              <a:t>Members and roles (roster service)</a:t>
            </a:r>
          </a:p>
          <a:p>
            <a:pPr lvl="1"/>
            <a:r>
              <a:rPr lang="en-US" dirty="0" smtClean="0"/>
              <a:t>Outcomes Service (tools can make new columns in the gradebook)</a:t>
            </a:r>
          </a:p>
          <a:p>
            <a:pPr lvl="1"/>
            <a:endParaRPr lang="en-US" dirty="0"/>
          </a:p>
          <a:p>
            <a:r>
              <a:rPr lang="en-US" dirty="0" smtClean="0"/>
              <a:t>Unprecedented effort to simultaneously release by the "big five" LMS vendors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1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has basic working code for the entire scope of LTI Advantage</a:t>
            </a:r>
          </a:p>
          <a:p>
            <a:pPr lvl="1"/>
            <a:r>
              <a:rPr lang="en-US" dirty="0" smtClean="0"/>
              <a:t>Test harness: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github.com/tsugicontrib/lmstest.git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Sakai-19 has working code for the entire scope of LTI Advantage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144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Looking at LTI 1.3 in Sakai-19</vt:lpstr>
      <vt:lpstr>This is the demo talk</vt:lpstr>
      <vt:lpstr>This is talking about code that implements IMS draft specs which continue to evolve and change.</vt:lpstr>
      <vt:lpstr>LTI Advantage</vt:lpstr>
      <vt:lpstr>Implementations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4</cp:revision>
  <dcterms:created xsi:type="dcterms:W3CDTF">2018-11-07T14:37:26Z</dcterms:created>
  <dcterms:modified xsi:type="dcterms:W3CDTF">2018-11-07T14:46:40Z</dcterms:modified>
</cp:coreProperties>
</file>