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58" r:id="rId11"/>
    <p:sldId id="266" r:id="rId12"/>
    <p:sldId id="267" r:id="rId13"/>
    <p:sldId id="259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9"/>
  </p:normalViewPr>
  <p:slideViewPr>
    <p:cSldViewPr snapToGrid="0" snapToObjects="1">
      <p:cViewPr varScale="1">
        <p:scale>
          <a:sx n="83" d="100"/>
          <a:sy n="83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E9E51-A8F5-9D4B-A975-AAE61C38C940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50925-7AD5-C342-92C7-5D1299513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85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7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01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7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770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76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971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4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52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48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171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700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E8815-70AC-2844-8142-20EDB4443A68}" type="datetimeFigureOut">
              <a:rPr lang="en-US" smtClean="0"/>
              <a:t>11/7/18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CFF6EB-BEFC-8B44-8BCF-FB3E0EE15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5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OAuth 2.0, Tokens, JWTs, Public / Private Keys, and LTI Advantage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Charles Severance</a:t>
            </a:r>
          </a:p>
          <a:p>
            <a:r>
              <a:rPr lang="en-US" dirty="0" smtClean="0"/>
              <a:t>Sakai Virtual Conference</a:t>
            </a:r>
          </a:p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/csev/talks/tree/master/2018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003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1.3 Launch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"claims" in a Java Web Token signed with a public key</a:t>
            </a:r>
          </a:p>
          <a:p>
            <a:pPr lvl="1"/>
            <a:r>
              <a:rPr lang="en-US" dirty="0" smtClean="0"/>
              <a:t>LMS (Platform) has a private key and shares the public key widely</a:t>
            </a:r>
          </a:p>
          <a:p>
            <a:pPr lvl="1"/>
            <a:r>
              <a:rPr lang="en-US" dirty="0" smtClean="0"/>
              <a:t>Key rotation is possible using kid</a:t>
            </a:r>
          </a:p>
          <a:p>
            <a:r>
              <a:rPr lang="en-US" dirty="0" smtClean="0"/>
              <a:t>Java Web Tokens</a:t>
            </a:r>
          </a:p>
          <a:p>
            <a:pPr lvl="1"/>
            <a:r>
              <a:rPr lang="en-US" dirty="0" smtClean="0"/>
              <a:t>Like the LTI 1.x "base string"</a:t>
            </a:r>
          </a:p>
          <a:p>
            <a:pPr lvl="1"/>
            <a:r>
              <a:rPr lang="en-US" dirty="0" smtClean="0"/>
              <a:t>Serialization and signatures</a:t>
            </a:r>
          </a:p>
          <a:p>
            <a:r>
              <a:rPr lang="en-US" dirty="0" smtClean="0"/>
              <a:t>Sample code:</a:t>
            </a:r>
            <a:br>
              <a:rPr lang="en-US" dirty="0" smtClean="0"/>
            </a:br>
            <a:r>
              <a:rPr lang="en-US" sz="2400" dirty="0" err="1" smtClean="0"/>
              <a:t>basiclti</a:t>
            </a:r>
            <a:r>
              <a:rPr lang="en-US" sz="2400" dirty="0" smtClean="0"/>
              <a:t>-common/</a:t>
            </a:r>
            <a:r>
              <a:rPr lang="en-US" sz="2400" dirty="0" err="1" smtClean="0"/>
              <a:t>src</a:t>
            </a:r>
            <a:r>
              <a:rPr lang="en-US" sz="2400" dirty="0" smtClean="0"/>
              <a:t>/java/org/</a:t>
            </a:r>
            <a:r>
              <a:rPr lang="en-US" sz="2400" dirty="0" err="1" smtClean="0"/>
              <a:t>sakaiproject</a:t>
            </a:r>
            <a:r>
              <a:rPr lang="en-US" sz="2400" dirty="0" smtClean="0"/>
              <a:t>/</a:t>
            </a:r>
            <a:r>
              <a:rPr lang="en-US" sz="2400" dirty="0" err="1" smtClean="0"/>
              <a:t>basiclti</a:t>
            </a:r>
            <a:r>
              <a:rPr lang="en-US" sz="2400" dirty="0" smtClean="0"/>
              <a:t>/</a:t>
            </a:r>
            <a:r>
              <a:rPr lang="en-US" sz="2400" dirty="0" err="1" smtClean="0"/>
              <a:t>util</a:t>
            </a:r>
            <a:r>
              <a:rPr lang="en-US" sz="2400" dirty="0" smtClean="0"/>
              <a:t>/</a:t>
            </a:r>
            <a:r>
              <a:rPr lang="en-US" sz="2400" dirty="0" err="1" smtClean="0"/>
              <a:t>SakaiBLTIUtil.java</a:t>
            </a:r>
            <a:endParaRPr lang="en-US" sz="2400" dirty="0"/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34211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800" y="0"/>
            <a:ext cx="110684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06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0"/>
            <a:ext cx="110399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472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OAuth 2.0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Server to server variant of three legged SSO</a:t>
            </a:r>
          </a:p>
          <a:p>
            <a:r>
              <a:rPr lang="en-US" dirty="0" smtClean="0"/>
              <a:t>Tool has a private key and shares its public key with the LMS</a:t>
            </a:r>
          </a:p>
          <a:p>
            <a:r>
              <a:rPr lang="en-US" dirty="0" smtClean="0"/>
              <a:t>Tool uses message signed with public key to request a "short-lived" token </a:t>
            </a:r>
            <a:r>
              <a:rPr lang="mr-IN" dirty="0" smtClean="0"/>
              <a:t>–</a:t>
            </a:r>
            <a:r>
              <a:rPr lang="en-US" dirty="0" smtClean="0"/>
              <a:t> API token is with API calls to services</a:t>
            </a:r>
          </a:p>
          <a:p>
            <a:r>
              <a:rPr lang="en-US" dirty="0" smtClean="0"/>
              <a:t>When the token expires (an hour usually) the tool must re-request</a:t>
            </a:r>
          </a:p>
          <a:p>
            <a:r>
              <a:rPr lang="en-US" dirty="0" smtClean="0"/>
              <a:t>Tokens have "scopes" </a:t>
            </a:r>
            <a:r>
              <a:rPr lang="mr-IN" dirty="0" smtClean="0"/>
              <a:t>–</a:t>
            </a:r>
            <a:r>
              <a:rPr lang="en-US" dirty="0" smtClean="0"/>
              <a:t> like an AUTHZ grant</a:t>
            </a:r>
          </a:p>
          <a:p>
            <a:r>
              <a:rPr lang="en-US" dirty="0" smtClean="0"/>
              <a:t>Excellent library support in Java for OAuth 2.0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70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85" y="341491"/>
            <a:ext cx="11162581" cy="61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796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for Tokens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Tsugi</a:t>
            </a:r>
            <a:r>
              <a:rPr lang="en-US" dirty="0" smtClean="0"/>
              <a:t>: Getting an access token</a:t>
            </a:r>
          </a:p>
          <a:p>
            <a:pPr lvl="1"/>
            <a:r>
              <a:rPr lang="en-US" dirty="0" err="1" smtClean="0"/>
              <a:t>tsugi</a:t>
            </a:r>
            <a:r>
              <a:rPr lang="en-US" dirty="0" smtClean="0"/>
              <a:t>/lib/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Util</a:t>
            </a:r>
            <a:r>
              <a:rPr lang="en-US" dirty="0" smtClean="0"/>
              <a:t>/LTI13.php (418)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Sakai: Producing an Access Token</a:t>
            </a:r>
          </a:p>
          <a:p>
            <a:pPr lvl="1"/>
            <a:r>
              <a:rPr lang="en-US" dirty="0" err="1" smtClean="0"/>
              <a:t>basiclti-blis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/java/org/</a:t>
            </a:r>
            <a:r>
              <a:rPr lang="en-US" dirty="0" err="1" smtClean="0"/>
              <a:t>sakaiproject</a:t>
            </a:r>
            <a:r>
              <a:rPr lang="en-US" dirty="0" smtClean="0"/>
              <a:t>/lti13/LTI13Servlet.java (1533)</a:t>
            </a:r>
          </a:p>
          <a:p>
            <a:endParaRPr lang="en-US" dirty="0" smtClean="0"/>
          </a:p>
          <a:p>
            <a:r>
              <a:rPr lang="en-US" dirty="0" err="1" smtClean="0"/>
              <a:t>Tsugi</a:t>
            </a:r>
            <a:r>
              <a:rPr lang="en-US" dirty="0" smtClean="0"/>
              <a:t>: Using an access token</a:t>
            </a:r>
          </a:p>
          <a:p>
            <a:pPr lvl="1"/>
            <a:r>
              <a:rPr lang="en-US" dirty="0" err="1" smtClean="0"/>
              <a:t>tsugi</a:t>
            </a:r>
            <a:r>
              <a:rPr lang="en-US" dirty="0" smtClean="0"/>
              <a:t>/lib/</a:t>
            </a:r>
            <a:r>
              <a:rPr lang="en-US" dirty="0" err="1" smtClean="0"/>
              <a:t>src</a:t>
            </a:r>
            <a:r>
              <a:rPr lang="en-US" dirty="0" smtClean="0"/>
              <a:t>/Core/</a:t>
            </a:r>
            <a:r>
              <a:rPr lang="en-US" dirty="0" err="1" smtClean="0"/>
              <a:t>Result.php</a:t>
            </a:r>
            <a:r>
              <a:rPr lang="en-US" dirty="0" smtClean="0"/>
              <a:t> (231)</a:t>
            </a:r>
          </a:p>
          <a:p>
            <a:pPr lvl="1"/>
            <a:r>
              <a:rPr lang="en-US" dirty="0" err="1" smtClean="0"/>
              <a:t>tsugi</a:t>
            </a:r>
            <a:r>
              <a:rPr lang="en-US" dirty="0" smtClean="0"/>
              <a:t>/lib/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Util</a:t>
            </a:r>
            <a:r>
              <a:rPr lang="en-US" dirty="0" smtClean="0"/>
              <a:t>/LTI13.php (122)</a:t>
            </a:r>
          </a:p>
        </p:txBody>
      </p:sp>
    </p:spTree>
    <p:extLst>
      <p:ext uri="{BB962C8B-B14F-4D97-AF65-F5344CB8AC3E}">
        <p14:creationId xmlns:p14="http://schemas.microsoft.com/office/powerpoint/2010/main" val="170914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is the technical talk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next talk is mostly demo.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86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LTI Advantage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Java Web Token / PKI launch </a:t>
            </a:r>
            <a:r>
              <a:rPr lang="mr-IN" dirty="0" smtClean="0"/>
              <a:t>–</a:t>
            </a:r>
            <a:r>
              <a:rPr lang="en-US" dirty="0" smtClean="0"/>
              <a:t> LTI 1.3</a:t>
            </a:r>
          </a:p>
          <a:p>
            <a:pPr lvl="1"/>
            <a:r>
              <a:rPr lang="en-US" dirty="0" smtClean="0"/>
              <a:t>LTI 2.0 deprecated</a:t>
            </a:r>
          </a:p>
          <a:p>
            <a:r>
              <a:rPr lang="en-US" dirty="0" smtClean="0"/>
              <a:t>OAuth 2.0 Services</a:t>
            </a:r>
          </a:p>
          <a:p>
            <a:pPr lvl="1"/>
            <a:r>
              <a:rPr lang="en-US" dirty="0" smtClean="0"/>
              <a:t>Auto-created grade column (like LTI 1.1)</a:t>
            </a:r>
          </a:p>
          <a:p>
            <a:pPr lvl="1"/>
            <a:r>
              <a:rPr lang="en-US" dirty="0" smtClean="0"/>
              <a:t>Members and roles (roster service)</a:t>
            </a:r>
          </a:p>
          <a:p>
            <a:pPr lvl="1"/>
            <a:r>
              <a:rPr lang="en-US" dirty="0" smtClean="0"/>
              <a:t>Outcomes Service (tools can make new columns in the gradebook)</a:t>
            </a:r>
          </a:p>
          <a:p>
            <a:pPr lvl="1"/>
            <a:endParaRPr lang="en-US" dirty="0"/>
          </a:p>
          <a:p>
            <a:r>
              <a:rPr lang="en-US" dirty="0" smtClean="0"/>
              <a:t>Unprecedented effort to simultaneously release by the "big </a:t>
            </a:r>
            <a:r>
              <a:rPr lang="en-US" smtClean="0"/>
              <a:t>five" LMS vendors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569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 </a:t>
            </a:r>
            <a:r>
              <a:rPr lang="mr-IN" dirty="0" smtClean="0"/>
              <a:t>–</a:t>
            </a:r>
            <a:r>
              <a:rPr lang="en-US" dirty="0" smtClean="0"/>
              <a:t> Public Private Keys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LTI 1.1 Used a shared secret for launches and services</a:t>
            </a:r>
          </a:p>
          <a:p>
            <a:r>
              <a:rPr lang="en-US" dirty="0" smtClean="0"/>
              <a:t>LTI Advantages uses a pair of Public/Private keys for each message flow</a:t>
            </a:r>
          </a:p>
          <a:p>
            <a:pPr lvl="1"/>
            <a:r>
              <a:rPr lang="en-US" dirty="0" smtClean="0"/>
              <a:t>Setup is more complex</a:t>
            </a:r>
          </a:p>
          <a:p>
            <a:pPr lvl="1"/>
            <a:endParaRPr lang="en-US" dirty="0"/>
          </a:p>
          <a:p>
            <a:r>
              <a:rPr lang="en-US" dirty="0" smtClean="0"/>
              <a:t>Excellent libraries in Java</a:t>
            </a:r>
          </a:p>
          <a:p>
            <a:r>
              <a:rPr lang="en-US" dirty="0" smtClean="0"/>
              <a:t>Sample code:</a:t>
            </a:r>
            <a:br>
              <a:rPr lang="en-US" dirty="0" smtClean="0"/>
            </a:br>
            <a:r>
              <a:rPr lang="en-US" dirty="0" err="1" smtClean="0"/>
              <a:t>basiclti</a:t>
            </a:r>
            <a:r>
              <a:rPr lang="en-US" dirty="0" smtClean="0"/>
              <a:t>/</a:t>
            </a:r>
            <a:r>
              <a:rPr lang="en-US" dirty="0" err="1" smtClean="0"/>
              <a:t>tsugi-util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/test/org/</a:t>
            </a:r>
            <a:r>
              <a:rPr lang="en-US" dirty="0" err="1" smtClean="0"/>
              <a:t>tsugi</a:t>
            </a:r>
            <a:r>
              <a:rPr lang="en-US" dirty="0" smtClean="0"/>
              <a:t>/lti13/LTI13PKITest.java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727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900" y="0"/>
            <a:ext cx="10466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9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1800" y="0"/>
            <a:ext cx="87875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369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Web Tokens - JWTs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95281"/>
          </a:xfrm>
        </p:spPr>
        <p:txBody>
          <a:bodyPr/>
          <a:lstStyle/>
          <a:p>
            <a:r>
              <a:rPr lang="en-US" dirty="0" smtClean="0"/>
              <a:t>A serialization and signing pattern for exchanging structured JSON</a:t>
            </a:r>
          </a:p>
          <a:p>
            <a:pPr lvl="1"/>
            <a:r>
              <a:rPr lang="en-US" dirty="0" smtClean="0"/>
              <a:t>https://</a:t>
            </a:r>
            <a:r>
              <a:rPr lang="en-US" dirty="0" err="1" smtClean="0"/>
              <a:t>jwt.io</a:t>
            </a:r>
            <a:r>
              <a:rPr lang="en-US" dirty="0" smtClean="0"/>
              <a:t>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Excellent libraries in Java</a:t>
            </a:r>
          </a:p>
          <a:p>
            <a:r>
              <a:rPr lang="en-US" dirty="0" smtClean="0"/>
              <a:t>Sample code:</a:t>
            </a:r>
            <a:br>
              <a:rPr lang="en-US" dirty="0" smtClean="0"/>
            </a:br>
            <a:r>
              <a:rPr lang="en-US" dirty="0" err="1" smtClean="0"/>
              <a:t>basiclti</a:t>
            </a:r>
            <a:r>
              <a:rPr lang="en-US" dirty="0" smtClean="0"/>
              <a:t>/</a:t>
            </a:r>
            <a:r>
              <a:rPr lang="en-US" dirty="0" err="1" smtClean="0"/>
              <a:t>tsugi-util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/test/org/</a:t>
            </a:r>
            <a:r>
              <a:rPr lang="en-US" dirty="0" err="1" smtClean="0"/>
              <a:t>tsugi</a:t>
            </a:r>
            <a:r>
              <a:rPr lang="en-US" dirty="0" smtClean="0"/>
              <a:t>/lti13/L</a:t>
            </a:r>
            <a:r>
              <a:rPr lang="en-US" dirty="0" smtClean="0"/>
              <a:t>LTI13JJWT</a:t>
            </a:r>
            <a:r>
              <a:rPr lang="en-US" dirty="0" smtClean="0"/>
              <a:t>Test.java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93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766" y="207161"/>
            <a:ext cx="9627185" cy="62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52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PKI Key Rotation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284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When the JWT is signed with a "kid", the public key to verify the message is looked up using a keyset </a:t>
            </a:r>
            <a:r>
              <a:rPr lang="en-US" dirty="0" err="1" smtClean="0"/>
              <a:t>url</a:t>
            </a:r>
            <a:endParaRPr lang="en-US" dirty="0" smtClean="0"/>
          </a:p>
          <a:p>
            <a:r>
              <a:rPr lang="en-US" dirty="0" smtClean="0"/>
              <a:t>Clever tools cache the kid / public key until the kid changes on a message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1241" y="402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13" y="3912200"/>
            <a:ext cx="10587487" cy="294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15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368</Words>
  <Application>Microsoft Macintosh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Mangal</vt:lpstr>
      <vt:lpstr>Arial</vt:lpstr>
      <vt:lpstr>Office Theme</vt:lpstr>
      <vt:lpstr>Understanding OAuth 2.0, Tokens, JWTs, Public / Private Keys, and LTI Advantage</vt:lpstr>
      <vt:lpstr>This is the technical talk</vt:lpstr>
      <vt:lpstr>LTI Advantage</vt:lpstr>
      <vt:lpstr>PKI – Public Private Keys</vt:lpstr>
      <vt:lpstr>PowerPoint Presentation</vt:lpstr>
      <vt:lpstr>PowerPoint Presentation</vt:lpstr>
      <vt:lpstr>JSON Web Tokens - JWTs</vt:lpstr>
      <vt:lpstr>PowerPoint Presentation</vt:lpstr>
      <vt:lpstr>PKI Key Rotation</vt:lpstr>
      <vt:lpstr>LTI 1.3 Launch</vt:lpstr>
      <vt:lpstr>PowerPoint Presentation</vt:lpstr>
      <vt:lpstr>PowerPoint Presentation</vt:lpstr>
      <vt:lpstr>OAuth 2.0 Services</vt:lpstr>
      <vt:lpstr>PowerPoint Presentation</vt:lpstr>
      <vt:lpstr>Code for Tokens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OAuth 2.0, Tokens, JWTs, Public / Private Keys, and LTI 1.3</dc:title>
  <dc:creator>Severance, Charles</dc:creator>
  <cp:lastModifiedBy>Severance, Charles</cp:lastModifiedBy>
  <cp:revision>14</cp:revision>
  <dcterms:created xsi:type="dcterms:W3CDTF">2018-11-07T12:18:43Z</dcterms:created>
  <dcterms:modified xsi:type="dcterms:W3CDTF">2018-11-07T14:41:53Z</dcterms:modified>
</cp:coreProperties>
</file>