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22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CFF20-BD88-544A-84B5-025457AD2AA4}" type="datetimeFigureOut">
              <a:rPr lang="en-US" smtClean="0"/>
              <a:t>4/5/13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15994E-C5BD-B946-83E7-55DC97C05F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25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15994E-C5BD-B946-83E7-55DC97C05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1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775-FA32-5E4B-BD9E-DD6CA2E13213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A9EE-4BD9-604A-A927-6AC6EAB9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13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775-FA32-5E4B-BD9E-DD6CA2E13213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A9EE-4BD9-604A-A927-6AC6EAB9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09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775-FA32-5E4B-BD9E-DD6CA2E13213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A9EE-4BD9-604A-A927-6AC6EAB9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1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775-FA32-5E4B-BD9E-DD6CA2E13213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A9EE-4BD9-604A-A927-6AC6EAB9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53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775-FA32-5E4B-BD9E-DD6CA2E13213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A9EE-4BD9-604A-A927-6AC6EAB9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7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775-FA32-5E4B-BD9E-DD6CA2E13213}" type="datetimeFigureOut">
              <a:rPr lang="en-US" smtClean="0"/>
              <a:t>4/5/13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A9EE-4BD9-604A-A927-6AC6EAB9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19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775-FA32-5E4B-BD9E-DD6CA2E13213}" type="datetimeFigureOut">
              <a:rPr lang="en-US" smtClean="0"/>
              <a:t>4/5/13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A9EE-4BD9-604A-A927-6AC6EAB9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30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775-FA32-5E4B-BD9E-DD6CA2E13213}" type="datetimeFigureOut">
              <a:rPr lang="en-US" smtClean="0"/>
              <a:t>4/5/13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A9EE-4BD9-604A-A927-6AC6EAB9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73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775-FA32-5E4B-BD9E-DD6CA2E13213}" type="datetimeFigureOut">
              <a:rPr lang="en-US" smtClean="0"/>
              <a:t>4/5/13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A9EE-4BD9-604A-A927-6AC6EAB9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775-FA32-5E4B-BD9E-DD6CA2E13213}" type="datetimeFigureOut">
              <a:rPr lang="en-US" smtClean="0"/>
              <a:t>4/5/13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A9EE-4BD9-604A-A927-6AC6EAB9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982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10775-FA32-5E4B-BD9E-DD6CA2E13213}" type="datetimeFigureOut">
              <a:rPr lang="en-US" smtClean="0"/>
              <a:t>4/5/13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A9EE-4BD9-604A-A927-6AC6EAB9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77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0775-FA32-5E4B-BD9E-DD6CA2E13213}" type="datetimeFigureOut">
              <a:rPr lang="en-US" smtClean="0"/>
              <a:t>4/5/13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2AA9EE-4BD9-604A-A927-6AC6EAB9B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36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Community Panel: Ground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15581"/>
          </a:xfrm>
        </p:spPr>
        <p:txBody>
          <a:bodyPr/>
          <a:lstStyle/>
          <a:p>
            <a:r>
              <a:rPr lang="en-US" dirty="0" smtClean="0"/>
              <a:t>This will be interactive we will keep answers short allow for rebuttal</a:t>
            </a:r>
          </a:p>
          <a:p>
            <a:r>
              <a:rPr lang="en-US" dirty="0" smtClean="0"/>
              <a:t>We will start with round robin of community building techniques</a:t>
            </a:r>
          </a:p>
          <a:p>
            <a:r>
              <a:rPr lang="en-US" dirty="0" smtClean="0"/>
              <a:t>Audience participation – any time – get the moderator’s attention and a microphone</a:t>
            </a:r>
          </a:p>
          <a:p>
            <a:r>
              <a:rPr lang="en-US" dirty="0" smtClean="0"/>
              <a:t>Second round – very dynamic...</a:t>
            </a:r>
            <a:endParaRPr lang="en-US" dirty="0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869" y="5822165"/>
            <a:ext cx="2875931" cy="51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50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49</Words>
  <Application>Microsoft Macintosh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Community Panel: Ground Rules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Charles Severance</dc:creator>
  <cp:lastModifiedBy>Charles Severance</cp:lastModifiedBy>
  <cp:revision>4</cp:revision>
  <dcterms:created xsi:type="dcterms:W3CDTF">2013-04-03T19:57:33Z</dcterms:created>
  <dcterms:modified xsi:type="dcterms:W3CDTF">2013-04-05T16:58:14Z</dcterms:modified>
</cp:coreProperties>
</file>