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62" r:id="rId3"/>
    <p:sldId id="259" r:id="rId4"/>
    <p:sldId id="258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0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D802-BD9D-F549-884C-BF2BCBDD2CB7}" type="datetimeFigureOut">
              <a:rPr lang="en-US" smtClean="0"/>
              <a:t>6/5/14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4A8B-5847-B84D-BA8A-6D76A99102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D802-BD9D-F549-884C-BF2BCBDD2CB7}" type="datetimeFigureOut">
              <a:rPr lang="en-US" smtClean="0"/>
              <a:t>6/5/14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4A8B-5847-B84D-BA8A-6D76A99102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D802-BD9D-F549-884C-BF2BCBDD2CB7}" type="datetimeFigureOut">
              <a:rPr lang="en-US" smtClean="0"/>
              <a:t>6/5/14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4A8B-5847-B84D-BA8A-6D76A99102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D802-BD9D-F549-884C-BF2BCBDD2CB7}" type="datetimeFigureOut">
              <a:rPr lang="en-US" smtClean="0"/>
              <a:t>6/5/14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4A8B-5847-B84D-BA8A-6D76A99102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D802-BD9D-F549-884C-BF2BCBDD2CB7}" type="datetimeFigureOut">
              <a:rPr lang="en-US" smtClean="0"/>
              <a:t>6/5/14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4A8B-5847-B84D-BA8A-6D76A99102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D802-BD9D-F549-884C-BF2BCBDD2CB7}" type="datetimeFigureOut">
              <a:rPr lang="en-US" smtClean="0"/>
              <a:t>6/5/14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4A8B-5847-B84D-BA8A-6D76A991022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D802-BD9D-F549-884C-BF2BCBDD2CB7}" type="datetimeFigureOut">
              <a:rPr lang="en-US" smtClean="0"/>
              <a:t>6/5/14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4A8B-5847-B84D-BA8A-6D76A99102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D802-BD9D-F549-884C-BF2BCBDD2CB7}" type="datetimeFigureOut">
              <a:rPr lang="en-US" smtClean="0"/>
              <a:t>6/5/14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4A8B-5847-B84D-BA8A-6D76A99102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D802-BD9D-F549-884C-BF2BCBDD2CB7}" type="datetimeFigureOut">
              <a:rPr lang="en-US" smtClean="0"/>
              <a:t>6/5/14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4A8B-5847-B84D-BA8A-6D76A99102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D802-BD9D-F549-884C-BF2BCBDD2CB7}" type="datetimeFigureOut">
              <a:rPr lang="en-US" smtClean="0"/>
              <a:t>6/5/14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4A8B-5847-B84D-BA8A-6D76A99102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D802-BD9D-F549-884C-BF2BCBDD2CB7}" type="datetimeFigureOut">
              <a:rPr lang="en-US" smtClean="0"/>
              <a:t>6/5/14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4A8B-5847-B84D-BA8A-6D76A99102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D802-BD9D-F549-884C-BF2BCBDD2CB7}" type="datetimeFigureOut">
              <a:rPr lang="en-US" smtClean="0"/>
              <a:t>6/5/14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4A8B-5847-B84D-BA8A-6D76A99102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243D802-BD9D-F549-884C-BF2BCBDD2CB7}" type="datetimeFigureOut">
              <a:rPr lang="en-US" smtClean="0"/>
              <a:t>6/5/14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B79E4A8B-5847-B84D-BA8A-6D76A991022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Faculty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 technology center is moving</a:t>
            </a:r>
          </a:p>
          <a:p>
            <a:pPr lvl="1"/>
            <a:r>
              <a:rPr lang="en-US" dirty="0" smtClean="0"/>
              <a:t>Away from core IT</a:t>
            </a:r>
          </a:p>
          <a:p>
            <a:pPr lvl="1"/>
            <a:r>
              <a:rPr lang="en-US" dirty="0" smtClean="0"/>
              <a:t>Towards Libraries</a:t>
            </a:r>
          </a:p>
          <a:p>
            <a:pPr lvl="1"/>
            <a:r>
              <a:rPr lang="en-US" dirty="0" smtClean="0"/>
              <a:t>Towards tech-oriented schools and departments</a:t>
            </a:r>
          </a:p>
          <a:p>
            <a:pPr lvl="2"/>
            <a:r>
              <a:rPr lang="en-US" dirty="0" smtClean="0"/>
              <a:t>School of Education</a:t>
            </a:r>
          </a:p>
          <a:p>
            <a:pPr lvl="2"/>
            <a:r>
              <a:rPr lang="en-US" dirty="0" smtClean="0"/>
              <a:t>School of Information</a:t>
            </a:r>
          </a:p>
          <a:p>
            <a:r>
              <a:rPr lang="en-US" dirty="0" smtClean="0"/>
              <a:t>Re-imagine "instructional designer" role</a:t>
            </a:r>
          </a:p>
          <a:p>
            <a:pPr lvl="1"/>
            <a:r>
              <a:rPr lang="en-US" dirty="0" smtClean="0"/>
              <a:t>Accelerate faculty vectors in things like MOOCs</a:t>
            </a:r>
          </a:p>
          <a:p>
            <a:pPr lvl="1"/>
            <a:r>
              <a:rPr lang="en-US" dirty="0" smtClean="0"/>
              <a:t>Replace publisher role so we can retain IP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902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MOOC Effect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Massive institutional interest in my teaching</a:t>
            </a:r>
          </a:p>
          <a:p>
            <a:r>
              <a:rPr lang="en-US" dirty="0" smtClean="0"/>
              <a:t>Sharing the brand</a:t>
            </a:r>
          </a:p>
          <a:p>
            <a:r>
              <a:rPr lang="en-US" dirty="0" smtClean="0"/>
              <a:t>Who owns the user experience</a:t>
            </a:r>
          </a:p>
          <a:p>
            <a:r>
              <a:rPr lang="en-US" dirty="0" smtClean="0"/>
              <a:t>Involvement of the Marketing Department</a:t>
            </a:r>
          </a:p>
          <a:p>
            <a:r>
              <a:rPr lang="en-US" dirty="0" smtClean="0"/>
              <a:t>Who / where do I meet my institution around global branded teaching?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24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Classic </a:t>
            </a:r>
            <a:r>
              <a:rPr lang="en-US" dirty="0" smtClean="0"/>
              <a:t>Learning Object Repository – NO!</a:t>
            </a:r>
          </a:p>
          <a:p>
            <a:r>
              <a:rPr lang="en-US" dirty="0" smtClean="0"/>
              <a:t>Look at publisher processes (repositories)</a:t>
            </a:r>
          </a:p>
          <a:p>
            <a:pPr lvl="1"/>
            <a:r>
              <a:rPr lang="en-US" dirty="0" smtClean="0"/>
              <a:t>Talent heavy</a:t>
            </a:r>
          </a:p>
          <a:p>
            <a:pPr lvl="1"/>
            <a:r>
              <a:rPr lang="en-US" dirty="0" smtClean="0"/>
              <a:t>Careful professional </a:t>
            </a:r>
            <a:r>
              <a:rPr lang="en-US" dirty="0" err="1" smtClean="0"/>
              <a:t>curation</a:t>
            </a:r>
            <a:endParaRPr lang="en-US" dirty="0" smtClean="0"/>
          </a:p>
          <a:p>
            <a:r>
              <a:rPr lang="en-US" dirty="0" smtClean="0"/>
              <a:t>EPUB3 / E-book as LMS</a:t>
            </a:r>
          </a:p>
          <a:p>
            <a:r>
              <a:rPr lang="en-US" dirty="0" smtClean="0"/>
              <a:t>New learning technology with 0.1% adoption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405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Educational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Generally a failure</a:t>
            </a:r>
          </a:p>
          <a:p>
            <a:pPr lvl="1"/>
            <a:r>
              <a:rPr lang="en-US" dirty="0" err="1" smtClean="0"/>
              <a:t>Unfindable</a:t>
            </a:r>
            <a:endParaRPr lang="en-US" dirty="0" smtClean="0"/>
          </a:p>
          <a:p>
            <a:pPr lvl="1"/>
            <a:r>
              <a:rPr lang="en-US" dirty="0" err="1" smtClean="0"/>
              <a:t>Unuseable</a:t>
            </a:r>
            <a:endParaRPr lang="en-US" dirty="0" smtClean="0"/>
          </a:p>
          <a:p>
            <a:r>
              <a:rPr lang="en-US" dirty="0" smtClean="0"/>
              <a:t>Open Educational Resources Needs</a:t>
            </a:r>
          </a:p>
          <a:p>
            <a:pPr lvl="1"/>
            <a:r>
              <a:rPr lang="en-US" dirty="0" smtClean="0"/>
              <a:t>Education</a:t>
            </a:r>
          </a:p>
          <a:p>
            <a:pPr lvl="1"/>
            <a:r>
              <a:rPr lang="en-US" dirty="0" smtClean="0"/>
              <a:t>Audit</a:t>
            </a:r>
          </a:p>
          <a:p>
            <a:pPr lvl="1"/>
            <a:r>
              <a:rPr lang="en-US" dirty="0" err="1" smtClean="0"/>
              <a:t>Curation</a:t>
            </a:r>
            <a:endParaRPr lang="en-US" dirty="0" smtClean="0"/>
          </a:p>
          <a:p>
            <a:pPr lvl="1"/>
            <a:r>
              <a:rPr lang="en-US" dirty="0" smtClean="0"/>
              <a:t>Branding / consistency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96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Educational Resources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Educational Resources</a:t>
            </a:r>
          </a:p>
          <a:p>
            <a:pPr lvl="1"/>
            <a:r>
              <a:rPr lang="en-US" dirty="0" smtClean="0"/>
              <a:t>Education</a:t>
            </a:r>
          </a:p>
          <a:p>
            <a:pPr lvl="1"/>
            <a:r>
              <a:rPr lang="en-US" dirty="0" smtClean="0"/>
              <a:t>Audit</a:t>
            </a:r>
          </a:p>
          <a:p>
            <a:pPr lvl="1"/>
            <a:r>
              <a:rPr lang="en-US" dirty="0" err="1" smtClean="0"/>
              <a:t>Curation</a:t>
            </a:r>
            <a:endParaRPr lang="en-US" dirty="0" smtClean="0"/>
          </a:p>
          <a:p>
            <a:pPr lvl="1"/>
            <a:r>
              <a:rPr lang="en-US" dirty="0" smtClean="0"/>
              <a:t>Branding / consistency</a:t>
            </a:r>
          </a:p>
          <a:p>
            <a:r>
              <a:rPr lang="en-US" dirty="0" smtClean="0"/>
              <a:t>Look at publishers – Pearson's </a:t>
            </a:r>
            <a:r>
              <a:rPr lang="en-US" dirty="0" err="1" smtClean="0"/>
              <a:t>MyMathLab</a:t>
            </a:r>
            <a:endParaRPr lang="en-US" dirty="0" smtClean="0"/>
          </a:p>
          <a:p>
            <a:pPr lvl="1"/>
            <a:r>
              <a:rPr lang="en-US" dirty="0" smtClean="0"/>
              <a:t>Need a full-span set of offerings</a:t>
            </a:r>
          </a:p>
          <a:p>
            <a:r>
              <a:rPr lang="en-US" dirty="0" smtClean="0"/>
              <a:t>Open Syllabus </a:t>
            </a:r>
            <a:r>
              <a:rPr lang="en-US" smtClean="0"/>
              <a:t>Effort </a:t>
            </a:r>
          </a:p>
          <a:p>
            <a:pPr lvl="1"/>
            <a:r>
              <a:rPr lang="en-US" smtClean="0"/>
              <a:t>PageRank </a:t>
            </a:r>
            <a:r>
              <a:rPr lang="en-US" dirty="0" smtClean="0"/>
              <a:t>for Learning Resources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6931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36</TotalTime>
  <Words>172</Words>
  <Application>Microsoft Macintosh PowerPoint</Application>
  <PresentationFormat>On-screen Show (4:3)</PresentationFormat>
  <Paragraphs>43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Breeze</vt:lpstr>
      <vt:lpstr>Faculty Perspective</vt:lpstr>
      <vt:lpstr>MOOC Effect</vt:lpstr>
      <vt:lpstr>Learning Object Repository</vt:lpstr>
      <vt:lpstr>Open Educational Resources</vt:lpstr>
      <vt:lpstr>Open Educational Resources Roles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Faculty Perspective</dc:title>
  <dc:creator>Charles Severance</dc:creator>
  <cp:lastModifiedBy>Charles Severance</cp:lastModifiedBy>
  <cp:revision>5</cp:revision>
  <dcterms:created xsi:type="dcterms:W3CDTF">2014-06-03T12:36:11Z</dcterms:created>
  <dcterms:modified xsi:type="dcterms:W3CDTF">2014-06-05T19:40:48Z</dcterms:modified>
</cp:coreProperties>
</file>