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1650A9C-E25C-8740-9DE7-29B239E0BF93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058D712-7021-4F43-AA17-9B4C513835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5" y="4542967"/>
            <a:ext cx="2761535" cy="206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40" y="4555666"/>
            <a:ext cx="3269586" cy="206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57300" y="1086350"/>
            <a:ext cx="6858000" cy="2304550"/>
          </a:xfrm>
        </p:spPr>
        <p:txBody>
          <a:bodyPr/>
          <a:lstStyle/>
          <a:p>
            <a:r>
              <a:rPr lang="en-US" dirty="0" smtClean="0"/>
              <a:t>Looking for Disruptive </a:t>
            </a:r>
            <a:r>
              <a:rPr lang="en-US" dirty="0" err="1" smtClean="0"/>
              <a:t>EdTech</a:t>
            </a:r>
            <a:r>
              <a:rPr lang="en-US" dirty="0" smtClean="0"/>
              <a:t> in the Primordial </a:t>
            </a:r>
            <a:r>
              <a:rPr lang="en-US" dirty="0" err="1" smtClean="0"/>
              <a:t>Oooze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Dr. Charles Severance</a:t>
            </a:r>
            <a:endParaRPr lang="en-US" sz="2800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3169412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74700"/>
            <a:ext cx="693420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88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56</TotalTime>
  <Words>12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Couture</vt:lpstr>
      <vt:lpstr>Looking for Disruptive EdTech in the Primordial Oooze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Disruptive EdTech in the Primordial Oooze</dc:title>
  <dc:creator>Charles Severance</dc:creator>
  <cp:lastModifiedBy>Charles Severance</cp:lastModifiedBy>
  <cp:revision>6</cp:revision>
  <dcterms:created xsi:type="dcterms:W3CDTF">2014-10-27T19:46:43Z</dcterms:created>
  <dcterms:modified xsi:type="dcterms:W3CDTF">2014-10-27T20:43:35Z</dcterms:modified>
</cp:coreProperties>
</file>