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9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D8C9-5998-5E42-B9E4-FF0F978750BB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6563-FAEB-D24E-9ABE-4D504AA9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D8C9-5998-5E42-B9E4-FF0F978750BB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6563-FAEB-D24E-9ABE-4D504AA9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D8C9-5998-5E42-B9E4-FF0F978750BB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6563-FAEB-D24E-9ABE-4D504AA9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D8C9-5998-5E42-B9E4-FF0F978750BB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6563-FAEB-D24E-9ABE-4D504AA9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D8C9-5998-5E42-B9E4-FF0F978750BB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6563-FAEB-D24E-9ABE-4D504AA9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D8C9-5998-5E42-B9E4-FF0F978750BB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6563-FAEB-D24E-9ABE-4D504AA9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D8C9-5998-5E42-B9E4-FF0F978750BB}" type="datetimeFigureOut">
              <a:rPr lang="en-US" smtClean="0"/>
              <a:t>5/25/16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6563-FAEB-D24E-9ABE-4D504AA9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D8C9-5998-5E42-B9E4-FF0F978750BB}" type="datetimeFigureOut">
              <a:rPr lang="en-US" smtClean="0"/>
              <a:t>5/25/16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6563-FAEB-D24E-9ABE-4D504AA9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D8C9-5998-5E42-B9E4-FF0F978750BB}" type="datetimeFigureOut">
              <a:rPr lang="en-US" smtClean="0"/>
              <a:t>5/25/16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6563-FAEB-D24E-9ABE-4D504AA9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D8C9-5998-5E42-B9E4-FF0F978750BB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6563-FAEB-D24E-9ABE-4D504AA9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D8C9-5998-5E42-B9E4-FF0F978750BB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6563-FAEB-D24E-9ABE-4D504AA9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4D8C9-5998-5E42-B9E4-FF0F978750BB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D6563-FAEB-D24E-9ABE-4D504AA9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9591"/>
            <a:ext cx="7772400" cy="2110859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Involving Students in Open Source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219" y="3886200"/>
            <a:ext cx="6888629" cy="2229742"/>
          </a:xfrm>
        </p:spPr>
        <p:txBody>
          <a:bodyPr/>
          <a:lstStyle/>
          <a:p>
            <a:r>
              <a:rPr lang="en-US" dirty="0" smtClean="0"/>
              <a:t>Charles Severance, University of Michigan</a:t>
            </a:r>
          </a:p>
          <a:p>
            <a:r>
              <a:rPr lang="en-US" dirty="0" smtClean="0"/>
              <a:t>Robert Duvall, Duke University</a:t>
            </a:r>
          </a:p>
          <a:p>
            <a:r>
              <a:rPr lang="en-US" dirty="0" smtClean="0"/>
              <a:t>Colin Chen, University of Michigan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4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Summary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Servlet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/csev/maven-jetty-</a:t>
            </a:r>
            <a:r>
              <a:rPr lang="en-US" dirty="0" err="1"/>
              <a:t>jdbc</a:t>
            </a:r>
            <a:r>
              <a:rPr lang="en-US" dirty="0"/>
              <a:t>-</a:t>
            </a:r>
            <a:r>
              <a:rPr lang="en-US" dirty="0" smtClean="0"/>
              <a:t>servlet</a:t>
            </a:r>
          </a:p>
          <a:p>
            <a:r>
              <a:rPr lang="en-US" smtClean="0"/>
              <a:t>What we need to to do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09881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16</TotalTime>
  <Words>45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Black</vt:lpstr>
      <vt:lpstr>Involving Students in Open Source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Involving Students in Open Source</dc:title>
  <dc:creator>Charles Severance</dc:creator>
  <cp:lastModifiedBy>Charles Severance</cp:lastModifiedBy>
  <cp:revision>4</cp:revision>
  <dcterms:created xsi:type="dcterms:W3CDTF">2016-05-25T18:34:49Z</dcterms:created>
  <dcterms:modified xsi:type="dcterms:W3CDTF">2016-05-25T18:50:58Z</dcterms:modified>
</cp:coreProperties>
</file>