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7" r:id="rId3"/>
    <p:sldId id="285" r:id="rId4"/>
    <p:sldId id="277" r:id="rId5"/>
    <p:sldId id="298" r:id="rId6"/>
    <p:sldId id="297" r:id="rId7"/>
    <p:sldId id="280" r:id="rId8"/>
    <p:sldId id="292" r:id="rId9"/>
    <p:sldId id="299" r:id="rId10"/>
    <p:sldId id="30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480" y="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A9A62-8DDB-0E41-B256-304B37729760}" type="datetimeFigureOut">
              <a:rPr lang="en-US" smtClean="0"/>
              <a:t>5/21/16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D1DD-85B7-1A4E-8CDE-50088CCF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4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CFF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616F3-59E4-1848-8639-5E6A7639CF96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CFFC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CFFC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CFFC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CFFC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CFF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6957"/>
            <a:ext cx="7772400" cy="1823847"/>
          </a:xfrm>
        </p:spPr>
        <p:txBody>
          <a:bodyPr/>
          <a:lstStyle/>
          <a:p>
            <a:r>
              <a:rPr lang="en-US" dirty="0" smtClean="0"/>
              <a:t>Building Scalable IMS LTI Tools Using the TSUGI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3682"/>
            <a:ext cx="6400800" cy="2301368"/>
          </a:xfrm>
        </p:spPr>
        <p:txBody>
          <a:bodyPr/>
          <a:lstStyle/>
          <a:p>
            <a:r>
              <a:rPr lang="en-US" dirty="0" smtClean="0"/>
              <a:t>Charles Severance</a:t>
            </a:r>
          </a:p>
          <a:p>
            <a:r>
              <a:rPr lang="en-US" dirty="0" err="1" smtClean="0"/>
              <a:t>www.dr-chuck.com</a:t>
            </a:r>
            <a:endParaRPr lang="en-US" dirty="0" smtClean="0"/>
          </a:p>
          <a:p>
            <a:r>
              <a:rPr lang="en-US" dirty="0" err="1" smtClean="0"/>
              <a:t>www.tsugi.org</a:t>
            </a:r>
            <a:endParaRPr 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77851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79375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tsugi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522072"/>
            <a:ext cx="2837688" cy="84124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9181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9689"/>
          </a:xfrm>
        </p:spPr>
        <p:txBody>
          <a:bodyPr>
            <a:noAutofit/>
          </a:bodyPr>
          <a:lstStyle/>
          <a:p>
            <a:r>
              <a:rPr lang="en-US" sz="2800" dirty="0" smtClean="0"/>
              <a:t>Still </a:t>
            </a:r>
            <a:r>
              <a:rPr lang="en-US" sz="2800" dirty="0" smtClean="0"/>
              <a:t>emergent</a:t>
            </a:r>
            <a:endParaRPr lang="en-US" sz="2800" dirty="0" smtClean="0"/>
          </a:p>
          <a:p>
            <a:pPr lvl="1"/>
            <a:r>
              <a:rPr lang="en-US" dirty="0" smtClean="0"/>
              <a:t>Handles LTI Launches</a:t>
            </a:r>
          </a:p>
          <a:p>
            <a:r>
              <a:rPr lang="en-US" dirty="0" smtClean="0"/>
              <a:t>Expecting </a:t>
            </a:r>
            <a:r>
              <a:rPr lang="en-US" dirty="0"/>
              <a:t>A</a:t>
            </a:r>
            <a:r>
              <a:rPr lang="en-US" dirty="0" smtClean="0"/>
              <a:t>lpha release </a:t>
            </a:r>
            <a:r>
              <a:rPr lang="en-US" dirty="0" smtClean="0"/>
              <a:t>June 2016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58356" cy="1143000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81668" y="3819056"/>
            <a:ext cx="56709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err="1"/>
              <a:t>github.com</a:t>
            </a:r>
            <a:r>
              <a:rPr lang="en-US" sz="2400" dirty="0"/>
              <a:t>/csev/</a:t>
            </a:r>
            <a:r>
              <a:rPr lang="en-US" sz="2400" dirty="0" err="1"/>
              <a:t>tsugi</a:t>
            </a:r>
            <a:r>
              <a:rPr lang="en-US" sz="2400" dirty="0"/>
              <a:t>-</a:t>
            </a:r>
            <a:r>
              <a:rPr lang="en-US" sz="2400" dirty="0" smtClean="0"/>
              <a:t>node-sample</a:t>
            </a:r>
          </a:p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/csev/</a:t>
            </a:r>
            <a:r>
              <a:rPr lang="en-US" sz="2400" dirty="0" err="1"/>
              <a:t>tsugi</a:t>
            </a:r>
            <a:r>
              <a:rPr lang="en-US" sz="2400" dirty="0"/>
              <a:t>-</a:t>
            </a:r>
            <a:r>
              <a:rPr lang="en-US" sz="2400" dirty="0" smtClean="0"/>
              <a:t>node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6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Hosting Container (i.e. Like a B2)</a:t>
            </a:r>
          </a:p>
          <a:p>
            <a:pPr lvl="1"/>
            <a:r>
              <a:rPr lang="en-US" dirty="0" smtClean="0"/>
              <a:t>PHP now, Java and Node in development</a:t>
            </a:r>
          </a:p>
          <a:p>
            <a:r>
              <a:rPr lang="en-US" dirty="0" smtClean="0"/>
              <a:t>Based on IMS Specifications</a:t>
            </a:r>
          </a:p>
          <a:p>
            <a:pPr lvl="1"/>
            <a:r>
              <a:rPr lang="en-US" dirty="0" smtClean="0"/>
              <a:t>LTI 1.x / LTI 2.x / IMS Settings / Common Cartridge / Caliper / CASA / Roster / </a:t>
            </a:r>
            <a:r>
              <a:rPr lang="en-US" dirty="0" err="1" smtClean="0"/>
              <a:t>Gradebook</a:t>
            </a:r>
            <a:r>
              <a:rPr lang="en-US" dirty="0" smtClean="0"/>
              <a:t> / ....</a:t>
            </a:r>
          </a:p>
          <a:p>
            <a:r>
              <a:rPr lang="en-US" dirty="0" smtClean="0"/>
              <a:t>Tools can run on a campus hosting platform or commercial provider or cloud</a:t>
            </a:r>
          </a:p>
          <a:p>
            <a:r>
              <a:rPr lang="en-US" dirty="0" smtClean="0"/>
              <a:t>Tools are "installed" into hosting containers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77851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30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are Getting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LTI 1.x – Three pages of spec and some "hello world" code</a:t>
            </a:r>
            <a:endParaRPr lang="en-US" dirty="0"/>
          </a:p>
          <a:p>
            <a:r>
              <a:rPr lang="en-US" dirty="0" smtClean="0"/>
              <a:t>LTI 2.x – Several specs – multiple interactions</a:t>
            </a:r>
          </a:p>
          <a:p>
            <a:pPr lvl="1"/>
            <a:r>
              <a:rPr lang="en-US" dirty="0" smtClean="0"/>
              <a:t>We will need to share common implementations across instructions</a:t>
            </a:r>
            <a:endParaRPr lang="en-US" dirty="0"/>
          </a:p>
          <a:p>
            <a:r>
              <a:rPr lang="en-US" dirty="0" smtClean="0"/>
              <a:t>And what about Caliper, </a:t>
            </a:r>
            <a:r>
              <a:rPr lang="en-US" dirty="0" smtClean="0"/>
              <a:t>Outcomes, </a:t>
            </a:r>
            <a:r>
              <a:rPr lang="en-US" dirty="0" err="1" smtClean="0"/>
              <a:t>OneRoster</a:t>
            </a:r>
            <a:r>
              <a:rPr lang="en-US" dirty="0" smtClean="0"/>
              <a:t>, Memberships, Casa</a:t>
            </a:r>
            <a:r>
              <a:rPr lang="en-US" dirty="0" smtClean="0"/>
              <a:t>, </a:t>
            </a:r>
            <a:r>
              <a:rPr lang="en-US" dirty="0" err="1" smtClean="0"/>
              <a:t>xAPI</a:t>
            </a:r>
            <a:r>
              <a:rPr lang="en-US" dirty="0" smtClean="0"/>
              <a:t>, etc. ??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6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the barriers to tool development</a:t>
            </a:r>
          </a:p>
          <a:p>
            <a:pPr lvl="1"/>
            <a:r>
              <a:rPr lang="en-US" dirty="0" smtClean="0"/>
              <a:t>Easy to learn, easy to deploy</a:t>
            </a:r>
          </a:p>
          <a:p>
            <a:pPr lvl="1"/>
            <a:r>
              <a:rPr lang="en-US" dirty="0" smtClean="0"/>
              <a:t>Enable lots of small, learning-focused tools</a:t>
            </a:r>
          </a:p>
          <a:p>
            <a:r>
              <a:rPr lang="en-US" dirty="0" smtClean="0"/>
              <a:t>Install / Configuration similar to Moodle</a:t>
            </a:r>
          </a:p>
          <a:p>
            <a:r>
              <a:rPr lang="en-US" dirty="0" smtClean="0"/>
              <a:t>Multi-tenant </a:t>
            </a:r>
          </a:p>
          <a:p>
            <a:r>
              <a:rPr lang="en-US" dirty="0" smtClean="0"/>
              <a:t>Cookie free (i.e. loves </a:t>
            </a:r>
            <a:r>
              <a:rPr lang="en-US" dirty="0" err="1" smtClean="0"/>
              <a:t>iframes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Auto-</a:t>
            </a:r>
            <a:r>
              <a:rPr lang="en-US" dirty="0" err="1" smtClean="0"/>
              <a:t>ddl</a:t>
            </a:r>
            <a:r>
              <a:rPr lang="en-US" dirty="0" smtClean="0"/>
              <a:t> feature to upgrade schema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Tsugi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5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PHP </a:t>
            </a:r>
            <a:r>
              <a:rPr lang="en-US" dirty="0" err="1" smtClean="0"/>
              <a:t>Tsugi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Google Map</a:t>
            </a:r>
          </a:p>
          <a:p>
            <a:r>
              <a:rPr lang="en-US" dirty="0" smtClean="0"/>
              <a:t>Attendance Tool</a:t>
            </a:r>
          </a:p>
          <a:p>
            <a:r>
              <a:rPr lang="en-US" dirty="0" smtClean="0"/>
              <a:t>GIFT Quiz</a:t>
            </a:r>
          </a:p>
          <a:p>
            <a:r>
              <a:rPr lang="en-US" dirty="0" smtClean="0"/>
              <a:t>Peer-graded drop box</a:t>
            </a:r>
          </a:p>
          <a:p>
            <a:r>
              <a:rPr lang="en-US" dirty="0"/>
              <a:t>App Store </a:t>
            </a:r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Sample auto graders</a:t>
            </a:r>
          </a:p>
          <a:p>
            <a:pPr lvl="1"/>
            <a:r>
              <a:rPr lang="en-US" dirty="0" smtClean="0"/>
              <a:t>Python 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4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9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Demo PHP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8615"/>
            <a:ext cx="8229600" cy="2701995"/>
          </a:xfrm>
        </p:spPr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lti-tools.dr-chuck.com</a:t>
            </a:r>
            <a:r>
              <a:rPr lang="en-US" dirty="0" smtClean="0"/>
              <a:t>/</a:t>
            </a:r>
            <a:r>
              <a:rPr lang="en-US" dirty="0" err="1" smtClean="0"/>
              <a:t>tsugi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Developer mode (pw = secret)</a:t>
            </a:r>
          </a:p>
          <a:p>
            <a:pPr lvl="1"/>
            <a:r>
              <a:rPr lang="en-US" dirty="0" smtClean="0"/>
              <a:t>Apply for keys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7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Currently just a library and sample servlet</a:t>
            </a:r>
          </a:p>
          <a:p>
            <a:r>
              <a:rPr lang="en-US" sz="2800" dirty="0" smtClean="0"/>
              <a:t>APIs + factory pattern</a:t>
            </a:r>
          </a:p>
          <a:p>
            <a:r>
              <a:rPr lang="en-US" sz="2800" dirty="0" smtClean="0"/>
              <a:t>Depends on PHP </a:t>
            </a:r>
            <a:r>
              <a:rPr lang="en-US" sz="2800" dirty="0" err="1" smtClean="0"/>
              <a:t>Tsugi</a:t>
            </a:r>
            <a:endParaRPr lang="en-US" sz="2800" dirty="0" smtClean="0"/>
          </a:p>
          <a:p>
            <a:pPr lvl="1"/>
            <a:r>
              <a:rPr lang="en-US" dirty="0" smtClean="0"/>
              <a:t>Database table management</a:t>
            </a:r>
          </a:p>
          <a:p>
            <a:pPr lvl="1"/>
            <a:r>
              <a:rPr lang="en-US" dirty="0" smtClean="0"/>
              <a:t>Developer test harness</a:t>
            </a:r>
          </a:p>
          <a:p>
            <a:pPr lvl="1"/>
            <a:r>
              <a:rPr lang="en-US" dirty="0" smtClean="0"/>
              <a:t>Shares core data tables with PHP </a:t>
            </a:r>
            <a:r>
              <a:rPr lang="en-US" dirty="0" err="1" smtClean="0"/>
              <a:t>Tsugi</a:t>
            </a:r>
            <a:endParaRPr lang="en-US" dirty="0" smtClean="0"/>
          </a:p>
          <a:p>
            <a:r>
              <a:rPr lang="en-US" sz="2800" dirty="0" smtClean="0"/>
              <a:t>More to develop</a:t>
            </a:r>
          </a:p>
          <a:p>
            <a:pPr lvl="1"/>
            <a:r>
              <a:rPr lang="en-US" dirty="0" smtClean="0"/>
              <a:t>Java database/key admin</a:t>
            </a:r>
          </a:p>
          <a:p>
            <a:pPr lvl="1"/>
            <a:r>
              <a:rPr lang="en-US" dirty="0" smtClean="0"/>
              <a:t>Java developer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58356" cy="1143000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30890" y="637705"/>
            <a:ext cx="4211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csev.github.io</a:t>
            </a:r>
            <a:r>
              <a:rPr lang="en-US" sz="2400" dirty="0"/>
              <a:t>/</a:t>
            </a:r>
            <a:r>
              <a:rPr lang="en-US" sz="2400" dirty="0" err="1"/>
              <a:t>tsugi</a:t>
            </a:r>
            <a:r>
              <a:rPr lang="en-US" sz="2400" dirty="0"/>
              <a:t>-java/</a:t>
            </a:r>
          </a:p>
        </p:txBody>
      </p:sp>
    </p:spTree>
    <p:extLst>
      <p:ext uri="{BB962C8B-B14F-4D97-AF65-F5344CB8AC3E}">
        <p14:creationId xmlns:p14="http://schemas.microsoft.com/office/powerpoint/2010/main" val="53338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Currently a library and sample servlet</a:t>
            </a:r>
          </a:p>
          <a:p>
            <a:r>
              <a:rPr lang="en-US" sz="2800" dirty="0" smtClean="0"/>
              <a:t>APIs + factory pattern</a:t>
            </a:r>
          </a:p>
          <a:p>
            <a:r>
              <a:rPr lang="en-US" sz="2800" dirty="0" smtClean="0"/>
              <a:t>Depends on PHP </a:t>
            </a:r>
            <a:r>
              <a:rPr lang="en-US" sz="2800" dirty="0" err="1" smtClean="0"/>
              <a:t>Tsugi</a:t>
            </a:r>
            <a:endParaRPr lang="en-US" sz="2800" dirty="0" smtClean="0"/>
          </a:p>
          <a:p>
            <a:pPr lvl="1"/>
            <a:r>
              <a:rPr lang="en-US" dirty="0" smtClean="0"/>
              <a:t>Database table management</a:t>
            </a:r>
          </a:p>
          <a:p>
            <a:pPr lvl="1"/>
            <a:r>
              <a:rPr lang="en-US" dirty="0" smtClean="0"/>
              <a:t>Developer test harness</a:t>
            </a:r>
          </a:p>
          <a:p>
            <a:pPr lvl="1"/>
            <a:r>
              <a:rPr lang="en-US" dirty="0" smtClean="0"/>
              <a:t>Shares core data tables with PHP </a:t>
            </a:r>
            <a:r>
              <a:rPr lang="en-US" dirty="0" err="1" smtClean="0"/>
              <a:t>Tsugi</a:t>
            </a:r>
            <a:endParaRPr lang="en-US" dirty="0" smtClean="0"/>
          </a:p>
          <a:p>
            <a:r>
              <a:rPr lang="en-US" sz="2800" dirty="0" smtClean="0"/>
              <a:t>More to develop</a:t>
            </a:r>
          </a:p>
          <a:p>
            <a:pPr lvl="1"/>
            <a:r>
              <a:rPr lang="en-US" dirty="0" smtClean="0"/>
              <a:t>Java database/key admin</a:t>
            </a:r>
          </a:p>
          <a:p>
            <a:pPr lvl="1"/>
            <a:r>
              <a:rPr lang="en-US" dirty="0" smtClean="0"/>
              <a:t>Java developer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58356" cy="1143000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30890" y="637705"/>
            <a:ext cx="4211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csev.github.io</a:t>
            </a:r>
            <a:r>
              <a:rPr lang="en-US" sz="2400" dirty="0"/>
              <a:t>/</a:t>
            </a:r>
            <a:r>
              <a:rPr lang="en-US" sz="2400" dirty="0" err="1"/>
              <a:t>tsugi</a:t>
            </a:r>
            <a:r>
              <a:rPr lang="en-US" sz="2400" dirty="0"/>
              <a:t>-java/</a:t>
            </a:r>
          </a:p>
        </p:txBody>
      </p:sp>
    </p:spTree>
    <p:extLst>
      <p:ext uri="{BB962C8B-B14F-4D97-AF65-F5344CB8AC3E}">
        <p14:creationId xmlns:p14="http://schemas.microsoft.com/office/powerpoint/2010/main" val="108546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1127</TotalTime>
  <Words>389</Words>
  <Application>Microsoft Macintosh PowerPoint</Application>
  <PresentationFormat>On-screen Show (4:3)</PresentationFormat>
  <Paragraphs>75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Black</vt:lpstr>
      <vt:lpstr>Building Scalable IMS LTI Tools Using the TSUGI Framework</vt:lpstr>
      <vt:lpstr>Project Tsugi</vt:lpstr>
      <vt:lpstr>Standards are Getting Complex</vt:lpstr>
      <vt:lpstr>PHP Tsugi</vt:lpstr>
      <vt:lpstr>Sample PHP Tsugi Tools</vt:lpstr>
      <vt:lpstr>PowerPoint Presentation</vt:lpstr>
      <vt:lpstr>Online Demo PHP Tsugi</vt:lpstr>
      <vt:lpstr>Java Tsugi</vt:lpstr>
      <vt:lpstr>Java Tsugi</vt:lpstr>
      <vt:lpstr>Node Tsugi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Severance</dc:creator>
  <cp:lastModifiedBy>Charles Severance</cp:lastModifiedBy>
  <cp:revision>51</cp:revision>
  <dcterms:created xsi:type="dcterms:W3CDTF">2014-06-02T12:36:59Z</dcterms:created>
  <dcterms:modified xsi:type="dcterms:W3CDTF">2016-05-22T01:32:28Z</dcterms:modified>
</cp:coreProperties>
</file>