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1" autoAdjust="0"/>
    <p:restoredTop sz="94660"/>
  </p:normalViewPr>
  <p:slideViewPr>
    <p:cSldViewPr>
      <p:cViewPr varScale="1">
        <p:scale>
          <a:sx n="107" d="100"/>
          <a:sy n="107" d="100"/>
        </p:scale>
        <p:origin x="-1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AA6B0F1-E914-4040-A3C2-0127A5C5F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661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5A73934-FEC7-47B1-9A9C-997D9B3DD87A}" type="slidenum">
              <a:rPr lang="en-US" altLang="en-US">
                <a:latin typeface="Arial" charset="0"/>
              </a:rPr>
              <a:pPr/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D94A2B5-164F-45CA-8C78-9F2F7728859D}" type="slidenum">
              <a:rPr lang="en-US" altLang="en-US">
                <a:latin typeface="Arial" charset="0"/>
              </a:rPr>
              <a:pPr/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C3E4AC0-8733-4113-B579-D1A3CBAD9A5B}" type="slidenum">
              <a:rPr lang="en-US" altLang="en-US">
                <a:latin typeface="Arial" charset="0"/>
              </a:rPr>
              <a:pPr/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5882FF-5140-4716-B87A-85FFD92A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92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F8A1-1FF7-406D-A3B6-3C1045BB0D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40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214313"/>
            <a:ext cx="19907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14313"/>
            <a:ext cx="582136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E988F-6070-49A5-9769-B490344C5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12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68C75-40BE-43C4-BB61-0A0ED13B1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73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0C162-B156-4BD1-BEC7-7D2AEA8165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9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066800"/>
            <a:ext cx="39052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0" y="1066800"/>
            <a:ext cx="39068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F479A-8D41-4A42-8478-99875397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8BED-DE18-4799-8820-D53813664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8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144B0-D12A-4FCD-B16E-F388B5907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76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0025F-F6C7-4AAC-B55B-B9B47B1A0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86DAC-1F8C-4B35-8038-C3AC544A4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16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AC29A-1AB0-4DFD-812A-37811DC80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54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066800"/>
            <a:ext cx="7964488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FDC732A-8878-48B9-B78D-ED80670C1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E0042DDA-4AB1-467C-AD5B-C1B4614E96D3}" type="slidenum">
              <a:rPr lang="en-US" altLang="en-US">
                <a:solidFill>
                  <a:schemeClr val="bg2"/>
                </a:solidFill>
              </a:rPr>
              <a:pPr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 4: Venue Sort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265DC60-E639-46F0-A547-CDA2680B47C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Ground Rules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6962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You may work with one other person.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OK to work alone if you prefer.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If you do work as a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Work together!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Both members are expected to contribute.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Submit a single program.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Both members should understand the program in detail.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Do not share your code with other students.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Before or after submitting the project.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It is OK to </a:t>
            </a:r>
            <a:r>
              <a:rPr lang="en-US" altLang="en-US" sz="2000" i="1" dirty="0" smtClean="0"/>
              <a:t>discuss</a:t>
            </a:r>
            <a:r>
              <a:rPr lang="en-US" altLang="en-US" sz="2000" dirty="0" smtClean="0"/>
              <a:t> the project.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Do not copy any other student’s work</a:t>
            </a:r>
            <a:r>
              <a:rPr lang="en-US" altLang="en-US" sz="2400" dirty="0" smtClean="0">
                <a:solidFill>
                  <a:schemeClr val="hlink"/>
                </a:solidFill>
              </a:rPr>
              <a:t>.</a:t>
            </a:r>
            <a:endParaRPr lang="en-US" altLang="en-US" sz="24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38160C4-219F-4D01-A792-DF4C14F3E1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Ground Rules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64488" cy="506571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</a:rPr>
              <a:t>Write your own code.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AE8A100-F654-4C26-BD1A-FE8B166DAD1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Submission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229600" cy="495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endParaRPr lang="en-US" altLang="en-US" sz="8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9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000" dirty="0" smtClean="0"/>
              <a:t>If you work with another student, include both names in the Canvas submission comments.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1800" dirty="0" smtClean="0"/>
              <a:t>Other student should submit just a comment including both names.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>
              <a:solidFill>
                <a:srgbClr val="969696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>
                <a:solidFill>
                  <a:srgbClr val="969696"/>
                </a:solidFill>
              </a:rPr>
              <a:t>End of Presentation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64F9B2E-4E68-45F4-B217-36935ACB740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 4: Venue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64488" cy="4989513"/>
          </a:xfrm>
        </p:spPr>
        <p:txBody>
          <a:bodyPr/>
          <a:lstStyle/>
          <a:p>
            <a:pPr eaLnBrk="1" hangingPunct="1"/>
            <a:r>
              <a:rPr lang="en-US" altLang="en-US" smtClean="0"/>
              <a:t>This project is an exercise in</a:t>
            </a:r>
          </a:p>
          <a:p>
            <a:pPr lvl="1" eaLnBrk="1" hangingPunct="1"/>
            <a:r>
              <a:rPr lang="en-US" altLang="en-US" smtClean="0"/>
              <a:t>Using C++ strings.</a:t>
            </a:r>
          </a:p>
          <a:p>
            <a:pPr lvl="1" eaLnBrk="1" hangingPunct="1"/>
            <a:r>
              <a:rPr lang="en-US" altLang="en-US" smtClean="0"/>
              <a:t>Operator overloading.</a:t>
            </a:r>
          </a:p>
          <a:p>
            <a:pPr lvl="1" eaLnBrk="1" hangingPunct="1"/>
            <a:r>
              <a:rPr lang="en-US" altLang="en-US" smtClean="0"/>
              <a:t>Text File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5100B1A6-62AE-45CC-BF0B-9584BD252F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Overloading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24800" cy="5638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Modify the Venue class from the Ticket Printer project by adding a &lt; operator.</a:t>
            </a:r>
          </a:p>
          <a:p>
            <a:pPr eaLnBrk="1" hangingPunct="1"/>
            <a:endParaRPr lang="en-US" altLang="en-US" sz="900" dirty="0" smtClean="0"/>
          </a:p>
          <a:p>
            <a:pPr eaLnBrk="1" hangingPunct="1"/>
            <a:r>
              <a:rPr lang="en-US" altLang="en-US" sz="2400" dirty="0" smtClean="0"/>
              <a:t>If two venues have different zip codes, consider the one with the smaller zip code smaller.</a:t>
            </a:r>
          </a:p>
          <a:p>
            <a:pPr eaLnBrk="1" hangingPunct="1"/>
            <a:r>
              <a:rPr lang="en-US" altLang="en-US" sz="2400" dirty="0" smtClean="0"/>
              <a:t>If two venues have equal zip codes, consider the one whose name comes first alphabetically as smaller.</a:t>
            </a:r>
          </a:p>
          <a:p>
            <a:pPr lvl="1" eaLnBrk="1" hangingPunct="1"/>
            <a:r>
              <a:rPr lang="en-US" altLang="en-US" sz="2000" dirty="0" smtClean="0"/>
              <a:t>&lt; operator for class string</a:t>
            </a:r>
          </a:p>
          <a:p>
            <a:pPr lvl="1" eaLnBrk="1" hangingPunct="1"/>
            <a:endParaRPr lang="en-US" altLang="en-US" sz="900" dirty="0" smtClean="0"/>
          </a:p>
          <a:p>
            <a:pPr eaLnBrk="1" hangingPunct="1"/>
            <a:r>
              <a:rPr lang="en-US" altLang="en-US" sz="2400" dirty="0" smtClean="0"/>
              <a:t>Let the &lt; operator for Venue implement these rules.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E049CA43-02EE-4D62-B1D9-83E3EC44EF3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File Input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64488" cy="54864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Read a text file with information about venues.</a:t>
            </a:r>
          </a:p>
          <a:p>
            <a:pPr eaLnBrk="1" hangingPunct="1"/>
            <a:r>
              <a:rPr lang="en-US" altLang="en-US" smtClean="0"/>
              <a:t>Create a Venue object for each venue in the file.</a:t>
            </a:r>
          </a:p>
          <a:p>
            <a:pPr eaLnBrk="1" hangingPunct="1"/>
            <a:r>
              <a:rPr lang="en-US" altLang="en-US" smtClean="0"/>
              <a:t>Store the addresses of the Venue objects in an array of Venue*</a:t>
            </a:r>
          </a:p>
          <a:p>
            <a:pPr eaLnBrk="1" hangingPunct="1"/>
            <a:r>
              <a:rPr lang="en-US" altLang="en-US" smtClean="0"/>
              <a:t>Handle a variable number of venues in the file.</a:t>
            </a:r>
          </a:p>
          <a:p>
            <a:pPr lvl="1" eaLnBrk="1" hangingPunct="1"/>
            <a:r>
              <a:rPr lang="en-US" altLang="en-US" smtClean="0"/>
              <a:t>Maximum of 100.</a:t>
            </a:r>
          </a:p>
          <a:p>
            <a:pPr eaLnBrk="1" hangingPunct="1"/>
            <a:r>
              <a:rPr lang="en-US" altLang="en-US" smtClean="0"/>
              <a:t>A sample input file is available in the Downloads area of the class web site.</a:t>
            </a:r>
          </a:p>
          <a:p>
            <a:pPr lvl="1" eaLnBrk="1" hangingPunct="1"/>
            <a:r>
              <a:rPr lang="en-US" altLang="en-US" smtClean="0"/>
              <a:t>You can use this file for testing, but you program should work with any such file with any number of venues, up to the max of 100.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74C7D879-7936-4C01-9902-2EDCF45A155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Flow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Prompt the user for filename.</a:t>
            </a:r>
          </a:p>
          <a:p>
            <a:pPr eaLnBrk="1" hangingPunct="1"/>
            <a:r>
              <a:rPr lang="en-US" altLang="en-US" smtClean="0"/>
              <a:t>Read the file and create array of Venue*</a:t>
            </a:r>
          </a:p>
          <a:p>
            <a:pPr eaLnBrk="1" hangingPunct="1"/>
            <a:r>
              <a:rPr lang="en-US" altLang="en-US" smtClean="0"/>
              <a:t>Output the venues to the screen as read.</a:t>
            </a:r>
          </a:p>
          <a:p>
            <a:pPr eaLnBrk="1" hangingPunct="1"/>
            <a:r>
              <a:rPr lang="en-US" altLang="en-US" smtClean="0"/>
              <a:t>Sort the array into increasing order, using the &lt; operator for class Venue.</a:t>
            </a:r>
          </a:p>
          <a:p>
            <a:pPr lvl="1" eaLnBrk="1" hangingPunct="1"/>
            <a:r>
              <a:rPr lang="en-US" altLang="en-US" sz="2000" smtClean="0"/>
              <a:t>Be sure to compare the Venue objects, not the pointers.</a:t>
            </a:r>
          </a:p>
          <a:p>
            <a:pPr lvl="1" eaLnBrk="1" hangingPunct="1"/>
            <a:r>
              <a:rPr lang="en-US" altLang="en-US" sz="2000" smtClean="0"/>
              <a:t>Sort the pointers.</a:t>
            </a:r>
          </a:p>
          <a:p>
            <a:pPr eaLnBrk="1" hangingPunct="1"/>
            <a:r>
              <a:rPr lang="en-US" altLang="en-US" smtClean="0"/>
              <a:t>Output the venues to the screen as sorted.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8145513-E96C-484B-B88F-D89A2D4AE69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Input File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0772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1000" b="1" dirty="0" smtClean="0"/>
              <a:t>Carol </a:t>
            </a:r>
            <a:r>
              <a:rPr lang="en-US" altLang="en-US" sz="1000" b="1" dirty="0" err="1" smtClean="0"/>
              <a:t>Morsani</a:t>
            </a:r>
            <a:r>
              <a:rPr lang="en-US" altLang="en-US" sz="1000" b="1" dirty="0" smtClean="0"/>
              <a:t> Hall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1010 North W.C. </a:t>
            </a:r>
            <a:r>
              <a:rPr lang="en-US" altLang="en-US" sz="1000" b="1" dirty="0" err="1" smtClean="0"/>
              <a:t>MacInnes</a:t>
            </a:r>
            <a:r>
              <a:rPr lang="en-US" altLang="en-US" sz="1000" b="1" dirty="0" smtClean="0"/>
              <a:t> Place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FL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33602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Tampa Theatre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711 N Franklin Street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FL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33602</a:t>
            </a:r>
          </a:p>
          <a:p>
            <a:pPr eaLnBrk="1" hangingPunct="1">
              <a:buNone/>
            </a:pPr>
            <a:r>
              <a:rPr lang="en-US" altLang="en-US" sz="1000" b="1" dirty="0" err="1" smtClean="0"/>
              <a:t>Midflorida</a:t>
            </a:r>
            <a:r>
              <a:rPr lang="en-US" altLang="en-US" sz="1000" b="1" dirty="0" smtClean="0"/>
              <a:t> Credit Union Amphitheatre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4802 N US Highway 301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FL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33610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Amalie Arena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401 </a:t>
            </a:r>
            <a:r>
              <a:rPr lang="en-US" altLang="en-US" sz="1000" b="1" dirty="0" err="1" smtClean="0"/>
              <a:t>Channelside</a:t>
            </a:r>
            <a:r>
              <a:rPr lang="en-US" altLang="en-US" sz="1000" b="1" dirty="0" smtClean="0"/>
              <a:t> </a:t>
            </a:r>
            <a:r>
              <a:rPr lang="en-US" altLang="en-US" sz="1000" b="1" dirty="0" err="1" smtClean="0"/>
              <a:t>Dr</a:t>
            </a:r>
            <a:endParaRPr lang="en-US" altLang="en-US" sz="1000" b="1" dirty="0" smtClean="0"/>
          </a:p>
          <a:p>
            <a:pPr eaLnBrk="1" hangingPunct="1">
              <a:buNone/>
            </a:pPr>
            <a:r>
              <a:rPr lang="en-US" altLang="en-US" sz="1000" b="1" dirty="0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FL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33602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The Tampa </a:t>
            </a:r>
            <a:r>
              <a:rPr lang="en-US" altLang="en-US" sz="1000" b="1" dirty="0" err="1" smtClean="0"/>
              <a:t>Improv</a:t>
            </a:r>
            <a:endParaRPr lang="en-US" altLang="en-US" sz="1000" b="1" dirty="0" smtClean="0"/>
          </a:p>
          <a:p>
            <a:pPr eaLnBrk="1" hangingPunct="1">
              <a:buNone/>
            </a:pPr>
            <a:r>
              <a:rPr lang="en-US" altLang="en-US" sz="1000" b="1" dirty="0" smtClean="0"/>
              <a:t>1600 E 8th Ave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FL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33605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Skipper's Smokehouse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910 Skipper Road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FL</a:t>
            </a:r>
          </a:p>
          <a:p>
            <a:pPr eaLnBrk="1" hangingPunct="1">
              <a:buNone/>
            </a:pPr>
            <a:r>
              <a:rPr lang="en-US" altLang="en-US" sz="1000" b="1" dirty="0" smtClean="0"/>
              <a:t>33613</a:t>
            </a:r>
            <a:endParaRPr lang="en-US" altLang="en-US" sz="1000" b="1" dirty="0"/>
          </a:p>
          <a:p>
            <a:pPr eaLnBrk="1" hangingPunct="1">
              <a:buNone/>
            </a:pPr>
            <a:r>
              <a:rPr lang="en-US" altLang="en-US" sz="1000" b="1" dirty="0" smtClean="0"/>
              <a:t>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57693F9-B8EE-420A-8820-D80E926DEC2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Run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95475" y="1295400"/>
            <a:ext cx="5353050" cy="5105400"/>
            <a:chOff x="1895475" y="1295400"/>
            <a:chExt cx="5353050" cy="5105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475" y="1295400"/>
              <a:ext cx="5353050" cy="510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3886200" y="1828800"/>
              <a:ext cx="2057400" cy="228600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DA71D40-41BE-4669-ADE9-68F7937A69D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Run -- Continued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3530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AA8901A-225B-4719-B3AB-ADCE42D058E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Development Environment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6847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You may develop your program on any system you like.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2400" smtClean="0"/>
              <a:t>But you should test the finished program on Circe.</a:t>
            </a:r>
          </a:p>
          <a:p>
            <a:pPr lvl="1" eaLnBrk="1" hangingPunct="1"/>
            <a:r>
              <a:rPr lang="en-US" altLang="en-US" sz="2000" smtClean="0"/>
              <a:t>That’s where we will grade it.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same source files should compile and run on </a:t>
            </a:r>
            <a:r>
              <a:rPr lang="en-US" altLang="en-US" sz="2400" i="1" smtClean="0"/>
              <a:t>either Windows or Linux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Lectur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163</TotalTime>
  <Words>507</Words>
  <Application>Microsoft Macintosh PowerPoint</Application>
  <PresentationFormat>On-screen Show (4:3)</PresentationFormat>
  <Paragraphs>115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Lecture</vt:lpstr>
      <vt:lpstr>Project 4: Venue Sort</vt:lpstr>
      <vt:lpstr>Project 4: Venue Sort</vt:lpstr>
      <vt:lpstr>Operator Overloading</vt:lpstr>
      <vt:lpstr>Text File Input</vt:lpstr>
      <vt:lpstr>Program Flow</vt:lpstr>
      <vt:lpstr>Sample Input File</vt:lpstr>
      <vt:lpstr>Sample Run</vt:lpstr>
      <vt:lpstr>Sample Run -- Continued</vt:lpstr>
      <vt:lpstr>Development Environment</vt:lpstr>
      <vt:lpstr>Ground Rules</vt:lpstr>
      <vt:lpstr>Ground Rules</vt:lpstr>
      <vt:lpstr>Submission</vt:lpstr>
    </vt:vector>
  </TitlesOfParts>
  <Company>University of South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Venue Sort</dc:title>
  <dc:creator>Rollins Turner</dc:creator>
  <cp:lastModifiedBy>Abdullah Alsayyar</cp:lastModifiedBy>
  <cp:revision>13</cp:revision>
  <cp:lastPrinted>1601-01-01T00:00:00Z</cp:lastPrinted>
  <dcterms:created xsi:type="dcterms:W3CDTF">2010-09-19T14:55:30Z</dcterms:created>
  <dcterms:modified xsi:type="dcterms:W3CDTF">2016-03-08T21:35:44Z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