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6334-2151-4004-A36C-8808213D2F86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51000C9-F5B2-453D-9109-04BAD7DB25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6334-2151-4004-A36C-8808213D2F86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00C9-F5B2-453D-9109-04BAD7DB25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6334-2151-4004-A36C-8808213D2F86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00C9-F5B2-453D-9109-04BAD7DB25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6334-2151-4004-A36C-8808213D2F86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00C9-F5B2-453D-9109-04BAD7DB25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6334-2151-4004-A36C-8808213D2F86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51000C9-F5B2-453D-9109-04BAD7DB259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6334-2151-4004-A36C-8808213D2F86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00C9-F5B2-453D-9109-04BAD7DB259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6334-2151-4004-A36C-8808213D2F86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00C9-F5B2-453D-9109-04BAD7DB259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6334-2151-4004-A36C-8808213D2F86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00C9-F5B2-453D-9109-04BAD7DB25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6334-2151-4004-A36C-8808213D2F86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00C9-F5B2-453D-9109-04BAD7DB25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6334-2151-4004-A36C-8808213D2F86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00C9-F5B2-453D-9109-04BAD7DB259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6334-2151-4004-A36C-8808213D2F86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51000C9-F5B2-453D-9109-04BAD7DB259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5B36334-2151-4004-A36C-8808213D2F86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51000C9-F5B2-453D-9109-04BAD7DB25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Taylor Cummins</a:t>
            </a:r>
          </a:p>
          <a:p>
            <a:r>
              <a:rPr lang="en-US" dirty="0" smtClean="0"/>
              <a:t>Andrea Conley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 Four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588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743200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//Check for 4 tokens in a row diagonally down to the left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checkDiagonalUp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(char token)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win=false;			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assume not a winner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row, col;			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row,column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variables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Check diagonal "/"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(row=0; row&lt;=2; row++) {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 diagonal must include rows 0, 1, or 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for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(col=3; col&lt;=6; col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++){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 diagonal must include columns 3, 4, 5, or 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(board[row][col] == token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&amp;&amp;     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cell has token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board[row+1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][col-1] == token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&amp;&amp; 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one down, one left hast token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board[row+2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][col-2] == token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&amp;&amp; 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two down, two left has token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board[row+3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][col-3] == token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){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three down, three left has token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win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 true;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we have 4 in a row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(win);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we have a winner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(win);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checkDiagonalUp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00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65564"/>
            <a:ext cx="4364084" cy="359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" y="1600200"/>
            <a:ext cx="2667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what the game looks like after one of the algorithms returns true. In this case it would be the </a:t>
            </a:r>
            <a:r>
              <a:rPr lang="en-US" dirty="0" err="1" smtClean="0"/>
              <a:t>checkHorizontal</a:t>
            </a:r>
            <a:r>
              <a:rPr lang="en-US" dirty="0"/>
              <a:t> </a:t>
            </a:r>
            <a:r>
              <a:rPr lang="en-US" dirty="0" smtClean="0"/>
              <a:t>algorithm. 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172200" y="2628900"/>
            <a:ext cx="1898073" cy="228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1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Published by Milton Bradley in 1974.</a:t>
            </a:r>
          </a:p>
          <a:p>
            <a:r>
              <a:rPr lang="en-US" dirty="0" smtClean="0"/>
              <a:t>Ages 7 and up.</a:t>
            </a:r>
          </a:p>
          <a:p>
            <a:r>
              <a:rPr lang="en-US" dirty="0" smtClean="0"/>
              <a:t>Also known as Captain’s Mistress, Four up, Plot Four, and Four in a row. </a:t>
            </a:r>
            <a:endParaRPr lang="en-US" dirty="0"/>
          </a:p>
        </p:txBody>
      </p:sp>
      <p:pic>
        <p:nvPicPr>
          <p:cNvPr id="1026" name="Picture 2" descr="http://ecx.images-amazon.com/images/I/5103F3DHQ0L._SY3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10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68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2 player game</a:t>
            </a:r>
          </a:p>
          <a:p>
            <a:r>
              <a:rPr lang="en-US" dirty="0" smtClean="0"/>
              <a:t>Each player picks a color then takes turns dropping the colored disks into the (7 column, six row, usually) grid.</a:t>
            </a:r>
          </a:p>
          <a:p>
            <a:r>
              <a:rPr lang="en-US" dirty="0" smtClean="0"/>
              <a:t>The object of the game is to connect four disks in a row vertically, horizontally, or diagonally.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5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Four Java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players alternating turns.</a:t>
            </a:r>
          </a:p>
          <a:p>
            <a:r>
              <a:rPr lang="en-US" dirty="0" smtClean="0"/>
              <a:t>Players pick the column they want to place a token. </a:t>
            </a:r>
          </a:p>
          <a:p>
            <a:r>
              <a:rPr lang="en-US" dirty="0" smtClean="0"/>
              <a:t>Program checks for column full</a:t>
            </a:r>
          </a:p>
          <a:p>
            <a:r>
              <a:rPr lang="en-US" dirty="0" smtClean="0"/>
              <a:t>Program checks for four in a row. And announces the winner.</a:t>
            </a:r>
          </a:p>
          <a:p>
            <a:r>
              <a:rPr lang="en-US" dirty="0" smtClean="0"/>
              <a:t>Search algorithms are optimized.  </a:t>
            </a:r>
          </a:p>
        </p:txBody>
      </p:sp>
    </p:spTree>
    <p:extLst>
      <p:ext uri="{BB962C8B-B14F-4D97-AF65-F5344CB8AC3E}">
        <p14:creationId xmlns:p14="http://schemas.microsoft.com/office/powerpoint/2010/main" val="228776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564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838200"/>
            <a:ext cx="7772400" cy="2438400"/>
          </a:xfrm>
        </p:spPr>
        <p:txBody>
          <a:bodyPr/>
          <a:lstStyle/>
          <a:p>
            <a:r>
              <a:rPr lang="en-US" dirty="0" smtClean="0"/>
              <a:t>So, when checking for a winner there are 4 different things to consider. </a:t>
            </a:r>
          </a:p>
          <a:p>
            <a:pPr lvl="3"/>
            <a:r>
              <a:rPr lang="en-US" dirty="0" smtClean="0"/>
              <a:t>Vertical win</a:t>
            </a:r>
          </a:p>
          <a:p>
            <a:pPr lvl="3"/>
            <a:r>
              <a:rPr lang="en-US" dirty="0" smtClean="0"/>
              <a:t>Horizontal win</a:t>
            </a:r>
          </a:p>
          <a:p>
            <a:pPr lvl="3"/>
            <a:r>
              <a:rPr lang="en-US" dirty="0" smtClean="0"/>
              <a:t>Diagonal up win</a:t>
            </a:r>
          </a:p>
          <a:p>
            <a:pPr lvl="3"/>
            <a:r>
              <a:rPr lang="en-US" dirty="0" smtClean="0"/>
              <a:t>Diagonal down win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3276600"/>
            <a:ext cx="8839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checkForWinner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(char token){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We have a winner if token appears 4 times in a row either vertically,</a:t>
            </a:r>
          </a:p>
          <a:p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horizontally, or diagonally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win = false;		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assume we have no winner yet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checkVertical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(token);		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check for 4 in a row vertically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if (!win) win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checkHorizontal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(token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check for 4 in a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 horizontally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		if (!win) win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checkDiagonalUp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(token);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check for 4 in a row '/'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(!win) win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checkDiagonalDown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(token);	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//check for 4 in a row '\'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(win);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91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chapter two we learned different methods of making algorithms more efficient. </a:t>
            </a:r>
          </a:p>
          <a:p>
            <a:r>
              <a:rPr lang="en-US" dirty="0" smtClean="0"/>
              <a:t>For example SequentialSearchRecursive is more efficient than SequentialSearch since it takes fewer operations to find the item. (section 2.6)</a:t>
            </a:r>
          </a:p>
          <a:p>
            <a:r>
              <a:rPr lang="en-US" dirty="0" smtClean="0"/>
              <a:t>In the Connect Four object the </a:t>
            </a:r>
            <a:r>
              <a:rPr lang="en-US" dirty="0" err="1" smtClean="0"/>
              <a:t>checkForWinner</a:t>
            </a:r>
            <a:r>
              <a:rPr lang="en-US" dirty="0"/>
              <a:t> </a:t>
            </a:r>
            <a:r>
              <a:rPr lang="en-US" dirty="0" smtClean="0"/>
              <a:t>methods stop searching when the match is found and they do not search the whole board due to the nature of Connect Four.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4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Improving Algorithm efficiency</a:t>
            </a:r>
            <a:br>
              <a:rPr lang="en-US" dirty="0" smtClean="0"/>
            </a:br>
            <a:r>
              <a:rPr lang="en-US" dirty="0" err="1" smtClean="0"/>
              <a:t>checkVertical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1600200"/>
            <a:ext cx="83058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//Check for 4 tokens in a row vertically</a:t>
            </a:r>
          </a:p>
          <a:p>
            <a:pPr marL="0" indent="0"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checkVertical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(char token) {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win=false;		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Assume not a winner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row, col;		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row, column variables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(col=0; col&lt;7; col++) {	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go through every column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topRow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[col] &lt;= 2)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{//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waste of time unless at least 4 rows have been used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for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(row=0; row&lt;=2; row++)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{//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 vertical must include rows 0, 1, or 2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(board[row][col] == token &amp;&amp;	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current row has token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board[row+1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][col] == token &amp;&amp;	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//1 row below has token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board[row+2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][col] == token &amp;&amp;	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//2 rows below has token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board[row+3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][col] == token) {	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//3 rows below has token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win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 true;			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we have 4 in a row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(win);			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we have a winner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	return (win);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706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1524000"/>
            <a:ext cx="85344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//Check for 4 tokens in a row horizontally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checkHorizontal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(char token)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win=false;			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Assume not a winner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row, col;			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Row,column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variables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(row=0; row&lt;6; row++) {		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Go through every row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for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(col=0; col&lt;=3; col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++){//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 horizontal must include column 0, 1, 2, or 3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if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(board[row][col] == token &amp;&amp;	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column has token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board[row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][col+1] == token &amp;&amp;	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//column 1 to the right has token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board[row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][col+2] == token &amp;&amp;	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//column 2 to the right has token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board[row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][col+3] == token) {	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//column 3 to the right has token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win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 true;		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we have 4 in a row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return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(win);		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we have a winner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(win);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checkHorizontal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26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234633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//Check for 4 tokens in a row diagonally down to the right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checkDiagonalDown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(char token)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win=false;		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assume not a winner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row, col;	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row,column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variables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//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Check diagonal "\"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for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(row=0; row&lt;=2; row++) {	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diagonal winner must include rows 0, 1, or 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for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(col=0; col&lt;=3; col++)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diagonal winner must include columns 0, 1, 2, or 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 if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(board[row][col] == token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&amp;&amp;   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cell has token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board[row+1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][col+1] == token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&amp;&amp;   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cell one down, one right has token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board[row+2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][col+2] == token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&amp;&amp;   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cell two down, two right has token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board[row+3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][col+3] == token)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cell three down, three right has token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win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 true;	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we have 4 in a row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(win);	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we have a winner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(win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checkDiagonalDown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502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5646</TotalTime>
  <Words>307</Words>
  <Application>Microsoft Office PowerPoint</Application>
  <PresentationFormat>On-screen Show (4:3)</PresentationFormat>
  <Paragraphs>114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Connect Four</vt:lpstr>
      <vt:lpstr>History</vt:lpstr>
      <vt:lpstr>How to Play</vt:lpstr>
      <vt:lpstr>Connect Four Java Program</vt:lpstr>
      <vt:lpstr>Code</vt:lpstr>
      <vt:lpstr>Analysis of  Algorithms</vt:lpstr>
      <vt:lpstr>Improving Algorithm efficiency checkVertical</vt:lpstr>
      <vt:lpstr>checkHorizontal</vt:lpstr>
      <vt:lpstr>checkDiagonalDown</vt:lpstr>
      <vt:lpstr>checkDiagonalUp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Four</dc:title>
  <dc:creator>andrea</dc:creator>
  <cp:lastModifiedBy>andrea</cp:lastModifiedBy>
  <cp:revision>14</cp:revision>
  <dcterms:created xsi:type="dcterms:W3CDTF">2013-04-22T19:28:42Z</dcterms:created>
  <dcterms:modified xsi:type="dcterms:W3CDTF">2013-05-01T19:57:38Z</dcterms:modified>
</cp:coreProperties>
</file>