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73" r:id="rId5"/>
    <p:sldId id="260" r:id="rId6"/>
    <p:sldId id="264" r:id="rId7"/>
    <p:sldId id="259" r:id="rId8"/>
    <p:sldId id="261" r:id="rId9"/>
    <p:sldId id="265" r:id="rId10"/>
    <p:sldId id="266" r:id="rId11"/>
    <p:sldId id="267" r:id="rId12"/>
    <p:sldId id="268" r:id="rId13"/>
    <p:sldId id="262" r:id="rId14"/>
    <p:sldId id="263" r:id="rId15"/>
    <p:sldId id="275" r:id="rId16"/>
    <p:sldId id="269" r:id="rId17"/>
    <p:sldId id="270" r:id="rId18"/>
    <p:sldId id="271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380" r:id="rId29"/>
    <p:sldId id="381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72" r:id="rId38"/>
    <p:sldId id="273" r:id="rId39"/>
    <p:sldId id="274" r:id="rId40"/>
    <p:sldId id="293" r:id="rId41"/>
    <p:sldId id="294" r:id="rId42"/>
    <p:sldId id="295" r:id="rId43"/>
    <p:sldId id="296" r:id="rId44"/>
    <p:sldId id="297" r:id="rId45"/>
    <p:sldId id="382" r:id="rId46"/>
    <p:sldId id="298" r:id="rId47"/>
    <p:sldId id="304" r:id="rId48"/>
    <p:sldId id="375" r:id="rId49"/>
    <p:sldId id="374" r:id="rId50"/>
    <p:sldId id="386" r:id="rId51"/>
    <p:sldId id="376" r:id="rId52"/>
    <p:sldId id="384" r:id="rId53"/>
    <p:sldId id="388" r:id="rId54"/>
    <p:sldId id="389" r:id="rId55"/>
    <p:sldId id="385" r:id="rId56"/>
    <p:sldId id="387" r:id="rId57"/>
    <p:sldId id="379" r:id="rId58"/>
    <p:sldId id="394" r:id="rId59"/>
    <p:sldId id="393" r:id="rId60"/>
    <p:sldId id="392" r:id="rId61"/>
    <p:sldId id="378" r:id="rId62"/>
    <p:sldId id="395" r:id="rId63"/>
    <p:sldId id="398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83" r:id="rId76"/>
    <p:sldId id="317" r:id="rId77"/>
    <p:sldId id="318" r:id="rId78"/>
    <p:sldId id="319" r:id="rId79"/>
    <p:sldId id="320" r:id="rId80"/>
    <p:sldId id="321" r:id="rId81"/>
    <p:sldId id="322" r:id="rId82"/>
    <p:sldId id="323" r:id="rId83"/>
    <p:sldId id="324" r:id="rId84"/>
    <p:sldId id="325" r:id="rId85"/>
    <p:sldId id="326" r:id="rId86"/>
    <p:sldId id="39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40" r:id="rId96"/>
    <p:sldId id="341" r:id="rId97"/>
    <p:sldId id="342" r:id="rId98"/>
    <p:sldId id="343" r:id="rId99"/>
    <p:sldId id="338" r:id="rId100"/>
    <p:sldId id="355" r:id="rId101"/>
    <p:sldId id="339" r:id="rId102"/>
    <p:sldId id="344" r:id="rId103"/>
    <p:sldId id="345" r:id="rId104"/>
    <p:sldId id="346" r:id="rId105"/>
    <p:sldId id="347" r:id="rId106"/>
    <p:sldId id="401" r:id="rId107"/>
    <p:sldId id="400" r:id="rId108"/>
    <p:sldId id="348" r:id="rId109"/>
    <p:sldId id="349" r:id="rId110"/>
    <p:sldId id="350" r:id="rId111"/>
    <p:sldId id="351" r:id="rId112"/>
    <p:sldId id="352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5" r:id="rId121"/>
    <p:sldId id="363" r:id="rId122"/>
    <p:sldId id="364" r:id="rId123"/>
    <p:sldId id="366" r:id="rId124"/>
    <p:sldId id="402" r:id="rId125"/>
    <p:sldId id="403" r:id="rId126"/>
    <p:sldId id="404" r:id="rId127"/>
    <p:sldId id="367" r:id="rId128"/>
    <p:sldId id="368" r:id="rId129"/>
    <p:sldId id="370" r:id="rId130"/>
    <p:sldId id="371" r:id="rId131"/>
    <p:sldId id="372" r:id="rId132"/>
    <p:sldId id="369" r:id="rId133"/>
    <p:sldId id="405" r:id="rId134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5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microsoft.com/office/2016/11/relationships/changesInfo" Target="changesInfos/changesInfo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Wallenius" userId="38cfae004adf93ac" providerId="LiveId" clId="{B8902FC7-059B-4DA4-BA59-F8E3AF21F7A7}"/>
    <pc:docChg chg="custSel modSld">
      <pc:chgData name="Peter Wallenius" userId="38cfae004adf93ac" providerId="LiveId" clId="{B8902FC7-059B-4DA4-BA59-F8E3AF21F7A7}" dt="2019-04-30T23:53:40.294" v="195" actId="6549"/>
      <pc:docMkLst>
        <pc:docMk/>
      </pc:docMkLst>
      <pc:sldChg chg="modSp">
        <pc:chgData name="Peter Wallenius" userId="38cfae004adf93ac" providerId="LiveId" clId="{B8902FC7-059B-4DA4-BA59-F8E3AF21F7A7}" dt="2019-04-30T23:30:41.227" v="91" actId="20577"/>
        <pc:sldMkLst>
          <pc:docMk/>
          <pc:sldMk cId="597876778" sldId="381"/>
        </pc:sldMkLst>
        <pc:spChg chg="mod">
          <ac:chgData name="Peter Wallenius" userId="38cfae004adf93ac" providerId="LiveId" clId="{B8902FC7-059B-4DA4-BA59-F8E3AF21F7A7}" dt="2019-04-30T23:30:41.227" v="91" actId="20577"/>
          <ac:spMkLst>
            <pc:docMk/>
            <pc:sldMk cId="597876778" sldId="381"/>
            <ac:spMk id="3" creationId="{A770793D-99C4-4352-A715-574DC46A1165}"/>
          </ac:spMkLst>
        </pc:spChg>
      </pc:sldChg>
      <pc:sldChg chg="modSp">
        <pc:chgData name="Peter Wallenius" userId="38cfae004adf93ac" providerId="LiveId" clId="{B8902FC7-059B-4DA4-BA59-F8E3AF21F7A7}" dt="2019-04-30T23:53:11.329" v="161" actId="20577"/>
        <pc:sldMkLst>
          <pc:docMk/>
          <pc:sldMk cId="2049369045" sldId="382"/>
        </pc:sldMkLst>
        <pc:spChg chg="mod">
          <ac:chgData name="Peter Wallenius" userId="38cfae004adf93ac" providerId="LiveId" clId="{B8902FC7-059B-4DA4-BA59-F8E3AF21F7A7}" dt="2019-04-30T23:53:11.329" v="161" actId="20577"/>
          <ac:spMkLst>
            <pc:docMk/>
            <pc:sldMk cId="2049369045" sldId="382"/>
            <ac:spMk id="3" creationId="{88614263-9316-4382-90CD-BC134D0017FF}"/>
          </ac:spMkLst>
        </pc:spChg>
      </pc:sldChg>
      <pc:sldChg chg="modSp">
        <pc:chgData name="Peter Wallenius" userId="38cfae004adf93ac" providerId="LiveId" clId="{B8902FC7-059B-4DA4-BA59-F8E3AF21F7A7}" dt="2019-04-30T23:53:40.294" v="195" actId="6549"/>
        <pc:sldMkLst>
          <pc:docMk/>
          <pc:sldMk cId="4078635116" sldId="383"/>
        </pc:sldMkLst>
        <pc:spChg chg="mod">
          <ac:chgData name="Peter Wallenius" userId="38cfae004adf93ac" providerId="LiveId" clId="{B8902FC7-059B-4DA4-BA59-F8E3AF21F7A7}" dt="2019-04-30T23:53:40.294" v="195" actId="6549"/>
          <ac:spMkLst>
            <pc:docMk/>
            <pc:sldMk cId="4078635116" sldId="383"/>
            <ac:spMk id="3" creationId="{99C92CB9-8E00-481E-958A-E62A7FF6AC6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8263C-F095-485F-9EF9-F85F9E4D2E0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2F50C-83A2-4671-ADE6-DDA1DC67DDB5}">
      <dgm:prSet phldrT="[Text]"/>
      <dgm:spPr/>
      <dgm:t>
        <a:bodyPr/>
        <a:lstStyle/>
        <a:p>
          <a:r>
            <a:rPr lang="en-US" dirty="0"/>
            <a:t>C# 1 - MS Java (J#)</a:t>
          </a:r>
        </a:p>
      </dgm:t>
    </dgm:pt>
    <dgm:pt modelId="{A7A3CF33-4D9E-4C74-89B8-0E892DD4990E}" type="parTrans" cxnId="{3AB6819A-12A8-4A8C-AF21-B67DB9295F2B}">
      <dgm:prSet/>
      <dgm:spPr/>
      <dgm:t>
        <a:bodyPr/>
        <a:lstStyle/>
        <a:p>
          <a:endParaRPr lang="en-US"/>
        </a:p>
      </dgm:t>
    </dgm:pt>
    <dgm:pt modelId="{7ADAF39E-02AD-4549-84D1-131BA2D05F75}" type="sibTrans" cxnId="{3AB6819A-12A8-4A8C-AF21-B67DB9295F2B}">
      <dgm:prSet/>
      <dgm:spPr/>
      <dgm:t>
        <a:bodyPr/>
        <a:lstStyle/>
        <a:p>
          <a:endParaRPr lang="en-US"/>
        </a:p>
      </dgm:t>
    </dgm:pt>
    <dgm:pt modelId="{B5A6DAF7-05CE-4748-BCD8-42D93150493C}">
      <dgm:prSet phldrT="[Text]"/>
      <dgm:spPr/>
      <dgm:t>
        <a:bodyPr/>
        <a:lstStyle/>
        <a:p>
          <a:r>
            <a:rPr lang="en-US" dirty="0"/>
            <a:t>Objects</a:t>
          </a:r>
        </a:p>
      </dgm:t>
    </dgm:pt>
    <dgm:pt modelId="{C621D35F-E988-4910-8FC5-CF1C83A46B96}" type="parTrans" cxnId="{3CD453C7-B91B-4508-8257-6FD1C6AB3B23}">
      <dgm:prSet/>
      <dgm:spPr/>
      <dgm:t>
        <a:bodyPr/>
        <a:lstStyle/>
        <a:p>
          <a:endParaRPr lang="en-US"/>
        </a:p>
      </dgm:t>
    </dgm:pt>
    <dgm:pt modelId="{C1A693E0-3BD3-4DFF-837D-ED415A68351B}" type="sibTrans" cxnId="{3CD453C7-B91B-4508-8257-6FD1C6AB3B23}">
      <dgm:prSet/>
      <dgm:spPr/>
      <dgm:t>
        <a:bodyPr/>
        <a:lstStyle/>
        <a:p>
          <a:endParaRPr lang="en-US"/>
        </a:p>
      </dgm:t>
    </dgm:pt>
    <dgm:pt modelId="{ADE7F0E6-6BC7-4E4C-8F40-5A75DED3AB9F}">
      <dgm:prSet phldrT="[Text]"/>
      <dgm:spPr/>
      <dgm:t>
        <a:bodyPr/>
        <a:lstStyle/>
        <a:p>
          <a:r>
            <a:rPr lang="en-US" dirty="0"/>
            <a:t>C# 2 - Becoming a new language</a:t>
          </a:r>
        </a:p>
      </dgm:t>
    </dgm:pt>
    <dgm:pt modelId="{827ADA47-B115-48A3-AFF0-B1A0120992FF}" type="parTrans" cxnId="{96BB0938-BFDF-41F1-811E-0ABAE1AEEBC4}">
      <dgm:prSet/>
      <dgm:spPr/>
      <dgm:t>
        <a:bodyPr/>
        <a:lstStyle/>
        <a:p>
          <a:endParaRPr lang="en-US"/>
        </a:p>
      </dgm:t>
    </dgm:pt>
    <dgm:pt modelId="{A7AA7299-9090-413E-B1DB-1A98C235385E}" type="sibTrans" cxnId="{96BB0938-BFDF-41F1-811E-0ABAE1AEEBC4}">
      <dgm:prSet/>
      <dgm:spPr/>
      <dgm:t>
        <a:bodyPr/>
        <a:lstStyle/>
        <a:p>
          <a:endParaRPr lang="en-US"/>
        </a:p>
      </dgm:t>
    </dgm:pt>
    <dgm:pt modelId="{D68C65FA-648D-4107-B235-5A954563346A}">
      <dgm:prSet phldrT="[Text]"/>
      <dgm:spPr/>
      <dgm:t>
        <a:bodyPr/>
        <a:lstStyle/>
        <a:p>
          <a:r>
            <a:rPr lang="en-US" dirty="0"/>
            <a:t>Generic types</a:t>
          </a:r>
        </a:p>
      </dgm:t>
    </dgm:pt>
    <dgm:pt modelId="{C4B03AD8-BAA3-4F12-BC2D-971ADEB3F213}" type="parTrans" cxnId="{8D329FB6-1D3D-49E6-8E03-CEC727FAD995}">
      <dgm:prSet/>
      <dgm:spPr/>
      <dgm:t>
        <a:bodyPr/>
        <a:lstStyle/>
        <a:p>
          <a:endParaRPr lang="en-US"/>
        </a:p>
      </dgm:t>
    </dgm:pt>
    <dgm:pt modelId="{8DF3FA27-4CB7-46E0-8129-8F481CEE87FF}" type="sibTrans" cxnId="{8D329FB6-1D3D-49E6-8E03-CEC727FAD995}">
      <dgm:prSet/>
      <dgm:spPr/>
      <dgm:t>
        <a:bodyPr/>
        <a:lstStyle/>
        <a:p>
          <a:endParaRPr lang="en-US"/>
        </a:p>
      </dgm:t>
    </dgm:pt>
    <dgm:pt modelId="{19EA8899-4CE1-476A-8074-AA7EB0C2E198}">
      <dgm:prSet phldrT="[Text]"/>
      <dgm:spPr/>
      <dgm:t>
        <a:bodyPr/>
        <a:lstStyle/>
        <a:p>
          <a:r>
            <a:rPr lang="en-US" dirty="0"/>
            <a:t>Delegates</a:t>
          </a:r>
        </a:p>
      </dgm:t>
    </dgm:pt>
    <dgm:pt modelId="{E0779F61-A493-4DC7-8AA3-9015E0F06DC2}" type="parTrans" cxnId="{B49AEE18-F03C-48AF-BCAC-F7291BAAE87F}">
      <dgm:prSet/>
      <dgm:spPr/>
      <dgm:t>
        <a:bodyPr/>
        <a:lstStyle/>
        <a:p>
          <a:endParaRPr lang="en-US"/>
        </a:p>
      </dgm:t>
    </dgm:pt>
    <dgm:pt modelId="{B4B35203-A8C3-4A42-9D10-937305E12F4C}" type="sibTrans" cxnId="{B49AEE18-F03C-48AF-BCAC-F7291BAAE87F}">
      <dgm:prSet/>
      <dgm:spPr/>
      <dgm:t>
        <a:bodyPr/>
        <a:lstStyle/>
        <a:p>
          <a:endParaRPr lang="en-US"/>
        </a:p>
      </dgm:t>
    </dgm:pt>
    <dgm:pt modelId="{A01A232F-5084-4666-AE19-17675592972D}">
      <dgm:prSet phldrT="[Text]"/>
      <dgm:spPr/>
      <dgm:t>
        <a:bodyPr/>
        <a:lstStyle/>
        <a:p>
          <a:r>
            <a:rPr lang="en-US" dirty="0"/>
            <a:t>C# 4 – Internals upgrade</a:t>
          </a:r>
        </a:p>
      </dgm:t>
    </dgm:pt>
    <dgm:pt modelId="{9E4B324E-010F-43B4-B1A9-106A008B4198}" type="parTrans" cxnId="{58D47FFB-B8A8-4035-9B81-769F309AD9D0}">
      <dgm:prSet/>
      <dgm:spPr/>
      <dgm:t>
        <a:bodyPr/>
        <a:lstStyle/>
        <a:p>
          <a:endParaRPr lang="en-US"/>
        </a:p>
      </dgm:t>
    </dgm:pt>
    <dgm:pt modelId="{421EAC7C-DABE-430D-B002-8E07806BC26A}" type="sibTrans" cxnId="{58D47FFB-B8A8-4035-9B81-769F309AD9D0}">
      <dgm:prSet/>
      <dgm:spPr/>
      <dgm:t>
        <a:bodyPr/>
        <a:lstStyle/>
        <a:p>
          <a:endParaRPr lang="en-US"/>
        </a:p>
      </dgm:t>
    </dgm:pt>
    <dgm:pt modelId="{A6796B5A-0A17-4051-A3CF-E9E3186985A6}">
      <dgm:prSet phldrT="[Text]"/>
      <dgm:spPr/>
      <dgm:t>
        <a:bodyPr/>
        <a:lstStyle/>
        <a:p>
          <a:r>
            <a:rPr lang="en-US" dirty="0"/>
            <a:t>Anonymous methods</a:t>
          </a:r>
        </a:p>
      </dgm:t>
    </dgm:pt>
    <dgm:pt modelId="{D614F225-4E53-48ED-9763-7337B56147C1}" type="parTrans" cxnId="{396FAFD6-93DA-4EB3-93B3-BA133A0B6994}">
      <dgm:prSet/>
      <dgm:spPr/>
      <dgm:t>
        <a:bodyPr/>
        <a:lstStyle/>
        <a:p>
          <a:endParaRPr lang="en-US"/>
        </a:p>
      </dgm:t>
    </dgm:pt>
    <dgm:pt modelId="{99423912-307A-43C8-BEF7-046969761968}" type="sibTrans" cxnId="{396FAFD6-93DA-4EB3-93B3-BA133A0B6994}">
      <dgm:prSet/>
      <dgm:spPr/>
      <dgm:t>
        <a:bodyPr/>
        <a:lstStyle/>
        <a:p>
          <a:endParaRPr lang="en-US"/>
        </a:p>
      </dgm:t>
    </dgm:pt>
    <dgm:pt modelId="{92703B78-7B38-428A-83A0-09A4D9E61611}">
      <dgm:prSet phldrT="[Text]"/>
      <dgm:spPr/>
      <dgm:t>
        <a:bodyPr/>
        <a:lstStyle/>
        <a:p>
          <a:r>
            <a:rPr lang="en-US" dirty="0"/>
            <a:t>Properties</a:t>
          </a:r>
        </a:p>
      </dgm:t>
    </dgm:pt>
    <dgm:pt modelId="{9B58D8FB-0C5D-48EE-B5C8-8436DDDDA899}" type="parTrans" cxnId="{724E0A28-4502-4039-BE44-8B38EBEAC0FA}">
      <dgm:prSet/>
      <dgm:spPr/>
      <dgm:t>
        <a:bodyPr/>
        <a:lstStyle/>
        <a:p>
          <a:endParaRPr lang="en-US"/>
        </a:p>
      </dgm:t>
    </dgm:pt>
    <dgm:pt modelId="{2159510D-9AEA-40C8-B4D9-522F1F159D2A}" type="sibTrans" cxnId="{724E0A28-4502-4039-BE44-8B38EBEAC0FA}">
      <dgm:prSet/>
      <dgm:spPr/>
      <dgm:t>
        <a:bodyPr/>
        <a:lstStyle/>
        <a:p>
          <a:endParaRPr lang="en-US"/>
        </a:p>
      </dgm:t>
    </dgm:pt>
    <dgm:pt modelId="{C5F86791-D33D-476A-BF87-4C1B14B449C2}">
      <dgm:prSet phldrT="[Text]"/>
      <dgm:spPr/>
      <dgm:t>
        <a:bodyPr/>
        <a:lstStyle/>
        <a:p>
          <a:r>
            <a:rPr lang="en-US" dirty="0"/>
            <a:t>Partial Types</a:t>
          </a:r>
        </a:p>
      </dgm:t>
    </dgm:pt>
    <dgm:pt modelId="{8153B989-DF04-4A20-91F0-72A8AB5AFB25}" type="parTrans" cxnId="{9366F5AC-012D-4D8C-A67D-EAA9CE2E594D}">
      <dgm:prSet/>
      <dgm:spPr/>
      <dgm:t>
        <a:bodyPr/>
        <a:lstStyle/>
        <a:p>
          <a:endParaRPr lang="en-US"/>
        </a:p>
      </dgm:t>
    </dgm:pt>
    <dgm:pt modelId="{3935F164-84A7-4B0D-AA7D-34A88939AB67}" type="sibTrans" cxnId="{9366F5AC-012D-4D8C-A67D-EAA9CE2E594D}">
      <dgm:prSet/>
      <dgm:spPr/>
      <dgm:t>
        <a:bodyPr/>
        <a:lstStyle/>
        <a:p>
          <a:endParaRPr lang="en-US"/>
        </a:p>
      </dgm:t>
    </dgm:pt>
    <dgm:pt modelId="{3611CDCF-1F9F-4B37-B142-06EADD69DA55}">
      <dgm:prSet phldrT="[Text]"/>
      <dgm:spPr/>
      <dgm:t>
        <a:bodyPr/>
        <a:lstStyle/>
        <a:p>
          <a:r>
            <a:rPr lang="en-US" dirty="0"/>
            <a:t>C# 3 - Awesome new features</a:t>
          </a:r>
        </a:p>
      </dgm:t>
    </dgm:pt>
    <dgm:pt modelId="{653BD9DB-EAE6-41D3-A047-DCFD9F514D0D}" type="parTrans" cxnId="{34439B30-88ED-4511-BE74-BD854E2D6248}">
      <dgm:prSet/>
      <dgm:spPr/>
      <dgm:t>
        <a:bodyPr/>
        <a:lstStyle/>
        <a:p>
          <a:endParaRPr lang="en-US"/>
        </a:p>
      </dgm:t>
    </dgm:pt>
    <dgm:pt modelId="{3F9397FD-4AEB-4CBA-AF51-84C6074DDB2F}" type="sibTrans" cxnId="{34439B30-88ED-4511-BE74-BD854E2D6248}">
      <dgm:prSet/>
      <dgm:spPr/>
      <dgm:t>
        <a:bodyPr/>
        <a:lstStyle/>
        <a:p>
          <a:endParaRPr lang="en-US"/>
        </a:p>
      </dgm:t>
    </dgm:pt>
    <dgm:pt modelId="{E6045123-C40C-4A46-98FD-07D5BD57C74A}">
      <dgm:prSet phldrT="[Text]"/>
      <dgm:spPr/>
      <dgm:t>
        <a:bodyPr/>
        <a:lstStyle/>
        <a:p>
          <a:r>
            <a:rPr lang="en-US" dirty="0"/>
            <a:t>Lambdas </a:t>
          </a:r>
        </a:p>
      </dgm:t>
    </dgm:pt>
    <dgm:pt modelId="{1928E059-AD47-4CC1-91A3-D4EEEE4C18AA}" type="parTrans" cxnId="{9B06014A-B513-4CEC-B8AF-9F071303EA82}">
      <dgm:prSet/>
      <dgm:spPr/>
      <dgm:t>
        <a:bodyPr/>
        <a:lstStyle/>
        <a:p>
          <a:endParaRPr lang="en-US"/>
        </a:p>
      </dgm:t>
    </dgm:pt>
    <dgm:pt modelId="{7397792B-6EB4-4D23-8C0A-BAF28047297B}" type="sibTrans" cxnId="{9B06014A-B513-4CEC-B8AF-9F071303EA82}">
      <dgm:prSet/>
      <dgm:spPr/>
      <dgm:t>
        <a:bodyPr/>
        <a:lstStyle/>
        <a:p>
          <a:endParaRPr lang="en-US"/>
        </a:p>
      </dgm:t>
    </dgm:pt>
    <dgm:pt modelId="{9EE8185A-974B-4F2C-AD96-C479D0599611}">
      <dgm:prSet phldrT="[Text]"/>
      <dgm:spPr/>
      <dgm:t>
        <a:bodyPr/>
        <a:lstStyle/>
        <a:p>
          <a:r>
            <a:rPr lang="en-US" dirty="0"/>
            <a:t>Expression Trees</a:t>
          </a:r>
        </a:p>
      </dgm:t>
    </dgm:pt>
    <dgm:pt modelId="{38AAB1CB-0F94-4942-B0B7-929CD7197C6A}" type="parTrans" cxnId="{C595312C-F4FE-4EDC-860A-EF4EB89A7DB9}">
      <dgm:prSet/>
      <dgm:spPr/>
      <dgm:t>
        <a:bodyPr/>
        <a:lstStyle/>
        <a:p>
          <a:endParaRPr lang="en-US"/>
        </a:p>
      </dgm:t>
    </dgm:pt>
    <dgm:pt modelId="{5310FC2C-B138-4788-827C-8F551DDBD3BE}" type="sibTrans" cxnId="{C595312C-F4FE-4EDC-860A-EF4EB89A7DB9}">
      <dgm:prSet/>
      <dgm:spPr/>
      <dgm:t>
        <a:bodyPr/>
        <a:lstStyle/>
        <a:p>
          <a:endParaRPr lang="en-US"/>
        </a:p>
      </dgm:t>
    </dgm:pt>
    <dgm:pt modelId="{4AAD1138-F485-434B-A56B-5A3478CBC8AD}">
      <dgm:prSet phldrT="[Text]"/>
      <dgm:spPr/>
      <dgm:t>
        <a:bodyPr/>
        <a:lstStyle/>
        <a:p>
          <a:r>
            <a:rPr lang="en-US" dirty="0"/>
            <a:t>Partial Methods</a:t>
          </a:r>
        </a:p>
      </dgm:t>
    </dgm:pt>
    <dgm:pt modelId="{A6DAAEF3-506E-4710-8084-B655A74D5740}" type="parTrans" cxnId="{7D36CCF5-C3BC-41F6-B2E5-B673301C2168}">
      <dgm:prSet/>
      <dgm:spPr/>
      <dgm:t>
        <a:bodyPr/>
        <a:lstStyle/>
        <a:p>
          <a:endParaRPr lang="en-US"/>
        </a:p>
      </dgm:t>
    </dgm:pt>
    <dgm:pt modelId="{D035AEBD-6487-4871-883C-B006BA30BA03}" type="sibTrans" cxnId="{7D36CCF5-C3BC-41F6-B2E5-B673301C2168}">
      <dgm:prSet/>
      <dgm:spPr/>
      <dgm:t>
        <a:bodyPr/>
        <a:lstStyle/>
        <a:p>
          <a:endParaRPr lang="en-US"/>
        </a:p>
      </dgm:t>
    </dgm:pt>
    <dgm:pt modelId="{DFAEE22E-57C0-4904-936C-5CB40404A7D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Extension methods</a:t>
          </a:r>
          <a:endParaRPr lang="en-US" dirty="0"/>
        </a:p>
      </dgm:t>
    </dgm:pt>
    <dgm:pt modelId="{9F8B81D2-AF97-4906-A92E-C4D04B9B5437}" type="parTrans" cxnId="{5132850F-ACA9-4230-BD06-5FF18DDE0159}">
      <dgm:prSet/>
      <dgm:spPr/>
      <dgm:t>
        <a:bodyPr/>
        <a:lstStyle/>
        <a:p>
          <a:endParaRPr lang="en-US"/>
        </a:p>
      </dgm:t>
    </dgm:pt>
    <dgm:pt modelId="{95457907-E5D7-4536-9809-C2A360A03C16}" type="sibTrans" cxnId="{5132850F-ACA9-4230-BD06-5FF18DDE0159}">
      <dgm:prSet/>
      <dgm:spPr/>
      <dgm:t>
        <a:bodyPr/>
        <a:lstStyle/>
        <a:p>
          <a:endParaRPr lang="en-US"/>
        </a:p>
      </dgm:t>
    </dgm:pt>
    <dgm:pt modelId="{AB80FF92-04E3-4A0C-A09C-9AC69D683EE5}">
      <dgm:prSet/>
      <dgm:spPr/>
      <dgm:t>
        <a:bodyPr/>
        <a:lstStyle/>
        <a:p>
          <a:r>
            <a:rPr lang="da-DK" dirty="0"/>
            <a:t>Much more</a:t>
          </a:r>
          <a:endParaRPr lang="en-DK" dirty="0"/>
        </a:p>
      </dgm:t>
    </dgm:pt>
    <dgm:pt modelId="{ACCA4893-6C6B-477B-8CFA-DB0A43BEA9C7}" type="parTrans" cxnId="{421BFBDE-5118-4C2B-8028-17473CEFAFDA}">
      <dgm:prSet/>
      <dgm:spPr/>
      <dgm:t>
        <a:bodyPr/>
        <a:lstStyle/>
        <a:p>
          <a:endParaRPr lang="en-US"/>
        </a:p>
      </dgm:t>
    </dgm:pt>
    <dgm:pt modelId="{4A2B7336-F209-406B-BAF4-FF0B970DC9F1}" type="sibTrans" cxnId="{421BFBDE-5118-4C2B-8028-17473CEFAFDA}">
      <dgm:prSet/>
      <dgm:spPr/>
      <dgm:t>
        <a:bodyPr/>
        <a:lstStyle/>
        <a:p>
          <a:endParaRPr lang="en-US"/>
        </a:p>
      </dgm:t>
    </dgm:pt>
    <dgm:pt modelId="{0F534914-5AC3-4B72-ADE7-5F90525E4C0C}">
      <dgm:prSet phldrT="[Text]"/>
      <dgm:spPr/>
      <dgm:t>
        <a:bodyPr/>
        <a:lstStyle/>
        <a:p>
          <a:r>
            <a:rPr lang="en-US" dirty="0"/>
            <a:t>Dynamics</a:t>
          </a:r>
        </a:p>
      </dgm:t>
    </dgm:pt>
    <dgm:pt modelId="{FC880E05-8207-4B3F-BC9E-564261BBD358}" type="parTrans" cxnId="{BA03315C-2114-4F2D-8609-DE2986B6F6B9}">
      <dgm:prSet/>
      <dgm:spPr/>
      <dgm:t>
        <a:bodyPr/>
        <a:lstStyle/>
        <a:p>
          <a:endParaRPr lang="en-US"/>
        </a:p>
      </dgm:t>
    </dgm:pt>
    <dgm:pt modelId="{EE416FC8-544B-4DA7-9C14-35F9351EE189}" type="sibTrans" cxnId="{BA03315C-2114-4F2D-8609-DE2986B6F6B9}">
      <dgm:prSet/>
      <dgm:spPr/>
      <dgm:t>
        <a:bodyPr/>
        <a:lstStyle/>
        <a:p>
          <a:endParaRPr lang="en-US"/>
        </a:p>
      </dgm:t>
    </dgm:pt>
    <dgm:pt modelId="{DB15D267-EDBC-41D7-936D-95DDAFCF96B7}">
      <dgm:prSet phldrT="[Text]"/>
      <dgm:spPr/>
      <dgm:t>
        <a:bodyPr/>
        <a:lstStyle/>
        <a:p>
          <a:r>
            <a:rPr lang="en-US" dirty="0"/>
            <a:t>Named/Optional Arguments</a:t>
          </a:r>
        </a:p>
      </dgm:t>
    </dgm:pt>
    <dgm:pt modelId="{7B665B8C-1780-4653-9683-E819C04D61AD}" type="parTrans" cxnId="{44AD846A-2380-45AE-AD3E-4691148F3BFC}">
      <dgm:prSet/>
      <dgm:spPr/>
      <dgm:t>
        <a:bodyPr/>
        <a:lstStyle/>
        <a:p>
          <a:endParaRPr lang="en-US"/>
        </a:p>
      </dgm:t>
    </dgm:pt>
    <dgm:pt modelId="{4F59F2A7-95B7-4E53-A8E0-EFAC067BC964}" type="sibTrans" cxnId="{44AD846A-2380-45AE-AD3E-4691148F3BFC}">
      <dgm:prSet/>
      <dgm:spPr/>
      <dgm:t>
        <a:bodyPr/>
        <a:lstStyle/>
        <a:p>
          <a:endParaRPr lang="en-US"/>
        </a:p>
      </dgm:t>
    </dgm:pt>
    <dgm:pt modelId="{35B0544A-9FD1-42C5-A532-BFB2CFFC8D29}">
      <dgm:prSet phldrT="[Text]"/>
      <dgm:spPr/>
      <dgm:t>
        <a:bodyPr/>
        <a:lstStyle/>
        <a:p>
          <a:r>
            <a:rPr lang="en-US" dirty="0"/>
            <a:t>IOP On steroids</a:t>
          </a:r>
        </a:p>
      </dgm:t>
    </dgm:pt>
    <dgm:pt modelId="{341176CA-6851-4151-AE6D-45DFE8CCF3D8}" type="parTrans" cxnId="{BE586AF5-1E71-4BC1-ADC0-55D2E7DAE64A}">
      <dgm:prSet/>
      <dgm:spPr/>
      <dgm:t>
        <a:bodyPr/>
        <a:lstStyle/>
        <a:p>
          <a:endParaRPr lang="en-US"/>
        </a:p>
      </dgm:t>
    </dgm:pt>
    <dgm:pt modelId="{EE16CA11-AAFA-47D7-BB09-3B32E75F4DCB}" type="sibTrans" cxnId="{BE586AF5-1E71-4BC1-ADC0-55D2E7DAE64A}">
      <dgm:prSet/>
      <dgm:spPr/>
      <dgm:t>
        <a:bodyPr/>
        <a:lstStyle/>
        <a:p>
          <a:endParaRPr lang="en-US"/>
        </a:p>
      </dgm:t>
    </dgm:pt>
    <dgm:pt modelId="{1183866F-9FBB-4950-90B6-EE9F6F55C1DF}" type="pres">
      <dgm:prSet presAssocID="{0758263C-F095-485F-9EF9-F85F9E4D2E0A}" presName="linearFlow" presStyleCnt="0">
        <dgm:presLayoutVars>
          <dgm:dir/>
          <dgm:animLvl val="lvl"/>
          <dgm:resizeHandles val="exact"/>
        </dgm:presLayoutVars>
      </dgm:prSet>
      <dgm:spPr/>
    </dgm:pt>
    <dgm:pt modelId="{C132D8B2-CBFF-4C4E-9BE2-D2B0EA82F4D1}" type="pres">
      <dgm:prSet presAssocID="{3562F50C-83A2-4671-ADE6-DDA1DC67DDB5}" presName="composite" presStyleCnt="0"/>
      <dgm:spPr/>
    </dgm:pt>
    <dgm:pt modelId="{132587B5-56CB-42EE-A0F0-5E430516E8C7}" type="pres">
      <dgm:prSet presAssocID="{3562F50C-83A2-4671-ADE6-DDA1DC67DDB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07E6424-B72F-47D4-AC31-9B522FE667E6}" type="pres">
      <dgm:prSet presAssocID="{3562F50C-83A2-4671-ADE6-DDA1DC67DDB5}" presName="parSh" presStyleLbl="node1" presStyleIdx="0" presStyleCnt="4"/>
      <dgm:spPr/>
    </dgm:pt>
    <dgm:pt modelId="{08D3D497-454E-4F80-9572-397275C40B32}" type="pres">
      <dgm:prSet presAssocID="{3562F50C-83A2-4671-ADE6-DDA1DC67DDB5}" presName="desTx" presStyleLbl="fgAcc1" presStyleIdx="0" presStyleCnt="4">
        <dgm:presLayoutVars>
          <dgm:bulletEnabled val="1"/>
        </dgm:presLayoutVars>
      </dgm:prSet>
      <dgm:spPr/>
    </dgm:pt>
    <dgm:pt modelId="{3392334A-B7F1-473C-B224-C21085D22209}" type="pres">
      <dgm:prSet presAssocID="{7ADAF39E-02AD-4549-84D1-131BA2D05F75}" presName="sibTrans" presStyleLbl="sibTrans2D1" presStyleIdx="0" presStyleCnt="3"/>
      <dgm:spPr/>
    </dgm:pt>
    <dgm:pt modelId="{F241C6B4-028D-492E-A106-F5E72E8F0302}" type="pres">
      <dgm:prSet presAssocID="{7ADAF39E-02AD-4549-84D1-131BA2D05F75}" presName="connTx" presStyleLbl="sibTrans2D1" presStyleIdx="0" presStyleCnt="3"/>
      <dgm:spPr/>
    </dgm:pt>
    <dgm:pt modelId="{BBC30EF0-F33F-419C-B654-4FFEE06BD51B}" type="pres">
      <dgm:prSet presAssocID="{ADE7F0E6-6BC7-4E4C-8F40-5A75DED3AB9F}" presName="composite" presStyleCnt="0"/>
      <dgm:spPr/>
    </dgm:pt>
    <dgm:pt modelId="{5215BFA4-A589-4EAC-84F5-91951005C423}" type="pres">
      <dgm:prSet presAssocID="{ADE7F0E6-6BC7-4E4C-8F40-5A75DED3AB9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CA26E0F-0F35-49E7-81B0-AF64AD21CB65}" type="pres">
      <dgm:prSet presAssocID="{ADE7F0E6-6BC7-4E4C-8F40-5A75DED3AB9F}" presName="parSh" presStyleLbl="node1" presStyleIdx="1" presStyleCnt="4"/>
      <dgm:spPr/>
    </dgm:pt>
    <dgm:pt modelId="{2925578B-10B1-440F-BBC8-3658AE52F1F3}" type="pres">
      <dgm:prSet presAssocID="{ADE7F0E6-6BC7-4E4C-8F40-5A75DED3AB9F}" presName="desTx" presStyleLbl="fgAcc1" presStyleIdx="1" presStyleCnt="4">
        <dgm:presLayoutVars>
          <dgm:bulletEnabled val="1"/>
        </dgm:presLayoutVars>
      </dgm:prSet>
      <dgm:spPr/>
    </dgm:pt>
    <dgm:pt modelId="{705620AC-6F49-4B74-B02C-974959831959}" type="pres">
      <dgm:prSet presAssocID="{A7AA7299-9090-413E-B1DB-1A98C235385E}" presName="sibTrans" presStyleLbl="sibTrans2D1" presStyleIdx="1" presStyleCnt="3"/>
      <dgm:spPr/>
    </dgm:pt>
    <dgm:pt modelId="{3C627571-A821-4145-B3DD-AEB834270ACA}" type="pres">
      <dgm:prSet presAssocID="{A7AA7299-9090-413E-B1DB-1A98C235385E}" presName="connTx" presStyleLbl="sibTrans2D1" presStyleIdx="1" presStyleCnt="3"/>
      <dgm:spPr/>
    </dgm:pt>
    <dgm:pt modelId="{7886A349-16ED-4228-AA16-A7173AFEF7A1}" type="pres">
      <dgm:prSet presAssocID="{3611CDCF-1F9F-4B37-B142-06EADD69DA55}" presName="composite" presStyleCnt="0"/>
      <dgm:spPr/>
    </dgm:pt>
    <dgm:pt modelId="{E3E66893-0A58-43F1-B4FF-A1B735F076A5}" type="pres">
      <dgm:prSet presAssocID="{3611CDCF-1F9F-4B37-B142-06EADD69DA55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DB8E8EF-8892-4A63-B7E1-3A6BDBF30953}" type="pres">
      <dgm:prSet presAssocID="{3611CDCF-1F9F-4B37-B142-06EADD69DA55}" presName="parSh" presStyleLbl="node1" presStyleIdx="2" presStyleCnt="4"/>
      <dgm:spPr/>
    </dgm:pt>
    <dgm:pt modelId="{CC267347-D568-4AA3-AA32-EE49C1B24ED0}" type="pres">
      <dgm:prSet presAssocID="{3611CDCF-1F9F-4B37-B142-06EADD69DA55}" presName="desTx" presStyleLbl="fgAcc1" presStyleIdx="2" presStyleCnt="4">
        <dgm:presLayoutVars>
          <dgm:bulletEnabled val="1"/>
        </dgm:presLayoutVars>
      </dgm:prSet>
      <dgm:spPr/>
    </dgm:pt>
    <dgm:pt modelId="{2BC1FFE7-7E9A-4AB1-9EC6-E48256BA64DB}" type="pres">
      <dgm:prSet presAssocID="{3F9397FD-4AEB-4CBA-AF51-84C6074DDB2F}" presName="sibTrans" presStyleLbl="sibTrans2D1" presStyleIdx="2" presStyleCnt="3"/>
      <dgm:spPr/>
    </dgm:pt>
    <dgm:pt modelId="{AE1B5D77-1866-4AC6-AF50-6474FC28C29B}" type="pres">
      <dgm:prSet presAssocID="{3F9397FD-4AEB-4CBA-AF51-84C6074DDB2F}" presName="connTx" presStyleLbl="sibTrans2D1" presStyleIdx="2" presStyleCnt="3"/>
      <dgm:spPr/>
    </dgm:pt>
    <dgm:pt modelId="{47DAC88F-40CE-490E-95A4-EE4D02F61595}" type="pres">
      <dgm:prSet presAssocID="{A01A232F-5084-4666-AE19-17675592972D}" presName="composite" presStyleCnt="0"/>
      <dgm:spPr/>
    </dgm:pt>
    <dgm:pt modelId="{E0109CA7-F5DA-4D22-938C-9F8EE0136A0C}" type="pres">
      <dgm:prSet presAssocID="{A01A232F-5084-4666-AE19-17675592972D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8076719-7D35-4BAC-97D7-EF4D6B6CBE76}" type="pres">
      <dgm:prSet presAssocID="{A01A232F-5084-4666-AE19-17675592972D}" presName="parSh" presStyleLbl="node1" presStyleIdx="3" presStyleCnt="4"/>
      <dgm:spPr/>
    </dgm:pt>
    <dgm:pt modelId="{AF390497-ABFA-4D9B-899F-86F84D58D4E0}" type="pres">
      <dgm:prSet presAssocID="{A01A232F-5084-4666-AE19-17675592972D}" presName="desTx" presStyleLbl="fgAcc1" presStyleIdx="3" presStyleCnt="4">
        <dgm:presLayoutVars>
          <dgm:bulletEnabled val="1"/>
        </dgm:presLayoutVars>
      </dgm:prSet>
      <dgm:spPr/>
    </dgm:pt>
  </dgm:ptLst>
  <dgm:cxnLst>
    <dgm:cxn modelId="{AC889602-67E7-4010-B7C0-C485A39DDB10}" type="presOf" srcId="{ADE7F0E6-6BC7-4E4C-8F40-5A75DED3AB9F}" destId="{5215BFA4-A589-4EAC-84F5-91951005C423}" srcOrd="0" destOrd="0" presId="urn:microsoft.com/office/officeart/2005/8/layout/process3"/>
    <dgm:cxn modelId="{8A54940C-16E7-4AD5-BED1-D763FB53D73F}" type="presOf" srcId="{0758263C-F095-485F-9EF9-F85F9E4D2E0A}" destId="{1183866F-9FBB-4950-90B6-EE9F6F55C1DF}" srcOrd="0" destOrd="0" presId="urn:microsoft.com/office/officeart/2005/8/layout/process3"/>
    <dgm:cxn modelId="{5132850F-ACA9-4230-BD06-5FF18DDE0159}" srcId="{3611CDCF-1F9F-4B37-B142-06EADD69DA55}" destId="{DFAEE22E-57C0-4904-936C-5CB40404A7D3}" srcOrd="3" destOrd="0" parTransId="{9F8B81D2-AF97-4906-A92E-C4D04B9B5437}" sibTransId="{95457907-E5D7-4536-9809-C2A360A03C16}"/>
    <dgm:cxn modelId="{B49AEE18-F03C-48AF-BCAC-F7291BAAE87F}" srcId="{3562F50C-83A2-4671-ADE6-DDA1DC67DDB5}" destId="{19EA8899-4CE1-476A-8074-AA7EB0C2E198}" srcOrd="1" destOrd="0" parTransId="{E0779F61-A493-4DC7-8AA3-9015E0F06DC2}" sibTransId="{B4B35203-A8C3-4A42-9D10-937305E12F4C}"/>
    <dgm:cxn modelId="{1882651E-7772-4590-8C94-A708E4F7BFCA}" type="presOf" srcId="{DFAEE22E-57C0-4904-936C-5CB40404A7D3}" destId="{CC267347-D568-4AA3-AA32-EE49C1B24ED0}" srcOrd="0" destOrd="3" presId="urn:microsoft.com/office/officeart/2005/8/layout/process3"/>
    <dgm:cxn modelId="{724E0A28-4502-4039-BE44-8B38EBEAC0FA}" srcId="{ADE7F0E6-6BC7-4E4C-8F40-5A75DED3AB9F}" destId="{92703B78-7B38-428A-83A0-09A4D9E61611}" srcOrd="2" destOrd="0" parTransId="{9B58D8FB-0C5D-48EE-B5C8-8436DDDDA899}" sibTransId="{2159510D-9AEA-40C8-B4D9-522F1F159D2A}"/>
    <dgm:cxn modelId="{C595312C-F4FE-4EDC-860A-EF4EB89A7DB9}" srcId="{3611CDCF-1F9F-4B37-B142-06EADD69DA55}" destId="{9EE8185A-974B-4F2C-AD96-C479D0599611}" srcOrd="1" destOrd="0" parTransId="{38AAB1CB-0F94-4942-B0B7-929CD7197C6A}" sibTransId="{5310FC2C-B138-4788-827C-8F551DDBD3BE}"/>
    <dgm:cxn modelId="{34439B30-88ED-4511-BE74-BD854E2D6248}" srcId="{0758263C-F095-485F-9EF9-F85F9E4D2E0A}" destId="{3611CDCF-1F9F-4B37-B142-06EADD69DA55}" srcOrd="2" destOrd="0" parTransId="{653BD9DB-EAE6-41D3-A047-DCFD9F514D0D}" sibTransId="{3F9397FD-4AEB-4CBA-AF51-84C6074DDB2F}"/>
    <dgm:cxn modelId="{65281132-0EF0-4B70-82BC-1F0F4A45208E}" type="presOf" srcId="{A7AA7299-9090-413E-B1DB-1A98C235385E}" destId="{705620AC-6F49-4B74-B02C-974959831959}" srcOrd="0" destOrd="0" presId="urn:microsoft.com/office/officeart/2005/8/layout/process3"/>
    <dgm:cxn modelId="{379EDD35-96EB-43DF-9B67-317F3FC81C95}" type="presOf" srcId="{7ADAF39E-02AD-4549-84D1-131BA2D05F75}" destId="{3392334A-B7F1-473C-B224-C21085D22209}" srcOrd="0" destOrd="0" presId="urn:microsoft.com/office/officeart/2005/8/layout/process3"/>
    <dgm:cxn modelId="{BEEE9F37-8261-410E-83C8-4B13608C3D56}" type="presOf" srcId="{92703B78-7B38-428A-83A0-09A4D9E61611}" destId="{2925578B-10B1-440F-BBC8-3658AE52F1F3}" srcOrd="0" destOrd="2" presId="urn:microsoft.com/office/officeart/2005/8/layout/process3"/>
    <dgm:cxn modelId="{F3B2BE37-A76E-4846-B5BF-2B58F7A0A68E}" type="presOf" srcId="{3611CDCF-1F9F-4B37-B142-06EADD69DA55}" destId="{0DB8E8EF-8892-4A63-B7E1-3A6BDBF30953}" srcOrd="1" destOrd="0" presId="urn:microsoft.com/office/officeart/2005/8/layout/process3"/>
    <dgm:cxn modelId="{96BB0938-BFDF-41F1-811E-0ABAE1AEEBC4}" srcId="{0758263C-F095-485F-9EF9-F85F9E4D2E0A}" destId="{ADE7F0E6-6BC7-4E4C-8F40-5A75DED3AB9F}" srcOrd="1" destOrd="0" parTransId="{827ADA47-B115-48A3-AFF0-B1A0120992FF}" sibTransId="{A7AA7299-9090-413E-B1DB-1A98C235385E}"/>
    <dgm:cxn modelId="{1974D13D-5544-491E-90CE-8576737EA758}" type="presOf" srcId="{DB15D267-EDBC-41D7-936D-95DDAFCF96B7}" destId="{AF390497-ABFA-4D9B-899F-86F84D58D4E0}" srcOrd="0" destOrd="1" presId="urn:microsoft.com/office/officeart/2005/8/layout/process3"/>
    <dgm:cxn modelId="{7C7E3A40-4D2F-496D-843A-3E519EB5428E}" type="presOf" srcId="{9EE8185A-974B-4F2C-AD96-C479D0599611}" destId="{CC267347-D568-4AA3-AA32-EE49C1B24ED0}" srcOrd="0" destOrd="1" presId="urn:microsoft.com/office/officeart/2005/8/layout/process3"/>
    <dgm:cxn modelId="{BA03315C-2114-4F2D-8609-DE2986B6F6B9}" srcId="{A01A232F-5084-4666-AE19-17675592972D}" destId="{0F534914-5AC3-4B72-ADE7-5F90525E4C0C}" srcOrd="0" destOrd="0" parTransId="{FC880E05-8207-4B3F-BC9E-564261BBD358}" sibTransId="{EE416FC8-544B-4DA7-9C14-35F9351EE189}"/>
    <dgm:cxn modelId="{A2B2CF41-5DCF-47BA-B3C9-C39FF9DFA7E6}" type="presOf" srcId="{A6796B5A-0A17-4051-A3CF-E9E3186985A6}" destId="{2925578B-10B1-440F-BBC8-3658AE52F1F3}" srcOrd="0" destOrd="1" presId="urn:microsoft.com/office/officeart/2005/8/layout/process3"/>
    <dgm:cxn modelId="{59834662-9747-4CD8-8BC8-219E664789FE}" type="presOf" srcId="{C5F86791-D33D-476A-BF87-4C1B14B449C2}" destId="{2925578B-10B1-440F-BBC8-3658AE52F1F3}" srcOrd="0" destOrd="3" presId="urn:microsoft.com/office/officeart/2005/8/layout/process3"/>
    <dgm:cxn modelId="{9B06014A-B513-4CEC-B8AF-9F071303EA82}" srcId="{3611CDCF-1F9F-4B37-B142-06EADD69DA55}" destId="{E6045123-C40C-4A46-98FD-07D5BD57C74A}" srcOrd="0" destOrd="0" parTransId="{1928E059-AD47-4CC1-91A3-D4EEEE4C18AA}" sibTransId="{7397792B-6EB4-4D23-8C0A-BAF28047297B}"/>
    <dgm:cxn modelId="{44AD846A-2380-45AE-AD3E-4691148F3BFC}" srcId="{A01A232F-5084-4666-AE19-17675592972D}" destId="{DB15D267-EDBC-41D7-936D-95DDAFCF96B7}" srcOrd="1" destOrd="0" parTransId="{7B665B8C-1780-4653-9683-E819C04D61AD}" sibTransId="{4F59F2A7-95B7-4E53-A8E0-EFAC067BC964}"/>
    <dgm:cxn modelId="{C519276E-199D-4AE1-B835-6B32BC118FBD}" type="presOf" srcId="{A01A232F-5084-4666-AE19-17675592972D}" destId="{58076719-7D35-4BAC-97D7-EF4D6B6CBE76}" srcOrd="1" destOrd="0" presId="urn:microsoft.com/office/officeart/2005/8/layout/process3"/>
    <dgm:cxn modelId="{5397866F-93B6-4B6A-AE53-3C703C00D2F4}" type="presOf" srcId="{A01A232F-5084-4666-AE19-17675592972D}" destId="{E0109CA7-F5DA-4D22-938C-9F8EE0136A0C}" srcOrd="0" destOrd="0" presId="urn:microsoft.com/office/officeart/2005/8/layout/process3"/>
    <dgm:cxn modelId="{E9890E7C-2420-4EE7-ABD4-5DD0C4E2C4BE}" type="presOf" srcId="{3611CDCF-1F9F-4B37-B142-06EADD69DA55}" destId="{E3E66893-0A58-43F1-B4FF-A1B735F076A5}" srcOrd="0" destOrd="0" presId="urn:microsoft.com/office/officeart/2005/8/layout/process3"/>
    <dgm:cxn modelId="{C2022382-E7D1-4140-872E-83649C2F014C}" type="presOf" srcId="{A7AA7299-9090-413E-B1DB-1A98C235385E}" destId="{3C627571-A821-4145-B3DD-AEB834270ACA}" srcOrd="1" destOrd="0" presId="urn:microsoft.com/office/officeart/2005/8/layout/process3"/>
    <dgm:cxn modelId="{6ABA8F93-4692-4B6C-8D88-BC3CFC638AD7}" type="presOf" srcId="{4AAD1138-F485-434B-A56B-5A3478CBC8AD}" destId="{CC267347-D568-4AA3-AA32-EE49C1B24ED0}" srcOrd="0" destOrd="2" presId="urn:microsoft.com/office/officeart/2005/8/layout/process3"/>
    <dgm:cxn modelId="{3AB6819A-12A8-4A8C-AF21-B67DB9295F2B}" srcId="{0758263C-F095-485F-9EF9-F85F9E4D2E0A}" destId="{3562F50C-83A2-4671-ADE6-DDA1DC67DDB5}" srcOrd="0" destOrd="0" parTransId="{A7A3CF33-4D9E-4C74-89B8-0E892DD4990E}" sibTransId="{7ADAF39E-02AD-4549-84D1-131BA2D05F75}"/>
    <dgm:cxn modelId="{E4058D9B-D5C4-4B70-89A1-255453077B73}" type="presOf" srcId="{E6045123-C40C-4A46-98FD-07D5BD57C74A}" destId="{CC267347-D568-4AA3-AA32-EE49C1B24ED0}" srcOrd="0" destOrd="0" presId="urn:microsoft.com/office/officeart/2005/8/layout/process3"/>
    <dgm:cxn modelId="{A1D821AC-D8B5-4F03-9BC8-63D281B8AF24}" type="presOf" srcId="{19EA8899-4CE1-476A-8074-AA7EB0C2E198}" destId="{08D3D497-454E-4F80-9572-397275C40B32}" srcOrd="0" destOrd="1" presId="urn:microsoft.com/office/officeart/2005/8/layout/process3"/>
    <dgm:cxn modelId="{9366F5AC-012D-4D8C-A67D-EAA9CE2E594D}" srcId="{ADE7F0E6-6BC7-4E4C-8F40-5A75DED3AB9F}" destId="{C5F86791-D33D-476A-BF87-4C1B14B449C2}" srcOrd="3" destOrd="0" parTransId="{8153B989-DF04-4A20-91F0-72A8AB5AFB25}" sibTransId="{3935F164-84A7-4B0D-AA7D-34A88939AB67}"/>
    <dgm:cxn modelId="{F3A57EAE-6BBE-44E9-A5AD-17117BAF8B2A}" type="presOf" srcId="{3F9397FD-4AEB-4CBA-AF51-84C6074DDB2F}" destId="{AE1B5D77-1866-4AC6-AF50-6474FC28C29B}" srcOrd="1" destOrd="0" presId="urn:microsoft.com/office/officeart/2005/8/layout/process3"/>
    <dgm:cxn modelId="{8D329FB6-1D3D-49E6-8E03-CEC727FAD995}" srcId="{ADE7F0E6-6BC7-4E4C-8F40-5A75DED3AB9F}" destId="{D68C65FA-648D-4107-B235-5A954563346A}" srcOrd="0" destOrd="0" parTransId="{C4B03AD8-BAA3-4F12-BC2D-971ADEB3F213}" sibTransId="{8DF3FA27-4CB7-46E0-8129-8F481CEE87FF}"/>
    <dgm:cxn modelId="{65A77EC4-9FE7-48FC-842B-04298D2FC845}" type="presOf" srcId="{3F9397FD-4AEB-4CBA-AF51-84C6074DDB2F}" destId="{2BC1FFE7-7E9A-4AB1-9EC6-E48256BA64DB}" srcOrd="0" destOrd="0" presId="urn:microsoft.com/office/officeart/2005/8/layout/process3"/>
    <dgm:cxn modelId="{3CD453C7-B91B-4508-8257-6FD1C6AB3B23}" srcId="{3562F50C-83A2-4671-ADE6-DDA1DC67DDB5}" destId="{B5A6DAF7-05CE-4748-BCD8-42D93150493C}" srcOrd="0" destOrd="0" parTransId="{C621D35F-E988-4910-8FC5-CF1C83A46B96}" sibTransId="{C1A693E0-3BD3-4DFF-837D-ED415A68351B}"/>
    <dgm:cxn modelId="{858677C7-7369-4D38-94EE-F6783372F281}" type="presOf" srcId="{0F534914-5AC3-4B72-ADE7-5F90525E4C0C}" destId="{AF390497-ABFA-4D9B-899F-86F84D58D4E0}" srcOrd="0" destOrd="0" presId="urn:microsoft.com/office/officeart/2005/8/layout/process3"/>
    <dgm:cxn modelId="{6BE196CA-6EA2-4BF4-B37F-B2C598C2A110}" type="presOf" srcId="{7ADAF39E-02AD-4549-84D1-131BA2D05F75}" destId="{F241C6B4-028D-492E-A106-F5E72E8F0302}" srcOrd="1" destOrd="0" presId="urn:microsoft.com/office/officeart/2005/8/layout/process3"/>
    <dgm:cxn modelId="{0AFEE3D3-4643-4343-89A8-30FE3DA4A65F}" type="presOf" srcId="{AB80FF92-04E3-4A0C-A09C-9AC69D683EE5}" destId="{CC267347-D568-4AA3-AA32-EE49C1B24ED0}" srcOrd="0" destOrd="4" presId="urn:microsoft.com/office/officeart/2005/8/layout/process3"/>
    <dgm:cxn modelId="{44A244D6-E75E-4CD6-ACE5-995C70F8D555}" type="presOf" srcId="{3562F50C-83A2-4671-ADE6-DDA1DC67DDB5}" destId="{132587B5-56CB-42EE-A0F0-5E430516E8C7}" srcOrd="0" destOrd="0" presId="urn:microsoft.com/office/officeart/2005/8/layout/process3"/>
    <dgm:cxn modelId="{396FAFD6-93DA-4EB3-93B3-BA133A0B6994}" srcId="{ADE7F0E6-6BC7-4E4C-8F40-5A75DED3AB9F}" destId="{A6796B5A-0A17-4051-A3CF-E9E3186985A6}" srcOrd="1" destOrd="0" parTransId="{D614F225-4E53-48ED-9763-7337B56147C1}" sibTransId="{99423912-307A-43C8-BEF7-046969761968}"/>
    <dgm:cxn modelId="{E3E2D6DC-57BD-48C0-8D4A-D25D80BFFC8B}" type="presOf" srcId="{D68C65FA-648D-4107-B235-5A954563346A}" destId="{2925578B-10B1-440F-BBC8-3658AE52F1F3}" srcOrd="0" destOrd="0" presId="urn:microsoft.com/office/officeart/2005/8/layout/process3"/>
    <dgm:cxn modelId="{421BFBDE-5118-4C2B-8028-17473CEFAFDA}" srcId="{3611CDCF-1F9F-4B37-B142-06EADD69DA55}" destId="{AB80FF92-04E3-4A0C-A09C-9AC69D683EE5}" srcOrd="4" destOrd="0" parTransId="{ACCA4893-6C6B-477B-8CFA-DB0A43BEA9C7}" sibTransId="{4A2B7336-F209-406B-BAF4-FF0B970DC9F1}"/>
    <dgm:cxn modelId="{FDFAC4E6-0ACE-4997-9BF8-AF79E8C685A0}" type="presOf" srcId="{B5A6DAF7-05CE-4748-BCD8-42D93150493C}" destId="{08D3D497-454E-4F80-9572-397275C40B32}" srcOrd="0" destOrd="0" presId="urn:microsoft.com/office/officeart/2005/8/layout/process3"/>
    <dgm:cxn modelId="{21EDE8E7-B880-45B4-99FF-1327ED0E186F}" type="presOf" srcId="{3562F50C-83A2-4671-ADE6-DDA1DC67DDB5}" destId="{307E6424-B72F-47D4-AC31-9B522FE667E6}" srcOrd="1" destOrd="0" presId="urn:microsoft.com/office/officeart/2005/8/layout/process3"/>
    <dgm:cxn modelId="{9B5B7AEB-DE72-4116-B79C-A39B3E250E39}" type="presOf" srcId="{ADE7F0E6-6BC7-4E4C-8F40-5A75DED3AB9F}" destId="{3CA26E0F-0F35-49E7-81B0-AF64AD21CB65}" srcOrd="1" destOrd="0" presId="urn:microsoft.com/office/officeart/2005/8/layout/process3"/>
    <dgm:cxn modelId="{BE586AF5-1E71-4BC1-ADC0-55D2E7DAE64A}" srcId="{A01A232F-5084-4666-AE19-17675592972D}" destId="{35B0544A-9FD1-42C5-A532-BFB2CFFC8D29}" srcOrd="2" destOrd="0" parTransId="{341176CA-6851-4151-AE6D-45DFE8CCF3D8}" sibTransId="{EE16CA11-AAFA-47D7-BB09-3B32E75F4DCB}"/>
    <dgm:cxn modelId="{7D36CCF5-C3BC-41F6-B2E5-B673301C2168}" srcId="{3611CDCF-1F9F-4B37-B142-06EADD69DA55}" destId="{4AAD1138-F485-434B-A56B-5A3478CBC8AD}" srcOrd="2" destOrd="0" parTransId="{A6DAAEF3-506E-4710-8084-B655A74D5740}" sibTransId="{D035AEBD-6487-4871-883C-B006BA30BA03}"/>
    <dgm:cxn modelId="{58D47FFB-B8A8-4035-9B81-769F309AD9D0}" srcId="{0758263C-F095-485F-9EF9-F85F9E4D2E0A}" destId="{A01A232F-5084-4666-AE19-17675592972D}" srcOrd="3" destOrd="0" parTransId="{9E4B324E-010F-43B4-B1A9-106A008B4198}" sibTransId="{421EAC7C-DABE-430D-B002-8E07806BC26A}"/>
    <dgm:cxn modelId="{E62936FD-7462-463B-AE11-044914B2E1E9}" type="presOf" srcId="{35B0544A-9FD1-42C5-A532-BFB2CFFC8D29}" destId="{AF390497-ABFA-4D9B-899F-86F84D58D4E0}" srcOrd="0" destOrd="2" presId="urn:microsoft.com/office/officeart/2005/8/layout/process3"/>
    <dgm:cxn modelId="{1A459BCF-E2D7-4EC5-91B4-788FD246A876}" type="presParOf" srcId="{1183866F-9FBB-4950-90B6-EE9F6F55C1DF}" destId="{C132D8B2-CBFF-4C4E-9BE2-D2B0EA82F4D1}" srcOrd="0" destOrd="0" presId="urn:microsoft.com/office/officeart/2005/8/layout/process3"/>
    <dgm:cxn modelId="{0904D148-BF7C-4F01-A4A2-72A2118D08EA}" type="presParOf" srcId="{C132D8B2-CBFF-4C4E-9BE2-D2B0EA82F4D1}" destId="{132587B5-56CB-42EE-A0F0-5E430516E8C7}" srcOrd="0" destOrd="0" presId="urn:microsoft.com/office/officeart/2005/8/layout/process3"/>
    <dgm:cxn modelId="{422A5546-2B0C-4FF5-BC38-801C2AF799B9}" type="presParOf" srcId="{C132D8B2-CBFF-4C4E-9BE2-D2B0EA82F4D1}" destId="{307E6424-B72F-47D4-AC31-9B522FE667E6}" srcOrd="1" destOrd="0" presId="urn:microsoft.com/office/officeart/2005/8/layout/process3"/>
    <dgm:cxn modelId="{1802651A-46E7-4907-8F6B-74A7040D5B2C}" type="presParOf" srcId="{C132D8B2-CBFF-4C4E-9BE2-D2B0EA82F4D1}" destId="{08D3D497-454E-4F80-9572-397275C40B32}" srcOrd="2" destOrd="0" presId="urn:microsoft.com/office/officeart/2005/8/layout/process3"/>
    <dgm:cxn modelId="{692AF4D2-1C08-4432-9367-EC5D979CCDF0}" type="presParOf" srcId="{1183866F-9FBB-4950-90B6-EE9F6F55C1DF}" destId="{3392334A-B7F1-473C-B224-C21085D22209}" srcOrd="1" destOrd="0" presId="urn:microsoft.com/office/officeart/2005/8/layout/process3"/>
    <dgm:cxn modelId="{3527BBF2-4B49-4E5C-82E0-0BD4D54FA0B9}" type="presParOf" srcId="{3392334A-B7F1-473C-B224-C21085D22209}" destId="{F241C6B4-028D-492E-A106-F5E72E8F0302}" srcOrd="0" destOrd="0" presId="urn:microsoft.com/office/officeart/2005/8/layout/process3"/>
    <dgm:cxn modelId="{436C3ACA-CA55-420B-B321-850B3B6FFEFC}" type="presParOf" srcId="{1183866F-9FBB-4950-90B6-EE9F6F55C1DF}" destId="{BBC30EF0-F33F-419C-B654-4FFEE06BD51B}" srcOrd="2" destOrd="0" presId="urn:microsoft.com/office/officeart/2005/8/layout/process3"/>
    <dgm:cxn modelId="{57C2CECA-456B-456F-AE36-EAB9F89C7B21}" type="presParOf" srcId="{BBC30EF0-F33F-419C-B654-4FFEE06BD51B}" destId="{5215BFA4-A589-4EAC-84F5-91951005C423}" srcOrd="0" destOrd="0" presId="urn:microsoft.com/office/officeart/2005/8/layout/process3"/>
    <dgm:cxn modelId="{142A88F8-2F29-401D-BF4F-D77B98270AA2}" type="presParOf" srcId="{BBC30EF0-F33F-419C-B654-4FFEE06BD51B}" destId="{3CA26E0F-0F35-49E7-81B0-AF64AD21CB65}" srcOrd="1" destOrd="0" presId="urn:microsoft.com/office/officeart/2005/8/layout/process3"/>
    <dgm:cxn modelId="{EA5DD7A4-E6D7-4E78-A4BA-B85EE852B619}" type="presParOf" srcId="{BBC30EF0-F33F-419C-B654-4FFEE06BD51B}" destId="{2925578B-10B1-440F-BBC8-3658AE52F1F3}" srcOrd="2" destOrd="0" presId="urn:microsoft.com/office/officeart/2005/8/layout/process3"/>
    <dgm:cxn modelId="{4298DC0B-1648-45C4-8E3B-D5E6112451D5}" type="presParOf" srcId="{1183866F-9FBB-4950-90B6-EE9F6F55C1DF}" destId="{705620AC-6F49-4B74-B02C-974959831959}" srcOrd="3" destOrd="0" presId="urn:microsoft.com/office/officeart/2005/8/layout/process3"/>
    <dgm:cxn modelId="{73F6F8D5-FA42-4BF6-A8FD-99F791CE96E7}" type="presParOf" srcId="{705620AC-6F49-4B74-B02C-974959831959}" destId="{3C627571-A821-4145-B3DD-AEB834270ACA}" srcOrd="0" destOrd="0" presId="urn:microsoft.com/office/officeart/2005/8/layout/process3"/>
    <dgm:cxn modelId="{BA93601E-DF05-4BEB-ABF1-90023A0CD02C}" type="presParOf" srcId="{1183866F-9FBB-4950-90B6-EE9F6F55C1DF}" destId="{7886A349-16ED-4228-AA16-A7173AFEF7A1}" srcOrd="4" destOrd="0" presId="urn:microsoft.com/office/officeart/2005/8/layout/process3"/>
    <dgm:cxn modelId="{CF9F767C-CAD6-4C04-99C1-183F00B8B82B}" type="presParOf" srcId="{7886A349-16ED-4228-AA16-A7173AFEF7A1}" destId="{E3E66893-0A58-43F1-B4FF-A1B735F076A5}" srcOrd="0" destOrd="0" presId="urn:microsoft.com/office/officeart/2005/8/layout/process3"/>
    <dgm:cxn modelId="{F3043CF9-0499-4F21-BAC0-1607229A2457}" type="presParOf" srcId="{7886A349-16ED-4228-AA16-A7173AFEF7A1}" destId="{0DB8E8EF-8892-4A63-B7E1-3A6BDBF30953}" srcOrd="1" destOrd="0" presId="urn:microsoft.com/office/officeart/2005/8/layout/process3"/>
    <dgm:cxn modelId="{BDD9D3DD-B6FB-4DD2-9579-E0DF930ED93D}" type="presParOf" srcId="{7886A349-16ED-4228-AA16-A7173AFEF7A1}" destId="{CC267347-D568-4AA3-AA32-EE49C1B24ED0}" srcOrd="2" destOrd="0" presId="urn:microsoft.com/office/officeart/2005/8/layout/process3"/>
    <dgm:cxn modelId="{CB7224B3-87DB-42F7-B8A8-DF107F4BADAC}" type="presParOf" srcId="{1183866F-9FBB-4950-90B6-EE9F6F55C1DF}" destId="{2BC1FFE7-7E9A-4AB1-9EC6-E48256BA64DB}" srcOrd="5" destOrd="0" presId="urn:microsoft.com/office/officeart/2005/8/layout/process3"/>
    <dgm:cxn modelId="{3FB13105-C9E2-4383-9107-65AF29A705A4}" type="presParOf" srcId="{2BC1FFE7-7E9A-4AB1-9EC6-E48256BA64DB}" destId="{AE1B5D77-1866-4AC6-AF50-6474FC28C29B}" srcOrd="0" destOrd="0" presId="urn:microsoft.com/office/officeart/2005/8/layout/process3"/>
    <dgm:cxn modelId="{CB4316DE-8DD6-46C7-BF92-1EC01093C5EB}" type="presParOf" srcId="{1183866F-9FBB-4950-90B6-EE9F6F55C1DF}" destId="{47DAC88F-40CE-490E-95A4-EE4D02F61595}" srcOrd="6" destOrd="0" presId="urn:microsoft.com/office/officeart/2005/8/layout/process3"/>
    <dgm:cxn modelId="{1C162BD8-CF54-4C8D-911D-175009C5A803}" type="presParOf" srcId="{47DAC88F-40CE-490E-95A4-EE4D02F61595}" destId="{E0109CA7-F5DA-4D22-938C-9F8EE0136A0C}" srcOrd="0" destOrd="0" presId="urn:microsoft.com/office/officeart/2005/8/layout/process3"/>
    <dgm:cxn modelId="{A546F2AB-BC56-4786-A7A6-E40536EF0DC3}" type="presParOf" srcId="{47DAC88F-40CE-490E-95A4-EE4D02F61595}" destId="{58076719-7D35-4BAC-97D7-EF4D6B6CBE76}" srcOrd="1" destOrd="0" presId="urn:microsoft.com/office/officeart/2005/8/layout/process3"/>
    <dgm:cxn modelId="{4E65981D-601B-404F-B8B2-486B7CF80C82}" type="presParOf" srcId="{47DAC88F-40CE-490E-95A4-EE4D02F61595}" destId="{AF390497-ABFA-4D9B-899F-86F84D58D4E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58263C-F095-485F-9EF9-F85F9E4D2E0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2F50C-83A2-4671-ADE6-DDA1DC67DDB5}">
      <dgm:prSet phldrT="[Text]"/>
      <dgm:spPr/>
      <dgm:t>
        <a:bodyPr/>
        <a:lstStyle/>
        <a:p>
          <a:r>
            <a:rPr lang="en-US" dirty="0"/>
            <a:t>C# 5 – Don’t tell me what order to do things</a:t>
          </a:r>
        </a:p>
      </dgm:t>
    </dgm:pt>
    <dgm:pt modelId="{A7A3CF33-4D9E-4C74-89B8-0E892DD4990E}" type="parTrans" cxnId="{3AB6819A-12A8-4A8C-AF21-B67DB9295F2B}">
      <dgm:prSet/>
      <dgm:spPr/>
      <dgm:t>
        <a:bodyPr/>
        <a:lstStyle/>
        <a:p>
          <a:endParaRPr lang="en-US"/>
        </a:p>
      </dgm:t>
    </dgm:pt>
    <dgm:pt modelId="{7ADAF39E-02AD-4549-84D1-131BA2D05F75}" type="sibTrans" cxnId="{3AB6819A-12A8-4A8C-AF21-B67DB9295F2B}">
      <dgm:prSet/>
      <dgm:spPr/>
      <dgm:t>
        <a:bodyPr/>
        <a:lstStyle/>
        <a:p>
          <a:endParaRPr lang="en-US"/>
        </a:p>
      </dgm:t>
    </dgm:pt>
    <dgm:pt modelId="{FF1B1789-B48A-4AFF-9FA8-1F9BA72728EF}">
      <dgm:prSet phldrT="[Text]"/>
      <dgm:spPr/>
      <dgm:t>
        <a:bodyPr/>
        <a:lstStyle/>
        <a:p>
          <a:r>
            <a:rPr lang="en-US" dirty="0"/>
            <a:t>Compiler services expanded</a:t>
          </a:r>
        </a:p>
      </dgm:t>
    </dgm:pt>
    <dgm:pt modelId="{64C3548C-1817-4663-BF27-4E3830173A18}" type="parTrans" cxnId="{B8EE1A17-9F9A-4917-9288-B37A9F0D13D9}">
      <dgm:prSet/>
      <dgm:spPr/>
      <dgm:t>
        <a:bodyPr/>
        <a:lstStyle/>
        <a:p>
          <a:endParaRPr lang="en-US"/>
        </a:p>
      </dgm:t>
    </dgm:pt>
    <dgm:pt modelId="{436EC4C7-DD30-489E-8FEC-276DAB14CC25}" type="sibTrans" cxnId="{B8EE1A17-9F9A-4917-9288-B37A9F0D13D9}">
      <dgm:prSet/>
      <dgm:spPr/>
      <dgm:t>
        <a:bodyPr/>
        <a:lstStyle/>
        <a:p>
          <a:endParaRPr lang="en-US"/>
        </a:p>
      </dgm:t>
    </dgm:pt>
    <dgm:pt modelId="{8F72E2AF-6B4A-40BF-9284-D2049E3E0EEF}">
      <dgm:prSet phldrT="[Text]"/>
      <dgm:spPr/>
      <dgm:t>
        <a:bodyPr/>
        <a:lstStyle/>
        <a:p>
          <a:r>
            <a:rPr lang="en-US" dirty="0" err="1"/>
            <a:t>Async</a:t>
          </a:r>
          <a:r>
            <a:rPr lang="en-US" dirty="0"/>
            <a:t> / Await</a:t>
          </a:r>
        </a:p>
      </dgm:t>
    </dgm:pt>
    <dgm:pt modelId="{9283B07B-0FE6-4DE5-B226-8EE9460C7453}" type="parTrans" cxnId="{146E176D-B801-4AF7-A47D-4FBEF31F3836}">
      <dgm:prSet/>
      <dgm:spPr/>
      <dgm:t>
        <a:bodyPr/>
        <a:lstStyle/>
        <a:p>
          <a:endParaRPr lang="en-US"/>
        </a:p>
      </dgm:t>
    </dgm:pt>
    <dgm:pt modelId="{ADE74A6A-2494-43C8-8100-0BCA90008E6C}" type="sibTrans" cxnId="{146E176D-B801-4AF7-A47D-4FBEF31F3836}">
      <dgm:prSet/>
      <dgm:spPr/>
      <dgm:t>
        <a:bodyPr/>
        <a:lstStyle/>
        <a:p>
          <a:endParaRPr lang="en-US"/>
        </a:p>
      </dgm:t>
    </dgm:pt>
    <dgm:pt modelId="{8395BB31-5F40-4C19-A9C7-CDB9DDC41A43}">
      <dgm:prSet phldrT="[Text]"/>
      <dgm:spPr/>
      <dgm:t>
        <a:bodyPr/>
        <a:lstStyle/>
        <a:p>
          <a:r>
            <a:rPr lang="en-US" dirty="0"/>
            <a:t>E.g. Caller info </a:t>
          </a:r>
        </a:p>
      </dgm:t>
    </dgm:pt>
    <dgm:pt modelId="{8B063519-56CE-4BA6-83F5-9893C0A6E0AC}" type="parTrans" cxnId="{707B1037-8739-44C2-A792-37871D645CC2}">
      <dgm:prSet/>
      <dgm:spPr/>
      <dgm:t>
        <a:bodyPr/>
        <a:lstStyle/>
        <a:p>
          <a:endParaRPr lang="en-US"/>
        </a:p>
      </dgm:t>
    </dgm:pt>
    <dgm:pt modelId="{5DC307EE-E6FE-40C0-A4F9-C02D0009632B}" type="sibTrans" cxnId="{707B1037-8739-44C2-A792-37871D645CC2}">
      <dgm:prSet/>
      <dgm:spPr/>
      <dgm:t>
        <a:bodyPr/>
        <a:lstStyle/>
        <a:p>
          <a:endParaRPr lang="en-US"/>
        </a:p>
      </dgm:t>
    </dgm:pt>
    <dgm:pt modelId="{9B284A67-E966-4EEB-A71E-D0144901BDDE}">
      <dgm:prSet phldrT="[Text]"/>
      <dgm:spPr/>
      <dgm:t>
        <a:bodyPr/>
        <a:lstStyle/>
        <a:p>
          <a:r>
            <a:rPr lang="en-US" dirty="0"/>
            <a:t>C# 6 – Compiling sooner or later</a:t>
          </a:r>
        </a:p>
      </dgm:t>
    </dgm:pt>
    <dgm:pt modelId="{047A5288-5DD6-49B2-B592-06BF34DA6FA5}" type="parTrans" cxnId="{C8CA7B87-421A-45C2-82BE-6C3E7EAA7EBA}">
      <dgm:prSet/>
      <dgm:spPr/>
      <dgm:t>
        <a:bodyPr/>
        <a:lstStyle/>
        <a:p>
          <a:endParaRPr lang="en-US"/>
        </a:p>
      </dgm:t>
    </dgm:pt>
    <dgm:pt modelId="{0D644DE5-590F-4E28-B9E2-24961321FF2C}" type="sibTrans" cxnId="{C8CA7B87-421A-45C2-82BE-6C3E7EAA7EBA}">
      <dgm:prSet/>
      <dgm:spPr/>
      <dgm:t>
        <a:bodyPr/>
        <a:lstStyle/>
        <a:p>
          <a:endParaRPr lang="en-US"/>
        </a:p>
      </dgm:t>
    </dgm:pt>
    <dgm:pt modelId="{0A8A17D0-9020-4301-9362-AB34474328B7}">
      <dgm:prSet phldrT="[Text]"/>
      <dgm:spPr/>
      <dgm:t>
        <a:bodyPr/>
        <a:lstStyle/>
        <a:p>
          <a:r>
            <a:rPr lang="en-US" dirty="0"/>
            <a:t>ROSLYN – Compile new code in code</a:t>
          </a:r>
        </a:p>
      </dgm:t>
    </dgm:pt>
    <dgm:pt modelId="{EC20C5A0-54AF-4D36-95A1-A763FE8D0B6C}" type="parTrans" cxnId="{A5279F21-AB71-49C5-AB47-57DA4D4E6AB1}">
      <dgm:prSet/>
      <dgm:spPr/>
      <dgm:t>
        <a:bodyPr/>
        <a:lstStyle/>
        <a:p>
          <a:endParaRPr lang="en-US"/>
        </a:p>
      </dgm:t>
    </dgm:pt>
    <dgm:pt modelId="{7CADD54E-8F4E-40F3-A93E-221707EAABAB}" type="sibTrans" cxnId="{A5279F21-AB71-49C5-AB47-57DA4D4E6AB1}">
      <dgm:prSet/>
      <dgm:spPr/>
      <dgm:t>
        <a:bodyPr/>
        <a:lstStyle/>
        <a:p>
          <a:endParaRPr lang="en-US"/>
        </a:p>
      </dgm:t>
    </dgm:pt>
    <dgm:pt modelId="{880F8F24-8010-418D-BEA5-FF9212D19C54}">
      <dgm:prSet phldrT="[Text]"/>
      <dgm:spPr/>
      <dgm:t>
        <a:bodyPr/>
        <a:lstStyle/>
        <a:p>
          <a:r>
            <a:rPr lang="en-GB" b="0" i="0" dirty="0" err="1"/>
            <a:t>nameof</a:t>
          </a:r>
          <a:r>
            <a:rPr lang="en-GB" b="0" i="0" dirty="0"/>
            <a:t> Expression</a:t>
          </a:r>
          <a:endParaRPr lang="en-US" dirty="0"/>
        </a:p>
      </dgm:t>
    </dgm:pt>
    <dgm:pt modelId="{0FFB5805-0F36-4B74-81FE-37DE96773225}" type="parTrans" cxnId="{B5693567-9D2A-4CF9-BDA0-2FD1B6F29048}">
      <dgm:prSet/>
      <dgm:spPr/>
      <dgm:t>
        <a:bodyPr/>
        <a:lstStyle/>
        <a:p>
          <a:endParaRPr lang="en-US"/>
        </a:p>
      </dgm:t>
    </dgm:pt>
    <dgm:pt modelId="{D53104F3-E0E1-4BAD-87F1-21568A336A1A}" type="sibTrans" cxnId="{B5693567-9D2A-4CF9-BDA0-2FD1B6F29048}">
      <dgm:prSet/>
      <dgm:spPr/>
      <dgm:t>
        <a:bodyPr/>
        <a:lstStyle/>
        <a:p>
          <a:endParaRPr lang="en-US"/>
        </a:p>
      </dgm:t>
    </dgm:pt>
    <dgm:pt modelId="{D6D8C21B-3B17-4601-9BE9-E45A15497A39}">
      <dgm:prSet/>
      <dgm:spPr/>
      <dgm:t>
        <a:bodyPr/>
        <a:lstStyle/>
        <a:p>
          <a:r>
            <a:rPr lang="da-DK" dirty="0"/>
            <a:t>Auto-Properties</a:t>
          </a:r>
          <a:endParaRPr lang="en-DK" dirty="0"/>
        </a:p>
      </dgm:t>
    </dgm:pt>
    <dgm:pt modelId="{EB798914-DFB6-4F19-A90B-9DA28086B6E7}" type="parTrans" cxnId="{1D04D28E-9069-4316-A00F-99067E12E4B5}">
      <dgm:prSet/>
      <dgm:spPr/>
      <dgm:t>
        <a:bodyPr/>
        <a:lstStyle/>
        <a:p>
          <a:endParaRPr lang="en-US"/>
        </a:p>
      </dgm:t>
    </dgm:pt>
    <dgm:pt modelId="{D75A0EE1-5A33-4D92-B2EF-E48899FB4C6E}" type="sibTrans" cxnId="{1D04D28E-9069-4316-A00F-99067E12E4B5}">
      <dgm:prSet/>
      <dgm:spPr/>
      <dgm:t>
        <a:bodyPr/>
        <a:lstStyle/>
        <a:p>
          <a:endParaRPr lang="en-US"/>
        </a:p>
      </dgm:t>
    </dgm:pt>
    <dgm:pt modelId="{8B3811B1-7635-41B6-80F3-D4FCBA4AA95A}">
      <dgm:prSet/>
      <dgm:spPr/>
      <dgm:t>
        <a:bodyPr/>
        <a:lstStyle/>
        <a:p>
          <a:r>
            <a:rPr lang="da-DK" dirty="0"/>
            <a:t>C# 7 – Wait is this Javascript ?</a:t>
          </a:r>
          <a:endParaRPr lang="en-DK" dirty="0"/>
        </a:p>
      </dgm:t>
    </dgm:pt>
    <dgm:pt modelId="{00F060AD-C4B7-41F5-A606-CCAC8597E2B7}" type="parTrans" cxnId="{ED3F1242-944A-4185-9B19-F1A558324D82}">
      <dgm:prSet/>
      <dgm:spPr/>
      <dgm:t>
        <a:bodyPr/>
        <a:lstStyle/>
        <a:p>
          <a:endParaRPr lang="en-US"/>
        </a:p>
      </dgm:t>
    </dgm:pt>
    <dgm:pt modelId="{7E677E77-DEDA-45C7-BFA5-F5C1F29DBA44}" type="sibTrans" cxnId="{ED3F1242-944A-4185-9B19-F1A558324D82}">
      <dgm:prSet/>
      <dgm:spPr/>
      <dgm:t>
        <a:bodyPr/>
        <a:lstStyle/>
        <a:p>
          <a:endParaRPr lang="en-US"/>
        </a:p>
      </dgm:t>
    </dgm:pt>
    <dgm:pt modelId="{22CD5350-861B-4C10-9B06-C8FF2BAF5BEC}">
      <dgm:prSet/>
      <dgm:spPr/>
      <dgm:t>
        <a:bodyPr/>
        <a:lstStyle/>
        <a:p>
          <a:r>
            <a:rPr lang="da-DK" dirty="0"/>
            <a:t>Tuples</a:t>
          </a:r>
          <a:endParaRPr lang="en-DK" dirty="0"/>
        </a:p>
      </dgm:t>
    </dgm:pt>
    <dgm:pt modelId="{EBA124DF-3AA9-4E3A-9B3D-17D34D12939D}" type="parTrans" cxnId="{AC07513F-D433-43F0-809C-06EECC1B6D3B}">
      <dgm:prSet/>
      <dgm:spPr/>
      <dgm:t>
        <a:bodyPr/>
        <a:lstStyle/>
        <a:p>
          <a:endParaRPr lang="en-US"/>
        </a:p>
      </dgm:t>
    </dgm:pt>
    <dgm:pt modelId="{451E146B-AE0C-4A39-B954-29AD87CEAFA1}" type="sibTrans" cxnId="{AC07513F-D433-43F0-809C-06EECC1B6D3B}">
      <dgm:prSet/>
      <dgm:spPr/>
      <dgm:t>
        <a:bodyPr/>
        <a:lstStyle/>
        <a:p>
          <a:endParaRPr lang="en-US"/>
        </a:p>
      </dgm:t>
    </dgm:pt>
    <dgm:pt modelId="{C2887E67-5152-4D7D-8837-C72B7F19D4EB}">
      <dgm:prSet/>
      <dgm:spPr/>
      <dgm:t>
        <a:bodyPr/>
        <a:lstStyle/>
        <a:p>
          <a:r>
            <a:rPr lang="da-DK" dirty="0"/>
            <a:t>Discards _</a:t>
          </a:r>
          <a:endParaRPr lang="en-DK" dirty="0"/>
        </a:p>
      </dgm:t>
    </dgm:pt>
    <dgm:pt modelId="{DE728E68-2E43-4D6E-BF9A-74266BA3D213}" type="parTrans" cxnId="{A9A5020A-34A3-437D-B34D-8241E5A54BBE}">
      <dgm:prSet/>
      <dgm:spPr/>
      <dgm:t>
        <a:bodyPr/>
        <a:lstStyle/>
        <a:p>
          <a:endParaRPr lang="en-US"/>
        </a:p>
      </dgm:t>
    </dgm:pt>
    <dgm:pt modelId="{4F2255B8-3783-406D-8F79-339D15E10FCC}" type="sibTrans" cxnId="{A9A5020A-34A3-437D-B34D-8241E5A54BBE}">
      <dgm:prSet/>
      <dgm:spPr/>
      <dgm:t>
        <a:bodyPr/>
        <a:lstStyle/>
        <a:p>
          <a:endParaRPr lang="en-US"/>
        </a:p>
      </dgm:t>
    </dgm:pt>
    <dgm:pt modelId="{EEDCBE82-6C4D-40D7-B61E-15EC9358BAF6}">
      <dgm:prSet/>
      <dgm:spPr/>
      <dgm:t>
        <a:bodyPr/>
        <a:lstStyle/>
        <a:p>
          <a:r>
            <a:rPr lang="da-DK" dirty="0"/>
            <a:t>Local Functions </a:t>
          </a:r>
          <a:endParaRPr lang="en-DK" dirty="0"/>
        </a:p>
      </dgm:t>
    </dgm:pt>
    <dgm:pt modelId="{BAEAA631-4603-41D0-87DA-42FE0E1CF1FF}" type="parTrans" cxnId="{596E5639-4865-4DA3-82FB-D8B042BEF7C7}">
      <dgm:prSet/>
      <dgm:spPr/>
      <dgm:t>
        <a:bodyPr/>
        <a:lstStyle/>
        <a:p>
          <a:endParaRPr lang="en-US"/>
        </a:p>
      </dgm:t>
    </dgm:pt>
    <dgm:pt modelId="{B2E8C8E4-7EF0-4B9E-AE63-90111049A3B3}" type="sibTrans" cxnId="{596E5639-4865-4DA3-82FB-D8B042BEF7C7}">
      <dgm:prSet/>
      <dgm:spPr/>
      <dgm:t>
        <a:bodyPr/>
        <a:lstStyle/>
        <a:p>
          <a:endParaRPr lang="en-US"/>
        </a:p>
      </dgm:t>
    </dgm:pt>
    <dgm:pt modelId="{79C3551C-02A5-41A9-B7AE-3379508E0CDB}">
      <dgm:prSet/>
      <dgm:spPr/>
      <dgm:t>
        <a:bodyPr/>
        <a:lstStyle/>
        <a:p>
          <a:r>
            <a:rPr lang="da-DK" dirty="0"/>
            <a:t>C# 8 –  </a:t>
          </a:r>
          <a:r>
            <a:rPr lang="da-DK" dirty="0" err="1"/>
            <a:t>soon</a:t>
          </a:r>
          <a:r>
            <a:rPr lang="da-DK" dirty="0"/>
            <a:t> to </a:t>
          </a:r>
          <a:r>
            <a:rPr lang="da-DK" dirty="0" err="1"/>
            <a:t>come</a:t>
          </a:r>
          <a:endParaRPr lang="en-DK" dirty="0"/>
        </a:p>
      </dgm:t>
    </dgm:pt>
    <dgm:pt modelId="{DD582AF8-4E13-4D49-A944-844719CEE75F}" type="parTrans" cxnId="{018E0659-6582-4E72-9D22-FFA42B1524D8}">
      <dgm:prSet/>
      <dgm:spPr/>
      <dgm:t>
        <a:bodyPr/>
        <a:lstStyle/>
        <a:p>
          <a:endParaRPr lang="en-DK"/>
        </a:p>
      </dgm:t>
    </dgm:pt>
    <dgm:pt modelId="{AA9A753A-214B-42A1-A013-56DA042B08B8}" type="sibTrans" cxnId="{018E0659-6582-4E72-9D22-FFA42B1524D8}">
      <dgm:prSet/>
      <dgm:spPr/>
      <dgm:t>
        <a:bodyPr/>
        <a:lstStyle/>
        <a:p>
          <a:endParaRPr lang="en-DK"/>
        </a:p>
      </dgm:t>
    </dgm:pt>
    <dgm:pt modelId="{70518160-1AC6-4BCD-9AC4-8901E58FB757}">
      <dgm:prSet/>
      <dgm:spPr/>
      <dgm:t>
        <a:bodyPr/>
        <a:lstStyle/>
        <a:p>
          <a:endParaRPr lang="en-DK" dirty="0"/>
        </a:p>
      </dgm:t>
    </dgm:pt>
    <dgm:pt modelId="{96DBB18D-19E2-473F-A690-5ED16EE7F034}" type="parTrans" cxnId="{C4894F7F-EED3-4A2D-955D-3CA6D06F9327}">
      <dgm:prSet/>
      <dgm:spPr/>
      <dgm:t>
        <a:bodyPr/>
        <a:lstStyle/>
        <a:p>
          <a:endParaRPr lang="en-DK"/>
        </a:p>
      </dgm:t>
    </dgm:pt>
    <dgm:pt modelId="{4FC3CE51-D1C5-404C-A7CC-99FBBD958BB5}" type="sibTrans" cxnId="{C4894F7F-EED3-4A2D-955D-3CA6D06F9327}">
      <dgm:prSet/>
      <dgm:spPr/>
      <dgm:t>
        <a:bodyPr/>
        <a:lstStyle/>
        <a:p>
          <a:endParaRPr lang="en-DK"/>
        </a:p>
      </dgm:t>
    </dgm:pt>
    <dgm:pt modelId="{1183866F-9FBB-4950-90B6-EE9F6F55C1DF}" type="pres">
      <dgm:prSet presAssocID="{0758263C-F095-485F-9EF9-F85F9E4D2E0A}" presName="linearFlow" presStyleCnt="0">
        <dgm:presLayoutVars>
          <dgm:dir/>
          <dgm:animLvl val="lvl"/>
          <dgm:resizeHandles val="exact"/>
        </dgm:presLayoutVars>
      </dgm:prSet>
      <dgm:spPr/>
    </dgm:pt>
    <dgm:pt modelId="{C132D8B2-CBFF-4C4E-9BE2-D2B0EA82F4D1}" type="pres">
      <dgm:prSet presAssocID="{3562F50C-83A2-4671-ADE6-DDA1DC67DDB5}" presName="composite" presStyleCnt="0"/>
      <dgm:spPr/>
    </dgm:pt>
    <dgm:pt modelId="{132587B5-56CB-42EE-A0F0-5E430516E8C7}" type="pres">
      <dgm:prSet presAssocID="{3562F50C-83A2-4671-ADE6-DDA1DC67DDB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07E6424-B72F-47D4-AC31-9B522FE667E6}" type="pres">
      <dgm:prSet presAssocID="{3562F50C-83A2-4671-ADE6-DDA1DC67DDB5}" presName="parSh" presStyleLbl="node1" presStyleIdx="0" presStyleCnt="4"/>
      <dgm:spPr/>
    </dgm:pt>
    <dgm:pt modelId="{08D3D497-454E-4F80-9572-397275C40B32}" type="pres">
      <dgm:prSet presAssocID="{3562F50C-83A2-4671-ADE6-DDA1DC67DDB5}" presName="desTx" presStyleLbl="fgAcc1" presStyleIdx="0" presStyleCnt="4">
        <dgm:presLayoutVars>
          <dgm:bulletEnabled val="1"/>
        </dgm:presLayoutVars>
      </dgm:prSet>
      <dgm:spPr/>
    </dgm:pt>
    <dgm:pt modelId="{06E74763-5413-428C-B446-DE3BB9B032D2}" type="pres">
      <dgm:prSet presAssocID="{7ADAF39E-02AD-4549-84D1-131BA2D05F75}" presName="sibTrans" presStyleLbl="sibTrans2D1" presStyleIdx="0" presStyleCnt="3"/>
      <dgm:spPr/>
    </dgm:pt>
    <dgm:pt modelId="{337925C8-9D1E-466A-90C4-528204105A8B}" type="pres">
      <dgm:prSet presAssocID="{7ADAF39E-02AD-4549-84D1-131BA2D05F75}" presName="connTx" presStyleLbl="sibTrans2D1" presStyleIdx="0" presStyleCnt="3"/>
      <dgm:spPr/>
    </dgm:pt>
    <dgm:pt modelId="{9750D58F-5A4D-4A7F-BC26-00010B195EBD}" type="pres">
      <dgm:prSet presAssocID="{9B284A67-E966-4EEB-A71E-D0144901BDDE}" presName="composite" presStyleCnt="0"/>
      <dgm:spPr/>
    </dgm:pt>
    <dgm:pt modelId="{3B26A0E3-201B-4C6E-A2FF-7AB7B631D1C0}" type="pres">
      <dgm:prSet presAssocID="{9B284A67-E966-4EEB-A71E-D0144901BDD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0976D6A-D9F0-4862-8BD0-CE3BAEF49196}" type="pres">
      <dgm:prSet presAssocID="{9B284A67-E966-4EEB-A71E-D0144901BDDE}" presName="parSh" presStyleLbl="node1" presStyleIdx="1" presStyleCnt="4"/>
      <dgm:spPr/>
    </dgm:pt>
    <dgm:pt modelId="{FAB9A08B-8D46-4DF9-907F-B88AE966E6EF}" type="pres">
      <dgm:prSet presAssocID="{9B284A67-E966-4EEB-A71E-D0144901BDDE}" presName="desTx" presStyleLbl="fgAcc1" presStyleIdx="1" presStyleCnt="4">
        <dgm:presLayoutVars>
          <dgm:bulletEnabled val="1"/>
        </dgm:presLayoutVars>
      </dgm:prSet>
      <dgm:spPr/>
    </dgm:pt>
    <dgm:pt modelId="{B9CCCC9E-2506-4C31-8FFF-6AB6E5DCDFF4}" type="pres">
      <dgm:prSet presAssocID="{0D644DE5-590F-4E28-B9E2-24961321FF2C}" presName="sibTrans" presStyleLbl="sibTrans2D1" presStyleIdx="1" presStyleCnt="3"/>
      <dgm:spPr/>
    </dgm:pt>
    <dgm:pt modelId="{DF0E6E85-8260-4BED-A13D-C44611525CDA}" type="pres">
      <dgm:prSet presAssocID="{0D644DE5-590F-4E28-B9E2-24961321FF2C}" presName="connTx" presStyleLbl="sibTrans2D1" presStyleIdx="1" presStyleCnt="3"/>
      <dgm:spPr/>
    </dgm:pt>
    <dgm:pt modelId="{209A3B10-E71D-4ED3-81A1-B3DB94599761}" type="pres">
      <dgm:prSet presAssocID="{8B3811B1-7635-41B6-80F3-D4FCBA4AA95A}" presName="composite" presStyleCnt="0"/>
      <dgm:spPr/>
    </dgm:pt>
    <dgm:pt modelId="{B011852D-325C-4B41-80A4-94890036D181}" type="pres">
      <dgm:prSet presAssocID="{8B3811B1-7635-41B6-80F3-D4FCBA4AA95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FF7038-68DB-471C-902E-F257DDB210F5}" type="pres">
      <dgm:prSet presAssocID="{8B3811B1-7635-41B6-80F3-D4FCBA4AA95A}" presName="parSh" presStyleLbl="node1" presStyleIdx="2" presStyleCnt="4"/>
      <dgm:spPr/>
    </dgm:pt>
    <dgm:pt modelId="{22D7EA27-8CBF-469B-AFF0-1C5A38473F12}" type="pres">
      <dgm:prSet presAssocID="{8B3811B1-7635-41B6-80F3-D4FCBA4AA95A}" presName="desTx" presStyleLbl="fgAcc1" presStyleIdx="2" presStyleCnt="4">
        <dgm:presLayoutVars>
          <dgm:bulletEnabled val="1"/>
        </dgm:presLayoutVars>
      </dgm:prSet>
      <dgm:spPr/>
    </dgm:pt>
    <dgm:pt modelId="{474D3E2F-3417-4324-8D17-F27227E81F7A}" type="pres">
      <dgm:prSet presAssocID="{7E677E77-DEDA-45C7-BFA5-F5C1F29DBA44}" presName="sibTrans" presStyleLbl="sibTrans2D1" presStyleIdx="2" presStyleCnt="3"/>
      <dgm:spPr/>
    </dgm:pt>
    <dgm:pt modelId="{E276555B-6ABB-47EC-9786-779FBE74A9AB}" type="pres">
      <dgm:prSet presAssocID="{7E677E77-DEDA-45C7-BFA5-F5C1F29DBA44}" presName="connTx" presStyleLbl="sibTrans2D1" presStyleIdx="2" presStyleCnt="3"/>
      <dgm:spPr/>
    </dgm:pt>
    <dgm:pt modelId="{C398EC38-2D4D-486D-A9F5-F08E3F887D22}" type="pres">
      <dgm:prSet presAssocID="{79C3551C-02A5-41A9-B7AE-3379508E0CDB}" presName="composite" presStyleCnt="0"/>
      <dgm:spPr/>
    </dgm:pt>
    <dgm:pt modelId="{720E6243-B061-430F-8427-AB864BB276A9}" type="pres">
      <dgm:prSet presAssocID="{79C3551C-02A5-41A9-B7AE-3379508E0CD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3185799-F73A-4254-9BB0-E077930BD97D}" type="pres">
      <dgm:prSet presAssocID="{79C3551C-02A5-41A9-B7AE-3379508E0CDB}" presName="parSh" presStyleLbl="node1" presStyleIdx="3" presStyleCnt="4"/>
      <dgm:spPr/>
    </dgm:pt>
    <dgm:pt modelId="{E9C44C85-D9BB-4ED7-AE5C-40804154BC4A}" type="pres">
      <dgm:prSet presAssocID="{79C3551C-02A5-41A9-B7AE-3379508E0CD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6D3D5807-E324-4FD4-9697-C2392D988163}" type="presOf" srcId="{70518160-1AC6-4BCD-9AC4-8901E58FB757}" destId="{E9C44C85-D9BB-4ED7-AE5C-40804154BC4A}" srcOrd="0" destOrd="0" presId="urn:microsoft.com/office/officeart/2005/8/layout/process3"/>
    <dgm:cxn modelId="{A9A5020A-34A3-437D-B34D-8241E5A54BBE}" srcId="{8B3811B1-7635-41B6-80F3-D4FCBA4AA95A}" destId="{C2887E67-5152-4D7D-8837-C72B7F19D4EB}" srcOrd="1" destOrd="0" parTransId="{DE728E68-2E43-4D6E-BF9A-74266BA3D213}" sibTransId="{4F2255B8-3783-406D-8F79-339D15E10FCC}"/>
    <dgm:cxn modelId="{7E0A920C-5B71-4F6C-A9AC-A873BAF6DDDA}" type="presOf" srcId="{8395BB31-5F40-4C19-A9C7-CDB9DDC41A43}" destId="{08D3D497-454E-4F80-9572-397275C40B32}" srcOrd="0" destOrd="2" presId="urn:microsoft.com/office/officeart/2005/8/layout/process3"/>
    <dgm:cxn modelId="{8A54940C-16E7-4AD5-BED1-D763FB53D73F}" type="presOf" srcId="{0758263C-F095-485F-9EF9-F85F9E4D2E0A}" destId="{1183866F-9FBB-4950-90B6-EE9F6F55C1DF}" srcOrd="0" destOrd="0" presId="urn:microsoft.com/office/officeart/2005/8/layout/process3"/>
    <dgm:cxn modelId="{37ED7012-2E26-4B83-A740-D4C5AA802B69}" type="presOf" srcId="{7ADAF39E-02AD-4549-84D1-131BA2D05F75}" destId="{06E74763-5413-428C-B446-DE3BB9B032D2}" srcOrd="0" destOrd="0" presId="urn:microsoft.com/office/officeart/2005/8/layout/process3"/>
    <dgm:cxn modelId="{B8EE1A17-9F9A-4917-9288-B37A9F0D13D9}" srcId="{3562F50C-83A2-4671-ADE6-DDA1DC67DDB5}" destId="{FF1B1789-B48A-4AFF-9FA8-1F9BA72728EF}" srcOrd="1" destOrd="0" parTransId="{64C3548C-1817-4663-BF27-4E3830173A18}" sibTransId="{436EC4C7-DD30-489E-8FEC-276DAB14CC25}"/>
    <dgm:cxn modelId="{1616B019-3DDB-4B9B-A886-106D2081C589}" type="presOf" srcId="{FF1B1789-B48A-4AFF-9FA8-1F9BA72728EF}" destId="{08D3D497-454E-4F80-9572-397275C40B32}" srcOrd="0" destOrd="1" presId="urn:microsoft.com/office/officeart/2005/8/layout/process3"/>
    <dgm:cxn modelId="{D4C17E20-AA69-4BD0-801F-ECD5E33956B6}" type="presOf" srcId="{9B284A67-E966-4EEB-A71E-D0144901BDDE}" destId="{00976D6A-D9F0-4862-8BD0-CE3BAEF49196}" srcOrd="1" destOrd="0" presId="urn:microsoft.com/office/officeart/2005/8/layout/process3"/>
    <dgm:cxn modelId="{A5279F21-AB71-49C5-AB47-57DA4D4E6AB1}" srcId="{9B284A67-E966-4EEB-A71E-D0144901BDDE}" destId="{0A8A17D0-9020-4301-9362-AB34474328B7}" srcOrd="0" destOrd="0" parTransId="{EC20C5A0-54AF-4D36-95A1-A763FE8D0B6C}" sibTransId="{7CADD54E-8F4E-40F3-A93E-221707EAABAB}"/>
    <dgm:cxn modelId="{55DC6629-5979-4D60-B1D6-FD4CD19CF40F}" type="presOf" srcId="{C2887E67-5152-4D7D-8837-C72B7F19D4EB}" destId="{22D7EA27-8CBF-469B-AFF0-1C5A38473F12}" srcOrd="0" destOrd="1" presId="urn:microsoft.com/office/officeart/2005/8/layout/process3"/>
    <dgm:cxn modelId="{707B1037-8739-44C2-A792-37871D645CC2}" srcId="{FF1B1789-B48A-4AFF-9FA8-1F9BA72728EF}" destId="{8395BB31-5F40-4C19-A9C7-CDB9DDC41A43}" srcOrd="0" destOrd="0" parTransId="{8B063519-56CE-4BA6-83F5-9893C0A6E0AC}" sibTransId="{5DC307EE-E6FE-40C0-A4F9-C02D0009632B}"/>
    <dgm:cxn modelId="{596E5639-4865-4DA3-82FB-D8B042BEF7C7}" srcId="{8B3811B1-7635-41B6-80F3-D4FCBA4AA95A}" destId="{EEDCBE82-6C4D-40D7-B61E-15EC9358BAF6}" srcOrd="2" destOrd="0" parTransId="{BAEAA631-4603-41D0-87DA-42FE0E1CF1FF}" sibTransId="{B2E8C8E4-7EF0-4B9E-AE63-90111049A3B3}"/>
    <dgm:cxn modelId="{143C133D-8AB5-4048-94D8-C6C2DB1EC59D}" type="presOf" srcId="{0D644DE5-590F-4E28-B9E2-24961321FF2C}" destId="{DF0E6E85-8260-4BED-A13D-C44611525CDA}" srcOrd="1" destOrd="0" presId="urn:microsoft.com/office/officeart/2005/8/layout/process3"/>
    <dgm:cxn modelId="{AC07513F-D433-43F0-809C-06EECC1B6D3B}" srcId="{8B3811B1-7635-41B6-80F3-D4FCBA4AA95A}" destId="{22CD5350-861B-4C10-9B06-C8FF2BAF5BEC}" srcOrd="0" destOrd="0" parTransId="{EBA124DF-3AA9-4E3A-9B3D-17D34D12939D}" sibTransId="{451E146B-AE0C-4A39-B954-29AD87CEAFA1}"/>
    <dgm:cxn modelId="{ED3F1242-944A-4185-9B19-F1A558324D82}" srcId="{0758263C-F095-485F-9EF9-F85F9E4D2E0A}" destId="{8B3811B1-7635-41B6-80F3-D4FCBA4AA95A}" srcOrd="2" destOrd="0" parTransId="{00F060AD-C4B7-41F5-A606-CCAC8597E2B7}" sibTransId="{7E677E77-DEDA-45C7-BFA5-F5C1F29DBA44}"/>
    <dgm:cxn modelId="{30D25142-DE05-4870-92D0-C374A20C2242}" type="presOf" srcId="{EEDCBE82-6C4D-40D7-B61E-15EC9358BAF6}" destId="{22D7EA27-8CBF-469B-AFF0-1C5A38473F12}" srcOrd="0" destOrd="2" presId="urn:microsoft.com/office/officeart/2005/8/layout/process3"/>
    <dgm:cxn modelId="{B5693567-9D2A-4CF9-BDA0-2FD1B6F29048}" srcId="{9B284A67-E966-4EEB-A71E-D0144901BDDE}" destId="{880F8F24-8010-418D-BEA5-FF9212D19C54}" srcOrd="1" destOrd="0" parTransId="{0FFB5805-0F36-4B74-81FE-37DE96773225}" sibTransId="{D53104F3-E0E1-4BAD-87F1-21568A336A1A}"/>
    <dgm:cxn modelId="{146E176D-B801-4AF7-A47D-4FBEF31F3836}" srcId="{3562F50C-83A2-4671-ADE6-DDA1DC67DDB5}" destId="{8F72E2AF-6B4A-40BF-9284-D2049E3E0EEF}" srcOrd="0" destOrd="0" parTransId="{9283B07B-0FE6-4DE5-B226-8EE9460C7453}" sibTransId="{ADE74A6A-2494-43C8-8100-0BCA90008E6C}"/>
    <dgm:cxn modelId="{8145EC77-6AA1-4A05-BD32-940D09BEED48}" type="presOf" srcId="{22CD5350-861B-4C10-9B06-C8FF2BAF5BEC}" destId="{22D7EA27-8CBF-469B-AFF0-1C5A38473F12}" srcOrd="0" destOrd="0" presId="urn:microsoft.com/office/officeart/2005/8/layout/process3"/>
    <dgm:cxn modelId="{38145B58-B29E-485A-A8DD-CCACB7EBD3F6}" type="presOf" srcId="{880F8F24-8010-418D-BEA5-FF9212D19C54}" destId="{FAB9A08B-8D46-4DF9-907F-B88AE966E6EF}" srcOrd="0" destOrd="1" presId="urn:microsoft.com/office/officeart/2005/8/layout/process3"/>
    <dgm:cxn modelId="{018E0659-6582-4E72-9D22-FFA42B1524D8}" srcId="{0758263C-F095-485F-9EF9-F85F9E4D2E0A}" destId="{79C3551C-02A5-41A9-B7AE-3379508E0CDB}" srcOrd="3" destOrd="0" parTransId="{DD582AF8-4E13-4D49-A944-844719CEE75F}" sibTransId="{AA9A753A-214B-42A1-A013-56DA042B08B8}"/>
    <dgm:cxn modelId="{C4894F7F-EED3-4A2D-955D-3CA6D06F9327}" srcId="{79C3551C-02A5-41A9-B7AE-3379508E0CDB}" destId="{70518160-1AC6-4BCD-9AC4-8901E58FB757}" srcOrd="0" destOrd="0" parTransId="{96DBB18D-19E2-473F-A690-5ED16EE7F034}" sibTransId="{4FC3CE51-D1C5-404C-A7CC-99FBBD958BB5}"/>
    <dgm:cxn modelId="{C8CA7B87-421A-45C2-82BE-6C3E7EAA7EBA}" srcId="{0758263C-F095-485F-9EF9-F85F9E4D2E0A}" destId="{9B284A67-E966-4EEB-A71E-D0144901BDDE}" srcOrd="1" destOrd="0" parTransId="{047A5288-5DD6-49B2-B592-06BF34DA6FA5}" sibTransId="{0D644DE5-590F-4E28-B9E2-24961321FF2C}"/>
    <dgm:cxn modelId="{1D04D28E-9069-4316-A00F-99067E12E4B5}" srcId="{9B284A67-E966-4EEB-A71E-D0144901BDDE}" destId="{D6D8C21B-3B17-4601-9BE9-E45A15497A39}" srcOrd="2" destOrd="0" parTransId="{EB798914-DFB6-4F19-A90B-9DA28086B6E7}" sibTransId="{D75A0EE1-5A33-4D92-B2EF-E48899FB4C6E}"/>
    <dgm:cxn modelId="{8F843593-2255-4A5B-9597-4E5D133C82BE}" type="presOf" srcId="{0D644DE5-590F-4E28-B9E2-24961321FF2C}" destId="{B9CCCC9E-2506-4C31-8FFF-6AB6E5DCDFF4}" srcOrd="0" destOrd="0" presId="urn:microsoft.com/office/officeart/2005/8/layout/process3"/>
    <dgm:cxn modelId="{3AB6819A-12A8-4A8C-AF21-B67DB9295F2B}" srcId="{0758263C-F095-485F-9EF9-F85F9E4D2E0A}" destId="{3562F50C-83A2-4671-ADE6-DDA1DC67DDB5}" srcOrd="0" destOrd="0" parTransId="{A7A3CF33-4D9E-4C74-89B8-0E892DD4990E}" sibTransId="{7ADAF39E-02AD-4549-84D1-131BA2D05F75}"/>
    <dgm:cxn modelId="{48A7379F-6C9D-4C79-B498-678C91C159F8}" type="presOf" srcId="{8B3811B1-7635-41B6-80F3-D4FCBA4AA95A}" destId="{B011852D-325C-4B41-80A4-94890036D181}" srcOrd="0" destOrd="0" presId="urn:microsoft.com/office/officeart/2005/8/layout/process3"/>
    <dgm:cxn modelId="{449BC3AA-F5DD-43FF-8E1E-2391391DB39E}" type="presOf" srcId="{8B3811B1-7635-41B6-80F3-D4FCBA4AA95A}" destId="{4FFF7038-68DB-471C-902E-F257DDB210F5}" srcOrd="1" destOrd="0" presId="urn:microsoft.com/office/officeart/2005/8/layout/process3"/>
    <dgm:cxn modelId="{448E6DB2-AB3C-491D-BD28-284E86FB8624}" type="presOf" srcId="{79C3551C-02A5-41A9-B7AE-3379508E0CDB}" destId="{53185799-F73A-4254-9BB0-E077930BD97D}" srcOrd="1" destOrd="0" presId="urn:microsoft.com/office/officeart/2005/8/layout/process3"/>
    <dgm:cxn modelId="{B3C85DB6-2886-4392-BD85-C4E363E8BD39}" type="presOf" srcId="{7E677E77-DEDA-45C7-BFA5-F5C1F29DBA44}" destId="{474D3E2F-3417-4324-8D17-F27227E81F7A}" srcOrd="0" destOrd="0" presId="urn:microsoft.com/office/officeart/2005/8/layout/process3"/>
    <dgm:cxn modelId="{AE92D8C0-F49E-47B8-91C6-CF388AF52DD9}" type="presOf" srcId="{0A8A17D0-9020-4301-9362-AB34474328B7}" destId="{FAB9A08B-8D46-4DF9-907F-B88AE966E6EF}" srcOrd="0" destOrd="0" presId="urn:microsoft.com/office/officeart/2005/8/layout/process3"/>
    <dgm:cxn modelId="{377E38D2-3F71-44F0-9B01-B176D76E292F}" type="presOf" srcId="{9B284A67-E966-4EEB-A71E-D0144901BDDE}" destId="{3B26A0E3-201B-4C6E-A2FF-7AB7B631D1C0}" srcOrd="0" destOrd="0" presId="urn:microsoft.com/office/officeart/2005/8/layout/process3"/>
    <dgm:cxn modelId="{44A244D6-E75E-4CD6-ACE5-995C70F8D555}" type="presOf" srcId="{3562F50C-83A2-4671-ADE6-DDA1DC67DDB5}" destId="{132587B5-56CB-42EE-A0F0-5E430516E8C7}" srcOrd="0" destOrd="0" presId="urn:microsoft.com/office/officeart/2005/8/layout/process3"/>
    <dgm:cxn modelId="{59D07CDB-1C1C-4150-AC11-D2ACCBCB85D1}" type="presOf" srcId="{8F72E2AF-6B4A-40BF-9284-D2049E3E0EEF}" destId="{08D3D497-454E-4F80-9572-397275C40B32}" srcOrd="0" destOrd="0" presId="urn:microsoft.com/office/officeart/2005/8/layout/process3"/>
    <dgm:cxn modelId="{FFB558DD-54CD-4EE9-A2ED-DED60E354166}" type="presOf" srcId="{79C3551C-02A5-41A9-B7AE-3379508E0CDB}" destId="{720E6243-B061-430F-8427-AB864BB276A9}" srcOrd="0" destOrd="0" presId="urn:microsoft.com/office/officeart/2005/8/layout/process3"/>
    <dgm:cxn modelId="{918038E1-6A07-42C8-A618-3FA95E9E4C61}" type="presOf" srcId="{7ADAF39E-02AD-4549-84D1-131BA2D05F75}" destId="{337925C8-9D1E-466A-90C4-528204105A8B}" srcOrd="1" destOrd="0" presId="urn:microsoft.com/office/officeart/2005/8/layout/process3"/>
    <dgm:cxn modelId="{21EDE8E7-B880-45B4-99FF-1327ED0E186F}" type="presOf" srcId="{3562F50C-83A2-4671-ADE6-DDA1DC67DDB5}" destId="{307E6424-B72F-47D4-AC31-9B522FE667E6}" srcOrd="1" destOrd="0" presId="urn:microsoft.com/office/officeart/2005/8/layout/process3"/>
    <dgm:cxn modelId="{EEA5D4F1-AFEB-40D2-84B5-E1E004E48EDB}" type="presOf" srcId="{D6D8C21B-3B17-4601-9BE9-E45A15497A39}" destId="{FAB9A08B-8D46-4DF9-907F-B88AE966E6EF}" srcOrd="0" destOrd="2" presId="urn:microsoft.com/office/officeart/2005/8/layout/process3"/>
    <dgm:cxn modelId="{7176A9F8-A2B4-469E-9469-3D5306FBA7F2}" type="presOf" srcId="{7E677E77-DEDA-45C7-BFA5-F5C1F29DBA44}" destId="{E276555B-6ABB-47EC-9786-779FBE74A9AB}" srcOrd="1" destOrd="0" presId="urn:microsoft.com/office/officeart/2005/8/layout/process3"/>
    <dgm:cxn modelId="{1A459BCF-E2D7-4EC5-91B4-788FD246A876}" type="presParOf" srcId="{1183866F-9FBB-4950-90B6-EE9F6F55C1DF}" destId="{C132D8B2-CBFF-4C4E-9BE2-D2B0EA82F4D1}" srcOrd="0" destOrd="0" presId="urn:microsoft.com/office/officeart/2005/8/layout/process3"/>
    <dgm:cxn modelId="{0904D148-BF7C-4F01-A4A2-72A2118D08EA}" type="presParOf" srcId="{C132D8B2-CBFF-4C4E-9BE2-D2B0EA82F4D1}" destId="{132587B5-56CB-42EE-A0F0-5E430516E8C7}" srcOrd="0" destOrd="0" presId="urn:microsoft.com/office/officeart/2005/8/layout/process3"/>
    <dgm:cxn modelId="{422A5546-2B0C-4FF5-BC38-801C2AF799B9}" type="presParOf" srcId="{C132D8B2-CBFF-4C4E-9BE2-D2B0EA82F4D1}" destId="{307E6424-B72F-47D4-AC31-9B522FE667E6}" srcOrd="1" destOrd="0" presId="urn:microsoft.com/office/officeart/2005/8/layout/process3"/>
    <dgm:cxn modelId="{1802651A-46E7-4907-8F6B-74A7040D5B2C}" type="presParOf" srcId="{C132D8B2-CBFF-4C4E-9BE2-D2B0EA82F4D1}" destId="{08D3D497-454E-4F80-9572-397275C40B32}" srcOrd="2" destOrd="0" presId="urn:microsoft.com/office/officeart/2005/8/layout/process3"/>
    <dgm:cxn modelId="{A3C2F0C8-2521-43F9-942E-AA76F1A40E7B}" type="presParOf" srcId="{1183866F-9FBB-4950-90B6-EE9F6F55C1DF}" destId="{06E74763-5413-428C-B446-DE3BB9B032D2}" srcOrd="1" destOrd="0" presId="urn:microsoft.com/office/officeart/2005/8/layout/process3"/>
    <dgm:cxn modelId="{5242001E-D24A-4BDD-8DD8-8FBFD4BFC9AD}" type="presParOf" srcId="{06E74763-5413-428C-B446-DE3BB9B032D2}" destId="{337925C8-9D1E-466A-90C4-528204105A8B}" srcOrd="0" destOrd="0" presId="urn:microsoft.com/office/officeart/2005/8/layout/process3"/>
    <dgm:cxn modelId="{2FA58058-5C1B-4216-A315-FD86128A2725}" type="presParOf" srcId="{1183866F-9FBB-4950-90B6-EE9F6F55C1DF}" destId="{9750D58F-5A4D-4A7F-BC26-00010B195EBD}" srcOrd="2" destOrd="0" presId="urn:microsoft.com/office/officeart/2005/8/layout/process3"/>
    <dgm:cxn modelId="{B4E88227-6E1D-4C18-82AD-43B2DA2B0832}" type="presParOf" srcId="{9750D58F-5A4D-4A7F-BC26-00010B195EBD}" destId="{3B26A0E3-201B-4C6E-A2FF-7AB7B631D1C0}" srcOrd="0" destOrd="0" presId="urn:microsoft.com/office/officeart/2005/8/layout/process3"/>
    <dgm:cxn modelId="{2A3627B4-9763-44F0-A07F-62D4ED5C6A3D}" type="presParOf" srcId="{9750D58F-5A4D-4A7F-BC26-00010B195EBD}" destId="{00976D6A-D9F0-4862-8BD0-CE3BAEF49196}" srcOrd="1" destOrd="0" presId="urn:microsoft.com/office/officeart/2005/8/layout/process3"/>
    <dgm:cxn modelId="{1157C857-A978-4757-B9C3-82DFCCE47ADA}" type="presParOf" srcId="{9750D58F-5A4D-4A7F-BC26-00010B195EBD}" destId="{FAB9A08B-8D46-4DF9-907F-B88AE966E6EF}" srcOrd="2" destOrd="0" presId="urn:microsoft.com/office/officeart/2005/8/layout/process3"/>
    <dgm:cxn modelId="{3176F0F2-C0F2-47DE-B9F6-6684F1EDC53A}" type="presParOf" srcId="{1183866F-9FBB-4950-90B6-EE9F6F55C1DF}" destId="{B9CCCC9E-2506-4C31-8FFF-6AB6E5DCDFF4}" srcOrd="3" destOrd="0" presId="urn:microsoft.com/office/officeart/2005/8/layout/process3"/>
    <dgm:cxn modelId="{C9A0483F-322C-4F92-9012-50A69FBCC007}" type="presParOf" srcId="{B9CCCC9E-2506-4C31-8FFF-6AB6E5DCDFF4}" destId="{DF0E6E85-8260-4BED-A13D-C44611525CDA}" srcOrd="0" destOrd="0" presId="urn:microsoft.com/office/officeart/2005/8/layout/process3"/>
    <dgm:cxn modelId="{D67F463B-0EFC-4DD8-BD51-B7D5866CC395}" type="presParOf" srcId="{1183866F-9FBB-4950-90B6-EE9F6F55C1DF}" destId="{209A3B10-E71D-4ED3-81A1-B3DB94599761}" srcOrd="4" destOrd="0" presId="urn:microsoft.com/office/officeart/2005/8/layout/process3"/>
    <dgm:cxn modelId="{3343219C-8F0E-422E-A630-DF6EECE03FE1}" type="presParOf" srcId="{209A3B10-E71D-4ED3-81A1-B3DB94599761}" destId="{B011852D-325C-4B41-80A4-94890036D181}" srcOrd="0" destOrd="0" presId="urn:microsoft.com/office/officeart/2005/8/layout/process3"/>
    <dgm:cxn modelId="{8C1FF554-5E09-4E79-803B-27579EA42F50}" type="presParOf" srcId="{209A3B10-E71D-4ED3-81A1-B3DB94599761}" destId="{4FFF7038-68DB-471C-902E-F257DDB210F5}" srcOrd="1" destOrd="0" presId="urn:microsoft.com/office/officeart/2005/8/layout/process3"/>
    <dgm:cxn modelId="{0F0FA2EE-E342-45C7-8ACA-2ECD6CFD90B4}" type="presParOf" srcId="{209A3B10-E71D-4ED3-81A1-B3DB94599761}" destId="{22D7EA27-8CBF-469B-AFF0-1C5A38473F12}" srcOrd="2" destOrd="0" presId="urn:microsoft.com/office/officeart/2005/8/layout/process3"/>
    <dgm:cxn modelId="{10F37DB6-2499-4F08-91D9-4A5F1C6DE0D6}" type="presParOf" srcId="{1183866F-9FBB-4950-90B6-EE9F6F55C1DF}" destId="{474D3E2F-3417-4324-8D17-F27227E81F7A}" srcOrd="5" destOrd="0" presId="urn:microsoft.com/office/officeart/2005/8/layout/process3"/>
    <dgm:cxn modelId="{8125913C-9F92-43FA-8A3F-22D421C121FD}" type="presParOf" srcId="{474D3E2F-3417-4324-8D17-F27227E81F7A}" destId="{E276555B-6ABB-47EC-9786-779FBE74A9AB}" srcOrd="0" destOrd="0" presId="urn:microsoft.com/office/officeart/2005/8/layout/process3"/>
    <dgm:cxn modelId="{C26AC6B1-EF33-43A7-B257-960AB5D66612}" type="presParOf" srcId="{1183866F-9FBB-4950-90B6-EE9F6F55C1DF}" destId="{C398EC38-2D4D-486D-A9F5-F08E3F887D22}" srcOrd="6" destOrd="0" presId="urn:microsoft.com/office/officeart/2005/8/layout/process3"/>
    <dgm:cxn modelId="{0DAADC2E-BB37-4B3C-81F6-AC395ED518D4}" type="presParOf" srcId="{C398EC38-2D4D-486D-A9F5-F08E3F887D22}" destId="{720E6243-B061-430F-8427-AB864BB276A9}" srcOrd="0" destOrd="0" presId="urn:microsoft.com/office/officeart/2005/8/layout/process3"/>
    <dgm:cxn modelId="{CA935AB3-9AB8-42DF-8799-68DB887CC6AC}" type="presParOf" srcId="{C398EC38-2D4D-486D-A9F5-F08E3F887D22}" destId="{53185799-F73A-4254-9BB0-E077930BD97D}" srcOrd="1" destOrd="0" presId="urn:microsoft.com/office/officeart/2005/8/layout/process3"/>
    <dgm:cxn modelId="{6F49506D-3E5A-4248-9F4A-01A3E586ABBC}" type="presParOf" srcId="{C398EC38-2D4D-486D-A9F5-F08E3F887D22}" destId="{E9C44C85-D9BB-4ED7-AE5C-40804154BC4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E6424-B72F-47D4-AC31-9B522FE667E6}">
      <dsp:nvSpPr>
        <dsp:cNvPr id="0" name=""/>
        <dsp:cNvSpPr/>
      </dsp:nvSpPr>
      <dsp:spPr>
        <a:xfrm>
          <a:off x="1086" y="1412365"/>
          <a:ext cx="1365780" cy="647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C# 1 - MS Java (J#)</a:t>
          </a:r>
        </a:p>
      </dsp:txBody>
      <dsp:txXfrm>
        <a:off x="1086" y="1412365"/>
        <a:ext cx="1365780" cy="431556"/>
      </dsp:txXfrm>
    </dsp:sp>
    <dsp:sp modelId="{08D3D497-454E-4F80-9572-397275C40B32}">
      <dsp:nvSpPr>
        <dsp:cNvPr id="0" name=""/>
        <dsp:cNvSpPr/>
      </dsp:nvSpPr>
      <dsp:spPr>
        <a:xfrm>
          <a:off x="280824" y="1843922"/>
          <a:ext cx="1365780" cy="1269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Objects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Delegates</a:t>
          </a:r>
        </a:p>
      </dsp:txBody>
      <dsp:txXfrm>
        <a:off x="318012" y="1881110"/>
        <a:ext cx="1291404" cy="1195299"/>
      </dsp:txXfrm>
    </dsp:sp>
    <dsp:sp modelId="{3392334A-B7F1-473C-B224-C21085D22209}">
      <dsp:nvSpPr>
        <dsp:cNvPr id="0" name=""/>
        <dsp:cNvSpPr/>
      </dsp:nvSpPr>
      <dsp:spPr>
        <a:xfrm>
          <a:off x="1573914" y="1458124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73914" y="1526132"/>
        <a:ext cx="336928" cy="204023"/>
      </dsp:txXfrm>
    </dsp:sp>
    <dsp:sp modelId="{3CA26E0F-0F35-49E7-81B0-AF64AD21CB65}">
      <dsp:nvSpPr>
        <dsp:cNvPr id="0" name=""/>
        <dsp:cNvSpPr/>
      </dsp:nvSpPr>
      <dsp:spPr>
        <a:xfrm>
          <a:off x="2195056" y="1412365"/>
          <a:ext cx="1365780" cy="647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C# 2 - Becoming a new language</a:t>
          </a:r>
        </a:p>
      </dsp:txBody>
      <dsp:txXfrm>
        <a:off x="2195056" y="1412365"/>
        <a:ext cx="1365780" cy="431556"/>
      </dsp:txXfrm>
    </dsp:sp>
    <dsp:sp modelId="{2925578B-10B1-440F-BBC8-3658AE52F1F3}">
      <dsp:nvSpPr>
        <dsp:cNvPr id="0" name=""/>
        <dsp:cNvSpPr/>
      </dsp:nvSpPr>
      <dsp:spPr>
        <a:xfrm>
          <a:off x="2474794" y="1843922"/>
          <a:ext cx="1365780" cy="1269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Generic types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Anonymous methods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Properties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Partial Types</a:t>
          </a:r>
        </a:p>
      </dsp:txBody>
      <dsp:txXfrm>
        <a:off x="2511982" y="1881110"/>
        <a:ext cx="1291404" cy="1195299"/>
      </dsp:txXfrm>
    </dsp:sp>
    <dsp:sp modelId="{705620AC-6F49-4B74-B02C-974959831959}">
      <dsp:nvSpPr>
        <dsp:cNvPr id="0" name=""/>
        <dsp:cNvSpPr/>
      </dsp:nvSpPr>
      <dsp:spPr>
        <a:xfrm>
          <a:off x="3767883" y="1458124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767883" y="1526132"/>
        <a:ext cx="336928" cy="204023"/>
      </dsp:txXfrm>
    </dsp:sp>
    <dsp:sp modelId="{0DB8E8EF-8892-4A63-B7E1-3A6BDBF30953}">
      <dsp:nvSpPr>
        <dsp:cNvPr id="0" name=""/>
        <dsp:cNvSpPr/>
      </dsp:nvSpPr>
      <dsp:spPr>
        <a:xfrm>
          <a:off x="4389025" y="1412365"/>
          <a:ext cx="1365780" cy="647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C# 3 - Awesome new features</a:t>
          </a:r>
        </a:p>
      </dsp:txBody>
      <dsp:txXfrm>
        <a:off x="4389025" y="1412365"/>
        <a:ext cx="1365780" cy="431556"/>
      </dsp:txXfrm>
    </dsp:sp>
    <dsp:sp modelId="{CC267347-D568-4AA3-AA32-EE49C1B24ED0}">
      <dsp:nvSpPr>
        <dsp:cNvPr id="0" name=""/>
        <dsp:cNvSpPr/>
      </dsp:nvSpPr>
      <dsp:spPr>
        <a:xfrm>
          <a:off x="4668763" y="1843922"/>
          <a:ext cx="1365780" cy="1269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Lambdas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Expression Trees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Partial Methods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100" b="0" i="0" kern="1200" dirty="0"/>
            <a:t>Extension methods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100" kern="1200" dirty="0"/>
            <a:t>Much more</a:t>
          </a:r>
          <a:endParaRPr lang="en-DK" sz="1100" kern="1200" dirty="0"/>
        </a:p>
      </dsp:txBody>
      <dsp:txXfrm>
        <a:off x="4705951" y="1881110"/>
        <a:ext cx="1291404" cy="1195299"/>
      </dsp:txXfrm>
    </dsp:sp>
    <dsp:sp modelId="{2BC1FFE7-7E9A-4AB1-9EC6-E48256BA64DB}">
      <dsp:nvSpPr>
        <dsp:cNvPr id="0" name=""/>
        <dsp:cNvSpPr/>
      </dsp:nvSpPr>
      <dsp:spPr>
        <a:xfrm>
          <a:off x="5961853" y="1458124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961853" y="1526132"/>
        <a:ext cx="336928" cy="204023"/>
      </dsp:txXfrm>
    </dsp:sp>
    <dsp:sp modelId="{58076719-7D35-4BAC-97D7-EF4D6B6CBE76}">
      <dsp:nvSpPr>
        <dsp:cNvPr id="0" name=""/>
        <dsp:cNvSpPr/>
      </dsp:nvSpPr>
      <dsp:spPr>
        <a:xfrm>
          <a:off x="6582994" y="1412365"/>
          <a:ext cx="1365780" cy="647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C# 4 – Internals upgrade</a:t>
          </a:r>
        </a:p>
      </dsp:txBody>
      <dsp:txXfrm>
        <a:off x="6582994" y="1412365"/>
        <a:ext cx="1365780" cy="431556"/>
      </dsp:txXfrm>
    </dsp:sp>
    <dsp:sp modelId="{AF390497-ABFA-4D9B-899F-86F84D58D4E0}">
      <dsp:nvSpPr>
        <dsp:cNvPr id="0" name=""/>
        <dsp:cNvSpPr/>
      </dsp:nvSpPr>
      <dsp:spPr>
        <a:xfrm>
          <a:off x="6862733" y="1843922"/>
          <a:ext cx="1365780" cy="1269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Dynamics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Named/Optional Arguments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IOP On steroids</a:t>
          </a:r>
        </a:p>
      </dsp:txBody>
      <dsp:txXfrm>
        <a:off x="6899921" y="1881110"/>
        <a:ext cx="1291404" cy="1195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E6424-B72F-47D4-AC31-9B522FE667E6}">
      <dsp:nvSpPr>
        <dsp:cNvPr id="0" name=""/>
        <dsp:cNvSpPr/>
      </dsp:nvSpPr>
      <dsp:spPr>
        <a:xfrm>
          <a:off x="1121" y="1662253"/>
          <a:ext cx="1409708" cy="587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C# 5 – Don’t tell me what order to do things</a:t>
          </a:r>
        </a:p>
      </dsp:txBody>
      <dsp:txXfrm>
        <a:off x="1121" y="1662253"/>
        <a:ext cx="1409708" cy="391456"/>
      </dsp:txXfrm>
    </dsp:sp>
    <dsp:sp modelId="{08D3D497-454E-4F80-9572-397275C40B32}">
      <dsp:nvSpPr>
        <dsp:cNvPr id="0" name=""/>
        <dsp:cNvSpPr/>
      </dsp:nvSpPr>
      <dsp:spPr>
        <a:xfrm>
          <a:off x="289857" y="2053709"/>
          <a:ext cx="1409708" cy="81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Async</a:t>
          </a:r>
          <a:r>
            <a:rPr lang="en-US" sz="1000" kern="1200" dirty="0"/>
            <a:t> / Await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Compiler services expanded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E.g. Caller info </a:t>
          </a:r>
        </a:p>
      </dsp:txBody>
      <dsp:txXfrm>
        <a:off x="313581" y="2077433"/>
        <a:ext cx="1362260" cy="762552"/>
      </dsp:txXfrm>
    </dsp:sp>
    <dsp:sp modelId="{06E74763-5413-428C-B446-DE3BB9B032D2}">
      <dsp:nvSpPr>
        <dsp:cNvPr id="0" name=""/>
        <dsp:cNvSpPr/>
      </dsp:nvSpPr>
      <dsp:spPr>
        <a:xfrm>
          <a:off x="1624537" y="1682493"/>
          <a:ext cx="453058" cy="350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624537" y="1752688"/>
        <a:ext cx="347765" cy="210586"/>
      </dsp:txXfrm>
    </dsp:sp>
    <dsp:sp modelId="{00976D6A-D9F0-4862-8BD0-CE3BAEF49196}">
      <dsp:nvSpPr>
        <dsp:cNvPr id="0" name=""/>
        <dsp:cNvSpPr/>
      </dsp:nvSpPr>
      <dsp:spPr>
        <a:xfrm>
          <a:off x="2265657" y="1662253"/>
          <a:ext cx="1409708" cy="587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C# 6 – Compiling sooner or later</a:t>
          </a:r>
        </a:p>
      </dsp:txBody>
      <dsp:txXfrm>
        <a:off x="2265657" y="1662253"/>
        <a:ext cx="1409708" cy="391456"/>
      </dsp:txXfrm>
    </dsp:sp>
    <dsp:sp modelId="{FAB9A08B-8D46-4DF9-907F-B88AE966E6EF}">
      <dsp:nvSpPr>
        <dsp:cNvPr id="0" name=""/>
        <dsp:cNvSpPr/>
      </dsp:nvSpPr>
      <dsp:spPr>
        <a:xfrm>
          <a:off x="2554393" y="2053709"/>
          <a:ext cx="1409708" cy="81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ROSLYN – Compile new code in code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b="0" i="0" kern="1200" dirty="0" err="1"/>
            <a:t>nameof</a:t>
          </a:r>
          <a:r>
            <a:rPr lang="en-GB" sz="1000" b="0" i="0" kern="1200" dirty="0"/>
            <a:t> Expression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000" kern="1200" dirty="0"/>
            <a:t>Auto-Properties</a:t>
          </a:r>
          <a:endParaRPr lang="en-DK" sz="1000" kern="1200" dirty="0"/>
        </a:p>
      </dsp:txBody>
      <dsp:txXfrm>
        <a:off x="2578117" y="2077433"/>
        <a:ext cx="1362260" cy="762552"/>
      </dsp:txXfrm>
    </dsp:sp>
    <dsp:sp modelId="{B9CCCC9E-2506-4C31-8FFF-6AB6E5DCDFF4}">
      <dsp:nvSpPr>
        <dsp:cNvPr id="0" name=""/>
        <dsp:cNvSpPr/>
      </dsp:nvSpPr>
      <dsp:spPr>
        <a:xfrm>
          <a:off x="3889072" y="1682493"/>
          <a:ext cx="453058" cy="350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889072" y="1752688"/>
        <a:ext cx="347765" cy="210586"/>
      </dsp:txXfrm>
    </dsp:sp>
    <dsp:sp modelId="{4FFF7038-68DB-471C-902E-F257DDB210F5}">
      <dsp:nvSpPr>
        <dsp:cNvPr id="0" name=""/>
        <dsp:cNvSpPr/>
      </dsp:nvSpPr>
      <dsp:spPr>
        <a:xfrm>
          <a:off x="4530193" y="1662253"/>
          <a:ext cx="1409708" cy="587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C# 7 – Wait is this Javascript ?</a:t>
          </a:r>
          <a:endParaRPr lang="en-DK" sz="1000" kern="1200" dirty="0"/>
        </a:p>
      </dsp:txBody>
      <dsp:txXfrm>
        <a:off x="4530193" y="1662253"/>
        <a:ext cx="1409708" cy="391456"/>
      </dsp:txXfrm>
    </dsp:sp>
    <dsp:sp modelId="{22D7EA27-8CBF-469B-AFF0-1C5A38473F12}">
      <dsp:nvSpPr>
        <dsp:cNvPr id="0" name=""/>
        <dsp:cNvSpPr/>
      </dsp:nvSpPr>
      <dsp:spPr>
        <a:xfrm>
          <a:off x="4818928" y="2053709"/>
          <a:ext cx="1409708" cy="81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000" kern="1200" dirty="0"/>
            <a:t>Tuples</a:t>
          </a:r>
          <a:endParaRPr lang="en-DK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000" kern="1200" dirty="0"/>
            <a:t>Discards _</a:t>
          </a:r>
          <a:endParaRPr lang="en-DK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000" kern="1200" dirty="0"/>
            <a:t>Local Functions </a:t>
          </a:r>
          <a:endParaRPr lang="en-DK" sz="1000" kern="1200" dirty="0"/>
        </a:p>
      </dsp:txBody>
      <dsp:txXfrm>
        <a:off x="4842652" y="2077433"/>
        <a:ext cx="1362260" cy="762552"/>
      </dsp:txXfrm>
    </dsp:sp>
    <dsp:sp modelId="{474D3E2F-3417-4324-8D17-F27227E81F7A}">
      <dsp:nvSpPr>
        <dsp:cNvPr id="0" name=""/>
        <dsp:cNvSpPr/>
      </dsp:nvSpPr>
      <dsp:spPr>
        <a:xfrm>
          <a:off x="6153608" y="1682493"/>
          <a:ext cx="453058" cy="350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153608" y="1752688"/>
        <a:ext cx="347765" cy="210586"/>
      </dsp:txXfrm>
    </dsp:sp>
    <dsp:sp modelId="{53185799-F73A-4254-9BB0-E077930BD97D}">
      <dsp:nvSpPr>
        <dsp:cNvPr id="0" name=""/>
        <dsp:cNvSpPr/>
      </dsp:nvSpPr>
      <dsp:spPr>
        <a:xfrm>
          <a:off x="6794728" y="1662253"/>
          <a:ext cx="1409708" cy="587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C# 8 –  </a:t>
          </a:r>
          <a:r>
            <a:rPr lang="da-DK" sz="1000" kern="1200" dirty="0" err="1"/>
            <a:t>soon</a:t>
          </a:r>
          <a:r>
            <a:rPr lang="da-DK" sz="1000" kern="1200" dirty="0"/>
            <a:t> to </a:t>
          </a:r>
          <a:r>
            <a:rPr lang="da-DK" sz="1000" kern="1200" dirty="0" err="1"/>
            <a:t>come</a:t>
          </a:r>
          <a:endParaRPr lang="en-DK" sz="1000" kern="1200" dirty="0"/>
        </a:p>
      </dsp:txBody>
      <dsp:txXfrm>
        <a:off x="6794728" y="1662253"/>
        <a:ext cx="1409708" cy="391456"/>
      </dsp:txXfrm>
    </dsp:sp>
    <dsp:sp modelId="{E9C44C85-D9BB-4ED7-AE5C-40804154BC4A}">
      <dsp:nvSpPr>
        <dsp:cNvPr id="0" name=""/>
        <dsp:cNvSpPr/>
      </dsp:nvSpPr>
      <dsp:spPr>
        <a:xfrm>
          <a:off x="7083464" y="2053709"/>
          <a:ext cx="1409708" cy="81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DK" sz="1000" kern="1200" dirty="0"/>
        </a:p>
      </dsp:txBody>
      <dsp:txXfrm>
        <a:off x="7107188" y="2077433"/>
        <a:ext cx="1362260" cy="76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68A-CCB2-3F41-951C-0ADF969488A4}" type="datetimeFigureOut">
              <a:rPr lang="da-DK" smtClean="0"/>
              <a:t>03-05-2019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EBBD-5BA7-5E49-ADDB-0DE31B11A42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841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68A-CCB2-3F41-951C-0ADF969488A4}" type="datetimeFigureOut">
              <a:rPr lang="da-DK" smtClean="0"/>
              <a:t>03-05-2019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EBBD-5BA7-5E49-ADDB-0DE31B11A427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FA8E8-64E9-4D01-886C-353B5480D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6665" y="6250126"/>
            <a:ext cx="1786304" cy="5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0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68A-CCB2-3F41-951C-0ADF969488A4}" type="datetimeFigureOut">
              <a:rPr lang="da-DK" smtClean="0"/>
              <a:t>03-05-2019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EBBD-5BA7-5E49-ADDB-0DE31B11A427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69F1D-F01F-4AE6-997B-34A37145CB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6665" y="6250126"/>
            <a:ext cx="1786304" cy="5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0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68A-CCB2-3F41-951C-0ADF969488A4}" type="datetimeFigureOut">
              <a:rPr lang="da-DK" smtClean="0"/>
              <a:t>03-05-2019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EBBD-5BA7-5E49-ADDB-0DE31B11A427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1D125-E5AA-49D9-BA9D-193FAA8084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6665" y="6250126"/>
            <a:ext cx="1786304" cy="577572"/>
          </a:xfrm>
          <a:prstGeom prst="rect">
            <a:avLst/>
          </a:prstGeom>
        </p:spPr>
      </p:pic>
      <p:sp>
        <p:nvSpPr>
          <p:cNvPr id="8" name="Rektangel 9">
            <a:extLst>
              <a:ext uri="{FF2B5EF4-FFF2-40B4-BE49-F238E27FC236}">
                <a16:creationId xmlns:a16="http://schemas.microsoft.com/office/drawing/2014/main" id="{C01FAD64-683D-4C4E-8DB8-7C60ACCA1AEB}"/>
              </a:ext>
            </a:extLst>
          </p:cNvPr>
          <p:cNvSpPr/>
          <p:nvPr userDrawn="1"/>
        </p:nvSpPr>
        <p:spPr>
          <a:xfrm>
            <a:off x="-112053" y="1"/>
            <a:ext cx="289470" cy="6858000"/>
          </a:xfrm>
          <a:prstGeom prst="rect">
            <a:avLst/>
          </a:prstGeom>
          <a:solidFill>
            <a:srgbClr val="00417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811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68A-CCB2-3F41-951C-0ADF969488A4}" type="datetimeFigureOut">
              <a:rPr lang="da-DK" smtClean="0"/>
              <a:t>03-05-2019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EBBD-5BA7-5E49-ADDB-0DE31B11A427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6E292-C330-4403-BF7F-27DA7A309C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6665" y="6250126"/>
            <a:ext cx="1786304" cy="5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2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68A-CCB2-3F41-951C-0ADF969488A4}" type="datetimeFigureOut">
              <a:rPr lang="da-DK" smtClean="0"/>
              <a:t>03-05-2019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EBBD-5BA7-5E49-ADDB-0DE31B11A427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3B7A4-4343-47DE-9A3B-6665F3535B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6665" y="6250126"/>
            <a:ext cx="1786304" cy="5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2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68A-CCB2-3F41-951C-0ADF969488A4}" type="datetimeFigureOut">
              <a:rPr lang="da-DK" smtClean="0"/>
              <a:t>03-05-2019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EBBD-5BA7-5E49-ADDB-0DE31B11A427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D8DEC-2035-4663-BE77-9F283ECB3A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6665" y="6250126"/>
            <a:ext cx="1786304" cy="5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7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68A-CCB2-3F41-951C-0ADF969488A4}" type="datetimeFigureOut">
              <a:rPr lang="da-DK" smtClean="0"/>
              <a:t>03-05-2019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EBBD-5BA7-5E49-ADDB-0DE31B11A427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D80B5-B29D-47BE-BAB3-666AAD9D9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6665" y="6250126"/>
            <a:ext cx="1786304" cy="5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3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68A-CCB2-3F41-951C-0ADF969488A4}" type="datetimeFigureOut">
              <a:rPr lang="da-DK" smtClean="0"/>
              <a:t>03-05-2019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EBBD-5BA7-5E49-ADDB-0DE31B11A427}" type="slidenum">
              <a:rPr lang="da-DK" smtClean="0"/>
              <a:t>‹#›</a:t>
            </a:fld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B6640-8817-4CE2-9DAD-DE70819FC4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6665" y="6250126"/>
            <a:ext cx="1786304" cy="5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68A-CCB2-3F41-951C-0ADF969488A4}" type="datetimeFigureOut">
              <a:rPr lang="da-DK" smtClean="0"/>
              <a:t>03-05-2019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EBBD-5BA7-5E49-ADDB-0DE31B11A427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2479F-5443-4450-8E51-12F95A46FF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6665" y="6250126"/>
            <a:ext cx="1786304" cy="5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9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68A-CCB2-3F41-951C-0ADF969488A4}" type="datetimeFigureOut">
              <a:rPr lang="da-DK" smtClean="0"/>
              <a:t>03-05-2019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EBBD-5BA7-5E49-ADDB-0DE31B11A427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BCCC1-0717-47F7-9A6B-8E7C5D1FD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6665" y="6250126"/>
            <a:ext cx="1786304" cy="5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4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768A-CCB2-3F41-951C-0ADF969488A4}" type="datetimeFigureOut">
              <a:rPr lang="da-DK" smtClean="0"/>
              <a:t>03-05-2019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EBBD-5BA7-5E49-ADDB-0DE31B11A42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150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417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@wallenius.dk" TargetMode="External"/><Relationship Id="rId2" Type="http://schemas.openxmlformats.org/officeDocument/2006/relationships/hyperlink" Target="http://eval.superusers.d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4062045"/>
            <a:ext cx="4750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>
                <a:latin typeface="Arial" panose="020B0604020202020204" pitchFamily="34" charset="0"/>
                <a:cs typeface="Arial" panose="020B0604020202020204" pitchFamily="34" charset="0"/>
              </a:rPr>
              <a:t>C# Expert Sessions</a:t>
            </a:r>
            <a:endParaRPr lang="en-DK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E486B-AF54-48AC-A874-84B3BA02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31" y="1507516"/>
            <a:ext cx="8281305" cy="26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3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[</a:t>
            </a:r>
            <a:r>
              <a:rPr lang="da-DK" dirty="0" err="1"/>
              <a:t>Ctrl</a:t>
            </a:r>
            <a:r>
              <a:rPr lang="da-DK" dirty="0"/>
              <a:t>] [Shift] [Tab]</a:t>
            </a:r>
          </a:p>
          <a:p>
            <a:pPr fontAlgn="base"/>
            <a:r>
              <a:rPr lang="da-DK" dirty="0" err="1"/>
              <a:t>Optionally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arrow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</a:t>
            </a:r>
            <a:r>
              <a:rPr lang="da-DK" dirty="0" err="1"/>
              <a:t>mouse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019" t="28461" r="36827" b="32564"/>
          <a:stretch/>
        </p:blipFill>
        <p:spPr>
          <a:xfrm>
            <a:off x="773723" y="2760783"/>
            <a:ext cx="4580792" cy="383978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CA80731-6771-4FDA-9DB2-789DF048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 Ninja Tricks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8190346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da-DK" dirty="0"/>
              <a:t>Excercise time:</a:t>
            </a:r>
          </a:p>
          <a:p>
            <a:pPr lvl="1" fontAlgn="base"/>
            <a:r>
              <a:rPr lang="da-DK" dirty="0"/>
              <a:t>Try to implement the lambda wrapper pattern and create a data store for the tic-tac-toe game.</a:t>
            </a:r>
          </a:p>
          <a:p>
            <a:pPr lvl="2" fontAlgn="base"/>
            <a:r>
              <a:rPr lang="da-DK" dirty="0"/>
              <a:t>Create/Delete/Get from datastore</a:t>
            </a:r>
          </a:p>
          <a:p>
            <a:pPr lvl="2" fontAlgn="base"/>
            <a:r>
              <a:rPr lang="da-DK" dirty="0"/>
              <a:t>Test it first with a console app</a:t>
            </a:r>
          </a:p>
          <a:p>
            <a:pPr lvl="2" fontAlgn="base"/>
            <a:r>
              <a:rPr lang="da-DK" dirty="0"/>
              <a:t>Then integrate it in the game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5F891-79CA-4486-9F41-3AD5BB71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-Order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9498785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Reflection</a:t>
            </a:r>
          </a:p>
          <a:p>
            <a:pPr lvl="1" fontAlgn="base"/>
            <a:r>
              <a:rPr lang="da-DK" dirty="0"/>
              <a:t>Being able to observe the inner workings of our type/method engine</a:t>
            </a:r>
          </a:p>
          <a:p>
            <a:pPr lvl="1" fontAlgn="base"/>
            <a:r>
              <a:rPr lang="da-DK" dirty="0"/>
              <a:t>This includes</a:t>
            </a:r>
          </a:p>
          <a:p>
            <a:pPr lvl="2" fontAlgn="base"/>
            <a:r>
              <a:rPr lang="da-DK" dirty="0"/>
              <a:t>Fields, methods, properties, types, generics</a:t>
            </a:r>
          </a:p>
          <a:p>
            <a:pPr lvl="2" fontAlgn="base"/>
            <a:r>
              <a:rPr lang="da-DK" dirty="0"/>
              <a:t>Of both classes and objects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E1F9B9-414F-4DA4-87E7-0727FD4C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Reflective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582133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Our app lives in the app domain:</a:t>
            </a:r>
          </a:p>
          <a:p>
            <a:pPr fontAlgn="base"/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975946" y="3024554"/>
            <a:ext cx="6761285" cy="2558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MyApp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K" dirty="0"/>
          </a:p>
        </p:txBody>
      </p:sp>
      <p:sp>
        <p:nvSpPr>
          <p:cNvPr id="6" name="Rectangle 5"/>
          <p:cNvSpPr/>
          <p:nvPr/>
        </p:nvSpPr>
        <p:spPr>
          <a:xfrm>
            <a:off x="1107831" y="3191608"/>
            <a:ext cx="1406768" cy="4484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mscorlib</a:t>
            </a:r>
            <a:endParaRPr lang="en-DK" dirty="0"/>
          </a:p>
        </p:txBody>
      </p:sp>
      <p:sp>
        <p:nvSpPr>
          <p:cNvPr id="9" name="Rectangle 8"/>
          <p:cNvSpPr/>
          <p:nvPr/>
        </p:nvSpPr>
        <p:spPr>
          <a:xfrm>
            <a:off x="1118089" y="4823861"/>
            <a:ext cx="1396510" cy="4484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MyApp</a:t>
            </a:r>
            <a:endParaRPr lang="en-DK" dirty="0"/>
          </a:p>
        </p:txBody>
      </p:sp>
      <p:sp>
        <p:nvSpPr>
          <p:cNvPr id="11" name="Rectangle 10"/>
          <p:cNvSpPr/>
          <p:nvPr/>
        </p:nvSpPr>
        <p:spPr>
          <a:xfrm>
            <a:off x="1118088" y="4207119"/>
            <a:ext cx="1396511" cy="4484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System.Core</a:t>
            </a:r>
            <a:endParaRPr lang="en-DK" dirty="0"/>
          </a:p>
        </p:txBody>
      </p:sp>
      <p:sp>
        <p:nvSpPr>
          <p:cNvPr id="12" name="Rectangle 11"/>
          <p:cNvSpPr/>
          <p:nvPr/>
        </p:nvSpPr>
        <p:spPr>
          <a:xfrm>
            <a:off x="1118089" y="3681046"/>
            <a:ext cx="1396510" cy="4484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0376" y="4106955"/>
            <a:ext cx="993531" cy="4440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Type1</a:t>
            </a:r>
            <a:endParaRPr lang="en-DK" dirty="0"/>
          </a:p>
        </p:txBody>
      </p:sp>
      <p:sp>
        <p:nvSpPr>
          <p:cNvPr id="13" name="Rectangle 12"/>
          <p:cNvSpPr/>
          <p:nvPr/>
        </p:nvSpPr>
        <p:spPr>
          <a:xfrm>
            <a:off x="3170376" y="4823861"/>
            <a:ext cx="993531" cy="4440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Type2</a:t>
            </a:r>
            <a:endParaRPr lang="en-DK" dirty="0"/>
          </a:p>
        </p:txBody>
      </p:sp>
      <p:sp>
        <p:nvSpPr>
          <p:cNvPr id="14" name="Rectangle 13"/>
          <p:cNvSpPr/>
          <p:nvPr/>
        </p:nvSpPr>
        <p:spPr>
          <a:xfrm>
            <a:off x="4957037" y="4129453"/>
            <a:ext cx="993531" cy="44401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World</a:t>
            </a:r>
            <a:endParaRPr lang="en-DK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91967" y="4573464"/>
            <a:ext cx="878409" cy="472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291967" y="4945785"/>
            <a:ext cx="1049110" cy="209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07468" y="4312015"/>
            <a:ext cx="1065694" cy="756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CC37F84C-D458-499E-A640-A1CAE0A0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Reflective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419969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All of this information is available at runtime: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32457"/>
              </p:ext>
            </p:extLst>
          </p:nvPr>
        </p:nvGraphicFramePr>
        <p:xfrm>
          <a:off x="1060866" y="277739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326">
                  <a:extLst>
                    <a:ext uri="{9D8B030D-6E8A-4147-A177-3AD203B41FA5}">
                      <a16:colId xmlns:a16="http://schemas.microsoft.com/office/drawing/2014/main" val="3509510528"/>
                    </a:ext>
                  </a:extLst>
                </a:gridCol>
                <a:gridCol w="2804674">
                  <a:extLst>
                    <a:ext uri="{9D8B030D-6E8A-4147-A177-3AD203B41FA5}">
                      <a16:colId xmlns:a16="http://schemas.microsoft.com/office/drawing/2014/main" val="3319539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9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domain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AppDomain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11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Class,</a:t>
                      </a:r>
                      <a:r>
                        <a:rPr lang="en-US" baseline="0" dirty="0"/>
                        <a:t> struct, interface and </a:t>
                      </a:r>
                      <a:r>
                        <a:rPr lang="en-US" baseline="0" dirty="0" err="1"/>
                        <a:t>enum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8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Constructor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ConstructorInfo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7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MethodInfo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84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FieldInfo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0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PropertyInfo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56531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2947D4-6647-420C-B0A7-D0B880E5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Reflective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5264916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Basic member access</a:t>
            </a:r>
          </a:p>
          <a:p>
            <a:pPr lvl="1" fontAlgn="base"/>
            <a:r>
              <a:rPr lang="da-DK" dirty="0"/>
              <a:t>We can alway inspect the current types we have access 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6" y="3368302"/>
            <a:ext cx="6015774" cy="32185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551FB07-6FFD-426B-923F-1A6EA098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Reflective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9647859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Including going through the app domain</a:t>
            </a:r>
          </a:p>
          <a:p>
            <a:pPr marL="457200" lvl="1" indent="0" fontAlgn="base">
              <a:buNone/>
            </a:pPr>
            <a:r>
              <a:rPr lang="da-DK" i="1" dirty="0">
                <a:solidFill>
                  <a:srgbClr val="FF0000"/>
                </a:solidFill>
              </a:rPr>
              <a:t>Warning: This query will take a long time!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47" y="2978888"/>
            <a:ext cx="6884104" cy="296203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568F79D-3269-4740-A0AE-CE697933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Reflective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5179212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7A1B-E056-41F3-BCA3-C8AD40B2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Reflective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B8DA-4B40-4DDD-9CB9-159E3055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assembly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Get</a:t>
            </a:r>
            <a:r>
              <a:rPr lang="da-DK" dirty="0"/>
              <a:t> types from </a:t>
            </a:r>
            <a:r>
              <a:rPr lang="da-DK" dirty="0" err="1"/>
              <a:t>assembly</a:t>
            </a:r>
            <a:endParaRPr lang="da-DK" dirty="0"/>
          </a:p>
          <a:p>
            <a:endParaRPr lang="da-DK" dirty="0"/>
          </a:p>
          <a:p>
            <a:r>
              <a:rPr lang="da-DK" dirty="0"/>
              <a:t>Implementerer en type et interface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58CB0-2C3E-46B9-AB41-D0C5DDE5C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67" y="2211725"/>
            <a:ext cx="4353533" cy="57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F52FE-1506-462C-AC86-35C16AF3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99" y="3429000"/>
            <a:ext cx="7802064" cy="371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AE7F9-E019-4501-8F67-C7D704DF2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67" y="4612105"/>
            <a:ext cx="4496427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78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7A1B-E056-41F3-BCA3-C8AD40B2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Reflective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B8DA-4B40-4DDD-9CB9-159E3055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LINQ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r>
              <a:rPr lang="da-DK" dirty="0"/>
              <a:t>klasser som implementerer </a:t>
            </a:r>
            <a:r>
              <a:rPr lang="da-DK" dirty="0" err="1"/>
              <a:t>IDrive</a:t>
            </a:r>
            <a:r>
              <a:rPr lang="da-DK" dirty="0"/>
              <a:t> interface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F2CE2-76D7-422B-B20F-DDBF877E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74" y="2635167"/>
            <a:ext cx="782111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40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Should we want to, we can create instances of type definitions using the Activator class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r>
              <a:rPr lang="da-DK" dirty="0"/>
              <a:t>The job of finding an appropriate constructor is entirely up to you!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01" y="2983156"/>
            <a:ext cx="6619875" cy="14192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D135B64-7C78-49AF-A55F-43FE75A3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Reflective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64577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So when to use reflection?</a:t>
            </a:r>
          </a:p>
          <a:p>
            <a:pPr lvl="1" fontAlgn="base"/>
            <a:r>
              <a:rPr lang="da-DK" dirty="0"/>
              <a:t>In Diagnostics situations</a:t>
            </a:r>
          </a:p>
          <a:p>
            <a:pPr lvl="1" fontAlgn="base"/>
            <a:r>
              <a:rPr lang="da-DK" dirty="0"/>
              <a:t>Where high performance does not matter</a:t>
            </a:r>
          </a:p>
          <a:p>
            <a:pPr lvl="1" fontAlgn="base"/>
            <a:r>
              <a:rPr lang="da-DK" dirty="0"/>
              <a:t>As a last resort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1E73D5-8124-4200-B5FC-B6B52953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Reflective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1363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[</a:t>
            </a:r>
            <a:r>
              <a:rPr lang="da-DK" dirty="0" err="1"/>
              <a:t>Ctrl</a:t>
            </a:r>
            <a:r>
              <a:rPr lang="da-DK" dirty="0"/>
              <a:t>] [.] On any error will suggest a fix</a:t>
            </a:r>
          </a:p>
          <a:p>
            <a:pPr fontAlgn="base"/>
            <a:r>
              <a:rPr lang="da-DK" dirty="0"/>
              <a:t>Good for Behavior driven design</a:t>
            </a:r>
          </a:p>
          <a:p>
            <a:pPr fontAlgn="base"/>
            <a:r>
              <a:rPr lang="da-DK" dirty="0"/>
              <a:t>Triple slash for auto-Comment</a:t>
            </a:r>
          </a:p>
          <a:p>
            <a:pPr fontAlgn="base"/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3863181"/>
            <a:ext cx="3867150" cy="19335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EB6678F-89C7-4AD6-A7DF-452B8704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 Ninja Tricks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94879151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Custom attributes</a:t>
            </a:r>
          </a:p>
          <a:p>
            <a:pPr lvl="1" fontAlgn="base"/>
            <a:r>
              <a:rPr lang="da-DK" dirty="0"/>
              <a:t>We can decorate types with attributes, using the [AttributeName] syntax</a:t>
            </a:r>
          </a:p>
          <a:p>
            <a:pPr fontAlgn="base"/>
            <a:r>
              <a:rPr lang="da-DK" dirty="0"/>
              <a:t>There are some built in</a:t>
            </a:r>
          </a:p>
          <a:p>
            <a:pPr fontAlgn="base"/>
            <a:r>
              <a:rPr lang="da-DK" dirty="0"/>
              <a:t>They operate on the definition level, not run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91" y="4433887"/>
            <a:ext cx="5362575" cy="20097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5D0FC93-46AD-40EB-B81D-416C68C1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Reflective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3408892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Accessing our new attribute usage is done through reflection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8" y="3045407"/>
            <a:ext cx="6248400" cy="31527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670106-2AC4-4E65-BB53-7E066B10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Reflective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2526290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Excercise time:</a:t>
            </a:r>
          </a:p>
          <a:p>
            <a:pPr fontAlgn="base"/>
            <a:endParaRPr lang="da-DK" dirty="0"/>
          </a:p>
          <a:p>
            <a:pPr marL="0" indent="0" fontAlgn="base">
              <a:buNone/>
            </a:pPr>
            <a:r>
              <a:rPr lang="da-DK" dirty="0"/>
              <a:t>github.com/</a:t>
            </a:r>
            <a:r>
              <a:rPr lang="da-DK" dirty="0" err="1"/>
              <a:t>CSExpertSessions</a:t>
            </a:r>
            <a:r>
              <a:rPr lang="da-DK" dirty="0"/>
              <a:t>/</a:t>
            </a:r>
            <a:r>
              <a:rPr lang="da-DK" dirty="0" err="1"/>
              <a:t>Reflection</a:t>
            </a:r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CC50F-05DD-4F6D-ABF9-718597E7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Reflective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792919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Stands for Language Integrated Query</a:t>
            </a:r>
          </a:p>
          <a:p>
            <a:pPr fontAlgn="base"/>
            <a:r>
              <a:rPr lang="da-DK" dirty="0"/>
              <a:t>By default works on all built-in memory collections</a:t>
            </a:r>
          </a:p>
          <a:p>
            <a:pPr fontAlgn="base"/>
            <a:r>
              <a:rPr lang="da-DK" dirty="0"/>
              <a:t>With adaptors it can work on most other data.</a:t>
            </a:r>
          </a:p>
          <a:p>
            <a:pPr lvl="1" fontAlgn="base"/>
            <a:r>
              <a:rPr lang="da-DK" dirty="0"/>
              <a:t>E.g. SQL , XML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6D9A70-F63F-4D2E-AD60-2E5D7FBD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LINQ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672001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Demo structure: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2201"/>
            <a:ext cx="4562475" cy="38481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8CAEB68-7CA9-48EE-B63D-AEBFFD1E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LINQ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7507407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We can then query through our datastructures</a:t>
            </a:r>
          </a:p>
          <a:p>
            <a:pPr fontAlgn="base"/>
            <a:r>
              <a:rPr lang="da-DK" dirty="0"/>
              <a:t>Linq has two forms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r>
              <a:rPr lang="da-DK" dirty="0"/>
              <a:t>The first compiles to the second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10" y="3094160"/>
            <a:ext cx="5915025" cy="11620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EFF4F7C-3D50-409A-B592-2A25D086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LINQ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0940870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Use Let to introduce variables mid-query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r>
              <a:rPr lang="da-DK" dirty="0"/>
              <a:t>These let variables are rebuilt on each execution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84181"/>
            <a:ext cx="4181475" cy="17907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D94A50F-AEDA-4DB6-B5EA-8256DFA6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LINQ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5327478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Evaluation order</a:t>
            </a:r>
          </a:p>
          <a:p>
            <a:pPr lvl="1" fontAlgn="base"/>
            <a:r>
              <a:rPr lang="da-DK" dirty="0"/>
              <a:t>LINQ Queries are evaluated when the individual results are needed, as lazily as can be done</a:t>
            </a:r>
          </a:p>
          <a:p>
            <a:pPr lvl="1" fontAlgn="base"/>
            <a:r>
              <a:rPr lang="da-DK" dirty="0"/>
              <a:t>If parts of the statement has side effects, beware!</a:t>
            </a:r>
          </a:p>
          <a:p>
            <a:pPr lvl="1" fontAlgn="base"/>
            <a:r>
              <a:rPr lang="da-DK" dirty="0"/>
              <a:t>This is also true for LINQ-To-Database scenarios</a:t>
            </a:r>
          </a:p>
          <a:p>
            <a:pPr lvl="1" fontAlgn="base"/>
            <a:r>
              <a:rPr lang="da-DK" dirty="0"/>
              <a:t>LINQ queries embedded in other queries are evaluated when needed as well</a:t>
            </a:r>
          </a:p>
          <a:p>
            <a:pPr fontAlgn="base"/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A8A6D3-7E7A-4EEC-B9E3-0786BE94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LINQ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775996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Extra LINQ Goodness:</a:t>
            </a:r>
          </a:p>
          <a:p>
            <a:pPr lvl="1" fontAlgn="base"/>
            <a:r>
              <a:rPr lang="da-DK" dirty="0"/>
              <a:t>Count(), LINQ can count up any enumerable if need be.</a:t>
            </a:r>
          </a:p>
          <a:p>
            <a:pPr lvl="1" fontAlgn="base"/>
            <a:r>
              <a:rPr lang="da-DK" dirty="0"/>
              <a:t>Join(), Access another element in another dataset when values match</a:t>
            </a:r>
          </a:p>
          <a:p>
            <a:pPr lvl="1" fontAlgn="base"/>
            <a:r>
              <a:rPr lang="da-DK" dirty="0"/>
              <a:t>Group, Group elements by a certain property</a:t>
            </a:r>
          </a:p>
          <a:p>
            <a:pPr lvl="2" fontAlgn="base"/>
            <a:r>
              <a:rPr lang="da-DK" dirty="0"/>
              <a:t>ToDictionary, </a:t>
            </a:r>
          </a:p>
          <a:p>
            <a:pPr lvl="1" fontAlgn="base"/>
            <a:r>
              <a:rPr lang="da-DK" dirty="0"/>
              <a:t>Single(OrDefault), will ensure only one element!</a:t>
            </a:r>
          </a:p>
          <a:p>
            <a:pPr marL="457200" lvl="1" indent="0" fontAlgn="base">
              <a:buNone/>
            </a:pPr>
            <a:endParaRPr lang="da-DK" dirty="0"/>
          </a:p>
          <a:p>
            <a:pPr lvl="1" fontAlgn="base"/>
            <a:endParaRPr lang="da-DK" dirty="0"/>
          </a:p>
          <a:p>
            <a:pPr lvl="1" fontAlgn="base"/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A95D57-8F33-4F14-A97C-D88AF466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LINQ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954390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Yield tricks</a:t>
            </a:r>
          </a:p>
          <a:p>
            <a:pPr lvl="1" fontAlgn="base"/>
            <a:r>
              <a:rPr lang="da-DK" dirty="0"/>
              <a:t>We can use the yield keyword to on the fly construct enumerables from any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60" y="3863181"/>
            <a:ext cx="3743325" cy="13144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7D972F9-859F-41AB-A005-C24F086F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LINQ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56338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9905"/>
          </a:xfrm>
        </p:spPr>
        <p:txBody>
          <a:bodyPr>
            <a:normAutofit/>
          </a:bodyPr>
          <a:lstStyle/>
          <a:p>
            <a:pPr fontAlgn="base"/>
            <a:r>
              <a:rPr lang="da-DK" dirty="0"/>
              <a:t>[Alt] [Shift] + </a:t>
            </a:r>
            <a:r>
              <a:rPr lang="da-DK" dirty="0" err="1"/>
              <a:t>arrow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[Alt] [</a:t>
            </a:r>
            <a:r>
              <a:rPr lang="da-DK" dirty="0" err="1"/>
              <a:t>Left-click</a:t>
            </a:r>
            <a:r>
              <a:rPr lang="da-DK" dirty="0"/>
              <a:t>] </a:t>
            </a:r>
            <a:r>
              <a:rPr lang="da-DK" dirty="0" err="1"/>
              <a:t>mouse</a:t>
            </a:r>
            <a:r>
              <a:rPr lang="da-DK" dirty="0"/>
              <a:t> to </a:t>
            </a:r>
            <a:r>
              <a:rPr lang="da-DK" dirty="0" err="1"/>
              <a:t>select</a:t>
            </a:r>
            <a:r>
              <a:rPr lang="da-DK" dirty="0"/>
              <a:t> </a:t>
            </a:r>
            <a:r>
              <a:rPr lang="da-DK" dirty="0" err="1"/>
              <a:t>acros</a:t>
            </a:r>
            <a:r>
              <a:rPr lang="da-DK" dirty="0"/>
              <a:t> lines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r>
              <a:rPr lang="da-DK" dirty="0"/>
              <a:t>[Alt] </a:t>
            </a:r>
            <a:r>
              <a:rPr lang="da-DK" dirty="0" err="1"/>
              <a:t>arrow</a:t>
            </a:r>
            <a:r>
              <a:rPr lang="da-DK" dirty="0"/>
              <a:t> up or </a:t>
            </a:r>
            <a:r>
              <a:rPr lang="da-DK" dirty="0" err="1"/>
              <a:t>down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to Swap lines</a:t>
            </a:r>
          </a:p>
          <a:p>
            <a:pPr fontAlgn="base"/>
            <a:r>
              <a:rPr lang="da-DK" dirty="0"/>
              <a:t>[</a:t>
            </a:r>
            <a:r>
              <a:rPr lang="da-DK" dirty="0" err="1"/>
              <a:t>Ctrl</a:t>
            </a:r>
            <a:r>
              <a:rPr lang="da-DK" dirty="0"/>
              <a:t>][L]			- cut line</a:t>
            </a:r>
          </a:p>
          <a:p>
            <a:pPr fontAlgn="base"/>
            <a:r>
              <a:rPr lang="da-DK" dirty="0"/>
              <a:t>[</a:t>
            </a:r>
            <a:r>
              <a:rPr lang="da-DK" dirty="0" err="1"/>
              <a:t>Ctrl</a:t>
            </a:r>
            <a:r>
              <a:rPr lang="da-DK" dirty="0"/>
              <a:t>][Shift][L]	- </a:t>
            </a:r>
            <a:r>
              <a:rPr lang="da-DK" dirty="0" err="1"/>
              <a:t>deletes</a:t>
            </a:r>
            <a:r>
              <a:rPr lang="da-DK" dirty="0"/>
              <a:t> line</a:t>
            </a:r>
          </a:p>
          <a:p>
            <a:pPr fontAlgn="base"/>
            <a:r>
              <a:rPr lang="da-DK" dirty="0"/>
              <a:t>http://visualstudioshortcuts.com/2017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2698290"/>
            <a:ext cx="2695575" cy="11715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1A01749-5FBC-4F40-A0ED-B9E951B7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 Ninja Tricks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045602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Linq also allows for set operations such as:</a:t>
            </a:r>
          </a:p>
          <a:p>
            <a:pPr lvl="1" fontAlgn="base"/>
            <a:r>
              <a:rPr lang="da-DK" dirty="0"/>
              <a:t>Union:     listA.Union(listB)</a:t>
            </a:r>
          </a:p>
          <a:p>
            <a:pPr lvl="1" fontAlgn="base"/>
            <a:r>
              <a:rPr lang="da-DK" dirty="0"/>
              <a:t>Intersect: listA.InterSect(ListB)</a:t>
            </a:r>
          </a:p>
          <a:p>
            <a:pPr lvl="1" fontAlgn="base"/>
            <a:r>
              <a:rPr lang="da-DK" dirty="0"/>
              <a:t>Except: listA.Except(ListB)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3BDEB9-B18B-492B-BC8D-566B5CD5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LINQ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738313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da-DK" dirty="0"/>
              <a:t>Excercise time: </a:t>
            </a:r>
          </a:p>
          <a:p>
            <a:pPr lvl="2" fontAlgn="base"/>
            <a:r>
              <a:rPr lang="da-DK" dirty="0"/>
              <a:t>Server: 			SuperDuper.database.windows.net</a:t>
            </a:r>
          </a:p>
          <a:p>
            <a:pPr lvl="2" fontAlgn="base"/>
            <a:r>
              <a:rPr lang="da-DK" dirty="0"/>
              <a:t>Database: 		kursus</a:t>
            </a:r>
          </a:p>
          <a:p>
            <a:pPr lvl="2" fontAlgn="base"/>
            <a:r>
              <a:rPr lang="da-DK" dirty="0"/>
              <a:t>Tabel: 			Customer</a:t>
            </a:r>
          </a:p>
          <a:p>
            <a:pPr lvl="2" fontAlgn="base"/>
            <a:r>
              <a:rPr lang="da-DK" dirty="0"/>
              <a:t>User Id			</a:t>
            </a:r>
            <a:r>
              <a:rPr lang="da-DK" dirty="0" err="1"/>
              <a:t>sqladmin</a:t>
            </a:r>
            <a:endParaRPr lang="da-DK" dirty="0"/>
          </a:p>
          <a:p>
            <a:pPr lvl="2" fontAlgn="base"/>
            <a:r>
              <a:rPr lang="da-DK" dirty="0"/>
              <a:t>Password		SuperDuper1234</a:t>
            </a:r>
          </a:p>
          <a:p>
            <a:pPr fontAlgn="base"/>
            <a:endParaRPr lang="da-DK" dirty="0"/>
          </a:p>
          <a:p>
            <a:pPr fontAlgn="base"/>
            <a:r>
              <a:rPr lang="da-DK" dirty="0"/>
              <a:t>Lav en liste over kunder fra Tyskland i en Console app. For hver kunder skal vises hvor mange ordre de har afgivet.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84446A-477A-431F-8FA6-AB057DC0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LINQ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339351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Traditionally when coding, we expect each statement to execute in the order it completes</a:t>
            </a:r>
          </a:p>
          <a:p>
            <a:pPr fontAlgn="base"/>
            <a:r>
              <a:rPr lang="da-DK" dirty="0"/>
              <a:t>In asynchronous programming we explicitly set up orders of operation but, the point of execution is a mystery (Runtime decides)</a:t>
            </a:r>
          </a:p>
          <a:p>
            <a:pPr fontAlgn="base"/>
            <a:r>
              <a:rPr lang="da-DK" dirty="0"/>
              <a:t>Good Example, when waiting for files/IO or system.Sleep, async really shines.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A52F39-78FA-465E-BC45-AD00CAD2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Asynchronous </a:t>
            </a:r>
            <a:r>
              <a:rPr lang="da-DK" dirty="0" err="1"/>
              <a:t>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4459747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286F73-9A90-4F95-BBE6-44BF85D6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Asynchronous </a:t>
            </a:r>
            <a:r>
              <a:rPr lang="da-DK" dirty="0" err="1"/>
              <a:t>programming</a:t>
            </a:r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1D5D0B-9C0D-491D-955C-613E61DEAE7A}"/>
              </a:ext>
            </a:extLst>
          </p:cNvPr>
          <p:cNvSpPr/>
          <p:nvPr/>
        </p:nvSpPr>
        <p:spPr>
          <a:xfrm>
            <a:off x="1406358" y="2165684"/>
            <a:ext cx="2235200" cy="28501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70348-53E0-40A5-98E7-A4E580C888B2}"/>
              </a:ext>
            </a:extLst>
          </p:cNvPr>
          <p:cNvSpPr/>
          <p:nvPr/>
        </p:nvSpPr>
        <p:spPr>
          <a:xfrm>
            <a:off x="5828632" y="2165684"/>
            <a:ext cx="700505" cy="28501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A4E3F-D4C2-42F9-AEC3-74731B957F31}"/>
              </a:ext>
            </a:extLst>
          </p:cNvPr>
          <p:cNvSpPr/>
          <p:nvPr/>
        </p:nvSpPr>
        <p:spPr>
          <a:xfrm>
            <a:off x="6729664" y="2165684"/>
            <a:ext cx="700505" cy="28501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131E2-89FD-41BE-98E5-CABA1C9869DF}"/>
              </a:ext>
            </a:extLst>
          </p:cNvPr>
          <p:cNvSpPr txBox="1"/>
          <p:nvPr/>
        </p:nvSpPr>
        <p:spPr>
          <a:xfrm>
            <a:off x="1943671" y="1606995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Concurency</a:t>
            </a:r>
            <a:endParaRPr lang="en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3629A-E5C2-446C-9B91-DF7740DE6677}"/>
              </a:ext>
            </a:extLst>
          </p:cNvPr>
          <p:cNvSpPr txBox="1"/>
          <p:nvPr/>
        </p:nvSpPr>
        <p:spPr>
          <a:xfrm>
            <a:off x="6045317" y="1600901"/>
            <a:ext cx="119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Parallelism</a:t>
            </a:r>
            <a:endParaRPr lang="en-DK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1EF817-1CBC-4AE6-9638-2017D90EE44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flipH="1">
            <a:off x="2523958" y="1976327"/>
            <a:ext cx="63576" cy="189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9DDD0A-8D70-4CC9-AF50-4E2D3F9F553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178884" y="1976327"/>
            <a:ext cx="1" cy="189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662FF2-235F-494F-8711-0956F1F5F1B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071896" y="1976327"/>
            <a:ext cx="8021" cy="189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578B9D-408D-4B34-8129-32FE46516168}"/>
              </a:ext>
            </a:extLst>
          </p:cNvPr>
          <p:cNvSpPr txBox="1"/>
          <p:nvPr/>
        </p:nvSpPr>
        <p:spPr>
          <a:xfrm>
            <a:off x="5971936" y="218172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T1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62B24A-46A0-42CF-8AFA-54E3A93CDD98}"/>
              </a:ext>
            </a:extLst>
          </p:cNvPr>
          <p:cNvSpPr txBox="1"/>
          <p:nvPr/>
        </p:nvSpPr>
        <p:spPr>
          <a:xfrm>
            <a:off x="6864948" y="218172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T2</a:t>
            </a:r>
            <a:endParaRPr lang="en-DK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20783B-726C-4B21-BA24-6923208BB646}"/>
              </a:ext>
            </a:extLst>
          </p:cNvPr>
          <p:cNvCxnSpPr>
            <a:cxnSpLocks/>
          </p:cNvCxnSpPr>
          <p:nvPr/>
        </p:nvCxnSpPr>
        <p:spPr>
          <a:xfrm>
            <a:off x="6178884" y="2551058"/>
            <a:ext cx="0" cy="228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CA1916-7696-4108-9E86-AAC0028EDBC4}"/>
              </a:ext>
            </a:extLst>
          </p:cNvPr>
          <p:cNvCxnSpPr>
            <a:cxnSpLocks/>
          </p:cNvCxnSpPr>
          <p:nvPr/>
        </p:nvCxnSpPr>
        <p:spPr>
          <a:xfrm>
            <a:off x="7071896" y="2551058"/>
            <a:ext cx="8020" cy="228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16118E-C3EE-4AC9-8F73-9FFA2B7AB5C9}"/>
              </a:ext>
            </a:extLst>
          </p:cNvPr>
          <p:cNvSpPr txBox="1"/>
          <p:nvPr/>
        </p:nvSpPr>
        <p:spPr>
          <a:xfrm>
            <a:off x="1506883" y="23488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T1</a:t>
            </a:r>
            <a:endParaRPr lang="en-D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5D36A0-52DE-4707-BB8D-B5C7053F01F8}"/>
              </a:ext>
            </a:extLst>
          </p:cNvPr>
          <p:cNvSpPr txBox="1"/>
          <p:nvPr/>
        </p:nvSpPr>
        <p:spPr>
          <a:xfrm>
            <a:off x="3031958" y="234346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T2</a:t>
            </a:r>
            <a:endParaRPr lang="en-DK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FB6726-8F62-404D-B63E-58731A6B3495}"/>
              </a:ext>
            </a:extLst>
          </p:cNvPr>
          <p:cNvCxnSpPr>
            <a:cxnSpLocks/>
            <a:stCxn id="2" idx="0"/>
            <a:endCxn id="27" idx="0"/>
          </p:cNvCxnSpPr>
          <p:nvPr/>
        </p:nvCxnSpPr>
        <p:spPr>
          <a:xfrm flipH="1">
            <a:off x="1713831" y="2165684"/>
            <a:ext cx="810127" cy="183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9397FF-861D-4A95-9996-35829AC9BF7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713831" y="2718139"/>
            <a:ext cx="0" cy="41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D3F6E-90D8-42B8-971D-41929A925625}"/>
              </a:ext>
            </a:extLst>
          </p:cNvPr>
          <p:cNvCxnSpPr>
            <a:cxnSpLocks/>
          </p:cNvCxnSpPr>
          <p:nvPr/>
        </p:nvCxnSpPr>
        <p:spPr>
          <a:xfrm>
            <a:off x="1713831" y="3133558"/>
            <a:ext cx="152507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8B5164-51B7-4E9C-BDB2-ECAF89BD2097}"/>
              </a:ext>
            </a:extLst>
          </p:cNvPr>
          <p:cNvCxnSpPr>
            <a:cxnSpLocks/>
          </p:cNvCxnSpPr>
          <p:nvPr/>
        </p:nvCxnSpPr>
        <p:spPr>
          <a:xfrm>
            <a:off x="3238906" y="3133558"/>
            <a:ext cx="0" cy="784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15D1B6-B549-4C3E-A4F6-4780A6BBD739}"/>
              </a:ext>
            </a:extLst>
          </p:cNvPr>
          <p:cNvCxnSpPr>
            <a:cxnSpLocks/>
          </p:cNvCxnSpPr>
          <p:nvPr/>
        </p:nvCxnSpPr>
        <p:spPr>
          <a:xfrm flipH="1">
            <a:off x="1713831" y="3918310"/>
            <a:ext cx="152507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F1980B-1B84-4603-82B3-7642E943A5E0}"/>
              </a:ext>
            </a:extLst>
          </p:cNvPr>
          <p:cNvCxnSpPr>
            <a:cxnSpLocks/>
          </p:cNvCxnSpPr>
          <p:nvPr/>
        </p:nvCxnSpPr>
        <p:spPr>
          <a:xfrm>
            <a:off x="1713831" y="3918310"/>
            <a:ext cx="0" cy="397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F28557-F978-4D0F-AB6C-45E30DED304B}"/>
              </a:ext>
            </a:extLst>
          </p:cNvPr>
          <p:cNvCxnSpPr>
            <a:cxnSpLocks/>
          </p:cNvCxnSpPr>
          <p:nvPr/>
        </p:nvCxnSpPr>
        <p:spPr>
          <a:xfrm>
            <a:off x="1713831" y="4315326"/>
            <a:ext cx="156999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8A5107-0D9C-41D3-9A7C-0AE18E8A737B}"/>
              </a:ext>
            </a:extLst>
          </p:cNvPr>
          <p:cNvCxnSpPr>
            <a:cxnSpLocks/>
          </p:cNvCxnSpPr>
          <p:nvPr/>
        </p:nvCxnSpPr>
        <p:spPr>
          <a:xfrm>
            <a:off x="3283822" y="4315326"/>
            <a:ext cx="0" cy="983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2781C3-949A-40B3-8053-9F2FA3B1384E}"/>
              </a:ext>
            </a:extLst>
          </p:cNvPr>
          <p:cNvSpPr txBox="1"/>
          <p:nvPr/>
        </p:nvSpPr>
        <p:spPr>
          <a:xfrm>
            <a:off x="1873542" y="5405241"/>
            <a:ext cx="120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Single core</a:t>
            </a:r>
            <a:endParaRPr lang="en-DK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CA651B-07E1-4A45-9F24-FF936306632E}"/>
              </a:ext>
            </a:extLst>
          </p:cNvPr>
          <p:cNvSpPr txBox="1"/>
          <p:nvPr/>
        </p:nvSpPr>
        <p:spPr>
          <a:xfrm>
            <a:off x="5917509" y="5410588"/>
            <a:ext cx="143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Multiple core</a:t>
            </a:r>
            <a:endParaRPr lang="en-DK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D7FF6C-6FA2-4899-8CE8-B5F9B2E6FDC6}"/>
              </a:ext>
            </a:extLst>
          </p:cNvPr>
          <p:cNvSpPr/>
          <p:nvPr/>
        </p:nvSpPr>
        <p:spPr>
          <a:xfrm>
            <a:off x="4970928" y="2547204"/>
            <a:ext cx="3277929" cy="2020942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FF0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Goal</a:t>
            </a:r>
            <a:r>
              <a:rPr lang="da-DK" dirty="0"/>
              <a:t>: </a:t>
            </a:r>
          </a:p>
          <a:p>
            <a:pPr algn="ctr"/>
            <a:r>
              <a:rPr lang="da-DK" dirty="0"/>
              <a:t>Performance!</a:t>
            </a:r>
            <a:endParaRPr lang="en-DK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B5F8A9-E708-4DE4-8A20-EBD4EA8BAA49}"/>
              </a:ext>
            </a:extLst>
          </p:cNvPr>
          <p:cNvSpPr txBox="1"/>
          <p:nvPr/>
        </p:nvSpPr>
        <p:spPr>
          <a:xfrm>
            <a:off x="1841039" y="2897379"/>
            <a:ext cx="1294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>
                <a:solidFill>
                  <a:srgbClr val="0070C0"/>
                </a:solidFill>
              </a:rPr>
              <a:t>Context</a:t>
            </a:r>
            <a:r>
              <a:rPr lang="da-DK" sz="1200" dirty="0">
                <a:solidFill>
                  <a:srgbClr val="0070C0"/>
                </a:solidFill>
              </a:rPr>
              <a:t> </a:t>
            </a:r>
            <a:r>
              <a:rPr lang="da-DK" sz="1200" dirty="0" err="1">
                <a:solidFill>
                  <a:srgbClr val="0070C0"/>
                </a:solidFill>
              </a:rPr>
              <a:t>switching</a:t>
            </a:r>
            <a:endParaRPr lang="en-DK" sz="1200" dirty="0">
              <a:solidFill>
                <a:srgbClr val="0070C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4BAF62E-3A06-487D-8CD1-DF6F9145998C}"/>
              </a:ext>
            </a:extLst>
          </p:cNvPr>
          <p:cNvSpPr/>
          <p:nvPr/>
        </p:nvSpPr>
        <p:spPr>
          <a:xfrm>
            <a:off x="888228" y="2551058"/>
            <a:ext cx="3277929" cy="2020942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FF0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Goal</a:t>
            </a:r>
            <a:r>
              <a:rPr lang="da-DK" dirty="0"/>
              <a:t>: </a:t>
            </a:r>
          </a:p>
          <a:p>
            <a:pPr algn="ctr"/>
            <a:r>
              <a:rPr lang="da-DK" dirty="0"/>
              <a:t>non-</a:t>
            </a:r>
            <a:r>
              <a:rPr lang="da-DK" dirty="0" err="1"/>
              <a:t>blocking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2380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 err="1"/>
              <a:t>Cuncurrency</a:t>
            </a:r>
            <a:endParaRPr lang="da-D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286F73-9A90-4F95-BBE6-44BF85D6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Asynchronous </a:t>
            </a:r>
            <a:r>
              <a:rPr lang="da-DK" dirty="0" err="1"/>
              <a:t>programming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BA7BA-B05D-44B0-84E6-F6F599A6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8" y="2250509"/>
            <a:ext cx="449642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4806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 err="1"/>
              <a:t>Cuncurrency</a:t>
            </a:r>
            <a:endParaRPr lang="da-D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286F73-9A90-4F95-BBE6-44BF85D6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Asynchronous </a:t>
            </a:r>
            <a:r>
              <a:rPr lang="da-DK" dirty="0" err="1"/>
              <a:t>programming</a:t>
            </a:r>
            <a:endParaRPr lang="en-D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BD7E81-FBFA-42D2-ABD9-62141D3EE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82" y="2276950"/>
            <a:ext cx="4401164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9484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b="1" i="1" dirty="0" err="1"/>
              <a:t>await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signals </a:t>
            </a:r>
            <a:r>
              <a:rPr lang="da-DK" dirty="0" err="1"/>
              <a:t>which</a:t>
            </a:r>
            <a:r>
              <a:rPr lang="da-DK" dirty="0"/>
              <a:t> mark </a:t>
            </a:r>
            <a:r>
              <a:rPr lang="da-DK" dirty="0" err="1"/>
              <a:t>code</a:t>
            </a:r>
            <a:r>
              <a:rPr lang="da-DK" dirty="0"/>
              <a:t> positions from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resume </a:t>
            </a:r>
            <a:r>
              <a:rPr lang="da-DK" dirty="0" err="1"/>
              <a:t>after</a:t>
            </a:r>
            <a:r>
              <a:rPr lang="da-DK" dirty="0"/>
              <a:t> a task </a:t>
            </a:r>
            <a:r>
              <a:rPr lang="da-DK" dirty="0" err="1"/>
              <a:t>completes</a:t>
            </a:r>
            <a:r>
              <a:rPr lang="da-DK" dirty="0"/>
              <a:t>…</a:t>
            </a:r>
          </a:p>
          <a:p>
            <a:pPr fontAlgn="base"/>
            <a:r>
              <a:rPr lang="da-DK" dirty="0" err="1"/>
              <a:t>await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has </a:t>
            </a:r>
            <a:r>
              <a:rPr lang="da-DK" dirty="0" err="1"/>
              <a:t>been</a:t>
            </a:r>
            <a:r>
              <a:rPr lang="da-DK" dirty="0"/>
              <a:t> marked with </a:t>
            </a:r>
            <a:r>
              <a:rPr lang="da-DK" b="1" i="1" dirty="0" err="1"/>
              <a:t>async</a:t>
            </a:r>
            <a:r>
              <a:rPr lang="da-DK" dirty="0"/>
              <a:t> </a:t>
            </a:r>
            <a:r>
              <a:rPr lang="da-DK" dirty="0" err="1"/>
              <a:t>keyword</a:t>
            </a:r>
            <a:endParaRPr lang="da-D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286F73-9A90-4F95-BBE6-44BF85D6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Asynchronous </a:t>
            </a:r>
            <a:r>
              <a:rPr lang="da-DK" dirty="0" err="1"/>
              <a:t>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217580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 err="1"/>
              <a:t>WinForm</a:t>
            </a:r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6E8FF-25D9-477B-978C-A3DDB3F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Asynchronous </a:t>
            </a:r>
            <a:r>
              <a:rPr lang="da-DK" dirty="0" err="1"/>
              <a:t>programming</a:t>
            </a:r>
            <a:endParaRPr lang="en-D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60E6ED-D089-49DA-A2D2-DF8DA4A6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7" y="2124171"/>
            <a:ext cx="6306430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8777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In newer days we have then introduced the async/await keywords to help with boilerplate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50198"/>
            <a:ext cx="5400675" cy="13906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9FBABF3-208C-4C0E-85CF-4793C7BB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Asynchronous </a:t>
            </a:r>
            <a:r>
              <a:rPr lang="da-DK" dirty="0" err="1"/>
              <a:t>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8528377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Doing more with more threads</a:t>
            </a:r>
          </a:p>
          <a:p>
            <a:pPr fontAlgn="base"/>
            <a:r>
              <a:rPr lang="da-DK" dirty="0"/>
              <a:t>A bunch of dangers</a:t>
            </a:r>
          </a:p>
          <a:p>
            <a:pPr fontAlgn="base"/>
            <a:r>
              <a:rPr lang="da-DK" dirty="0"/>
              <a:t>Amazing power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63181"/>
            <a:ext cx="3667125" cy="19431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F8BE66-887D-430D-B517-F238579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Parallel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7267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Use the object explorer to traverse object structures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63" y="2774713"/>
            <a:ext cx="5072062" cy="377396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312C26-1443-4E3C-88D5-8449CB74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 Ninja Tricks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2349107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.Net has built in CIL support for multithreading</a:t>
            </a:r>
          </a:p>
          <a:p>
            <a:pPr lvl="1" fontAlgn="base"/>
            <a:r>
              <a:rPr lang="da-DK" dirty="0"/>
              <a:t>Eg. Lock, ReadersWritersLock/ReadersWritersLockSlim</a:t>
            </a:r>
          </a:p>
          <a:p>
            <a:pPr fontAlgn="base"/>
            <a:r>
              <a:rPr lang="da-DK" dirty="0"/>
              <a:t>.Net also has specialized concurrent containers for us to use</a:t>
            </a:r>
          </a:p>
          <a:p>
            <a:pPr lvl="1" fontAlgn="base"/>
            <a:r>
              <a:rPr lang="da-DK" dirty="0"/>
              <a:t>//System.Collections.Concurrent</a:t>
            </a:r>
          </a:p>
          <a:p>
            <a:pPr fontAlgn="base"/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4589353"/>
            <a:ext cx="4105275" cy="19145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E45ADCF-BB88-4D74-A201-A0A7B001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Parallel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1796871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We have two primary kinds of paralellism</a:t>
            </a:r>
          </a:p>
          <a:p>
            <a:pPr lvl="1" fontAlgn="base"/>
            <a:r>
              <a:rPr lang="da-DK" dirty="0"/>
              <a:t>Data paralellism and Task paralellism</a:t>
            </a:r>
          </a:p>
          <a:p>
            <a:pPr fontAlgn="base"/>
            <a:r>
              <a:rPr lang="da-DK" dirty="0"/>
              <a:t>Task based are Threads, Invokations etc.</a:t>
            </a:r>
          </a:p>
          <a:p>
            <a:pPr fontAlgn="base"/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3" y="3368302"/>
            <a:ext cx="55911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3" y="5351089"/>
            <a:ext cx="4495800" cy="6286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C7B2C02-DE78-43B1-8B87-647BCC54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Parallel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9595071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Excercise:</a:t>
            </a:r>
          </a:p>
          <a:p>
            <a:pPr lvl="1" fontAlgn="base"/>
            <a:endParaRPr lang="da-DK" dirty="0"/>
          </a:p>
          <a:p>
            <a:pPr lvl="1" fontAlgn="base"/>
            <a:endParaRPr lang="da-DK" dirty="0"/>
          </a:p>
          <a:p>
            <a:pPr marL="457200" lvl="1" indent="0" fontAlgn="base">
              <a:buNone/>
            </a:pPr>
            <a:r>
              <a:rPr lang="da-DK" dirty="0"/>
              <a:t>Github.com/</a:t>
            </a:r>
            <a:r>
              <a:rPr lang="da-DK" dirty="0" err="1"/>
              <a:t>CSExpertSessions</a:t>
            </a:r>
            <a:r>
              <a:rPr lang="da-DK" dirty="0"/>
              <a:t>/</a:t>
            </a:r>
            <a:r>
              <a:rPr lang="da-DK" dirty="0" err="1"/>
              <a:t>Async</a:t>
            </a:r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C3F75B-9D85-40C9-9C84-72C1E573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Asynchronous </a:t>
            </a:r>
            <a:r>
              <a:rPr lang="da-DK" dirty="0" err="1"/>
              <a:t>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692971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D0B-F42F-4D60-A70E-E0ACAB7F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Tak for nu!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659F-1BE9-4AEC-B9D1-B20D59AA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Kursus evaluering:</a:t>
            </a:r>
          </a:p>
          <a:p>
            <a:pPr marL="457200" lvl="1" indent="0">
              <a:buNone/>
            </a:pPr>
            <a:r>
              <a:rPr lang="da-DK" dirty="0"/>
              <a:t>	</a:t>
            </a:r>
            <a:r>
              <a:rPr lang="da-DK" dirty="0">
                <a:hlinkClick r:id="rId2"/>
              </a:rPr>
              <a:t>http://eval.superusers.dk/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	på deltagerliste står et nummer ud for dit navn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Kontakt mig:</a:t>
            </a:r>
          </a:p>
          <a:p>
            <a:r>
              <a:rPr lang="da-DK" dirty="0">
                <a:hlinkClick r:id="rId3"/>
              </a:rPr>
              <a:t>Peter@wallenius.dk</a:t>
            </a:r>
            <a:endParaRPr lang="da-DK" dirty="0"/>
          </a:p>
          <a:p>
            <a:r>
              <a:rPr lang="da-DK"/>
              <a:t>linkedin</a:t>
            </a:r>
            <a:r>
              <a:rPr lang="da-DK" dirty="0"/>
              <a:t>.com/in/</a:t>
            </a:r>
            <a:r>
              <a:rPr lang="da-DK" dirty="0" err="1"/>
              <a:t>pwallenius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228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We can break on otherwise caught exceptions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A265C8-4C94-4875-8F59-6FC929C5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 Ninja Debugging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E5EFE1-E81C-42E8-A79B-4319C9698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296" y="2479113"/>
            <a:ext cx="4220164" cy="32580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919F18-AA1C-46A0-BA27-54586BDD5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88" y="2286987"/>
            <a:ext cx="3305636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3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And travel up and down the callstack</a:t>
            </a:r>
          </a:p>
          <a:p>
            <a:pPr lvl="1" fontAlgn="base"/>
            <a:r>
              <a:rPr lang="da-DK" dirty="0"/>
              <a:t>This includes the complete scope data for each frame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23DCEE-66B0-4382-8CFC-C0726651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 Ninja Debugging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9B50B-005F-4D15-B0AD-6F0C31B5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00" y="3476372"/>
            <a:ext cx="719237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Conditional Breakpoints can be hit if:</a:t>
            </a:r>
          </a:p>
          <a:p>
            <a:pPr lvl="1" fontAlgn="base"/>
            <a:r>
              <a:rPr lang="da-DK" dirty="0"/>
              <a:t>Some condition is true</a:t>
            </a:r>
          </a:p>
          <a:p>
            <a:pPr lvl="1" fontAlgn="base"/>
            <a:r>
              <a:rPr lang="da-DK" dirty="0"/>
              <a:t>At certain interval</a:t>
            </a:r>
          </a:p>
          <a:p>
            <a:pPr lvl="1" fontAlgn="base"/>
            <a:r>
              <a:rPr lang="da-DK" dirty="0"/>
              <a:t>At specific thread / Machine</a:t>
            </a:r>
          </a:p>
          <a:p>
            <a:pPr lvl="1" fontAlgn="base"/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56" y="3760700"/>
            <a:ext cx="5952039" cy="29187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512E066-08DE-402E-BE94-684A1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 Ninja Debugging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9839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At a breakpoint we can perform actions</a:t>
            </a:r>
          </a:p>
          <a:p>
            <a:pPr lvl="1" fontAlgn="base"/>
            <a:r>
              <a:rPr lang="da-DK" dirty="0"/>
              <a:t>This is much better than scattering ”Console.Log” around</a:t>
            </a:r>
          </a:p>
          <a:p>
            <a:pPr fontAlgn="base"/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49" y="3146181"/>
            <a:ext cx="6410325" cy="34671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3CC8B34-B31B-4A6D-8D1F-8949EEC4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 Ninja Debugging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5545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We think of objects as containers of:</a:t>
            </a:r>
          </a:p>
          <a:p>
            <a:pPr lvl="1" fontAlgn="base"/>
            <a:r>
              <a:rPr lang="da-DK" dirty="0"/>
              <a:t>State</a:t>
            </a:r>
          </a:p>
          <a:p>
            <a:pPr lvl="1" fontAlgn="base"/>
            <a:r>
              <a:rPr lang="da-DK" dirty="0"/>
              <a:t>Behaviours</a:t>
            </a:r>
          </a:p>
          <a:p>
            <a:pPr fontAlgn="base"/>
            <a:endParaRPr lang="da-DK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4004665" y="2796911"/>
            <a:ext cx="3815861" cy="29805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Class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K" dirty="0"/>
          </a:p>
        </p:txBody>
      </p:sp>
      <p:sp>
        <p:nvSpPr>
          <p:cNvPr id="5" name="Rectangle 4"/>
          <p:cNvSpPr/>
          <p:nvPr/>
        </p:nvSpPr>
        <p:spPr>
          <a:xfrm>
            <a:off x="6185157" y="3514522"/>
            <a:ext cx="1397977" cy="19397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1</a:t>
            </a:r>
          </a:p>
          <a:p>
            <a:pPr algn="ctr"/>
            <a:r>
              <a:rPr lang="en-US" dirty="0"/>
              <a:t>Var 2</a:t>
            </a:r>
          </a:p>
          <a:p>
            <a:pPr algn="ctr"/>
            <a:r>
              <a:rPr lang="en-US" dirty="0"/>
              <a:t>Var 3</a:t>
            </a:r>
          </a:p>
          <a:p>
            <a:pPr algn="ctr"/>
            <a:r>
              <a:rPr lang="en-US" dirty="0"/>
              <a:t>Var 4</a:t>
            </a:r>
            <a:endParaRPr lang="en-DK" dirty="0"/>
          </a:p>
        </p:txBody>
      </p:sp>
      <p:sp>
        <p:nvSpPr>
          <p:cNvPr id="6" name="Rectangle 5"/>
          <p:cNvSpPr/>
          <p:nvPr/>
        </p:nvSpPr>
        <p:spPr>
          <a:xfrm>
            <a:off x="3609010" y="4763030"/>
            <a:ext cx="1239715" cy="3659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3</a:t>
            </a:r>
            <a:endParaRPr lang="en-DK" dirty="0"/>
          </a:p>
        </p:txBody>
      </p:sp>
      <p:sp>
        <p:nvSpPr>
          <p:cNvPr id="9" name="Rectangle 8"/>
          <p:cNvSpPr/>
          <p:nvPr/>
        </p:nvSpPr>
        <p:spPr>
          <a:xfrm>
            <a:off x="3609009" y="4225020"/>
            <a:ext cx="1239715" cy="3659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2</a:t>
            </a:r>
            <a:endParaRPr lang="en-DK" dirty="0"/>
          </a:p>
        </p:txBody>
      </p:sp>
      <p:sp>
        <p:nvSpPr>
          <p:cNvPr id="11" name="Rectangle 10"/>
          <p:cNvSpPr/>
          <p:nvPr/>
        </p:nvSpPr>
        <p:spPr>
          <a:xfrm>
            <a:off x="3609010" y="3684507"/>
            <a:ext cx="1239715" cy="3659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1</a:t>
            </a:r>
            <a:endParaRPr lang="en-DK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F497613-FCB6-426C-BA03-0CA156D1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Brush</a:t>
            </a:r>
            <a:r>
              <a:rPr lang="da-DK" dirty="0"/>
              <a:t> up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84632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 err="1"/>
              <a:t>Procedural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lang="da-D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79B0D3-1C46-4992-83CF-4287230E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Brush</a:t>
            </a:r>
            <a:r>
              <a:rPr lang="da-DK" dirty="0"/>
              <a:t> up</a:t>
            </a:r>
            <a:endParaRPr lang="en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094D6-C16D-4865-9AB4-8E679584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85" y="2810668"/>
            <a:ext cx="58102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0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Visual Studio Ninja Tricks</a:t>
            </a:r>
          </a:p>
          <a:p>
            <a:pPr fontAlgn="base"/>
            <a:r>
              <a:rPr lang="en-GB" dirty="0"/>
              <a:t>An Object-Oriented Brush up</a:t>
            </a:r>
          </a:p>
          <a:p>
            <a:r>
              <a:rPr lang="en-GB" dirty="0"/>
              <a:t>Interfaces and OO</a:t>
            </a:r>
          </a:p>
          <a:p>
            <a:r>
              <a:rPr lang="en-GB" dirty="0"/>
              <a:t>Dependency Injection</a:t>
            </a:r>
          </a:p>
          <a:p>
            <a:pPr marL="0" indent="0">
              <a:buNone/>
            </a:pPr>
            <a:br>
              <a:rPr lang="en-GB" dirty="0"/>
            </a:br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C97256-CCF9-4BCD-9812-655F164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Travel Plan – Day 1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639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Encapsulation</a:t>
            </a:r>
          </a:p>
          <a:p>
            <a:pPr lvl="1" fontAlgn="base"/>
            <a:r>
              <a:rPr lang="da-DK" dirty="0"/>
              <a:t>Put stuff in a capsule, e.g. Behaviours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2FD0DE-B380-4D71-A987-68E3AFF3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Brush</a:t>
            </a:r>
            <a:r>
              <a:rPr lang="da-DK" dirty="0"/>
              <a:t> up</a:t>
            </a:r>
            <a:endParaRPr lang="en-D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AEB63-45DB-4AA9-835D-8357AE1C9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9" y="2883151"/>
            <a:ext cx="61626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27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State encapsulation and Data hiding</a:t>
            </a:r>
          </a:p>
          <a:p>
            <a:pPr lvl="1" fontAlgn="base"/>
            <a:r>
              <a:rPr lang="da-DK" dirty="0"/>
              <a:t>Each object has its own state to track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4887A9-54BD-4A5A-B9CE-047E24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Brush</a:t>
            </a:r>
            <a:r>
              <a:rPr lang="da-DK" dirty="0"/>
              <a:t> up</a:t>
            </a:r>
            <a:endParaRPr lang="en-D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26F5-4B20-4644-94BB-C07E54FF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1" y="2982244"/>
            <a:ext cx="54006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6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Implementation Hiding</a:t>
            </a:r>
          </a:p>
          <a:p>
            <a:pPr lvl="1" fontAlgn="base"/>
            <a:r>
              <a:rPr lang="da-DK" dirty="0"/>
              <a:t>We require consumers to know nothing of the internals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150FC9-C3C4-4541-A721-D9B0C678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Brush</a:t>
            </a:r>
            <a:r>
              <a:rPr lang="da-DK" dirty="0"/>
              <a:t> up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EB3DF-C288-463A-8916-7C3474C7A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1" y="3361908"/>
            <a:ext cx="54006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87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Why do we care:</a:t>
            </a:r>
          </a:p>
          <a:p>
            <a:pPr lvl="1" fontAlgn="base"/>
            <a:r>
              <a:rPr lang="da-DK" dirty="0"/>
              <a:t>It enables refactoring</a:t>
            </a:r>
          </a:p>
          <a:p>
            <a:pPr lvl="2" fontAlgn="base"/>
            <a:r>
              <a:rPr lang="da-DK" dirty="0"/>
              <a:t>And logic reuse </a:t>
            </a:r>
          </a:p>
          <a:p>
            <a:pPr lvl="1" fontAlgn="base"/>
            <a:r>
              <a:rPr lang="da-DK" dirty="0"/>
              <a:t>User cannot access internals and thereby break the code</a:t>
            </a:r>
          </a:p>
          <a:p>
            <a:pPr lvl="1" fontAlgn="base"/>
            <a:r>
              <a:rPr lang="da-DK" dirty="0"/>
              <a:t>As a result we are allowed to change our implementation</a:t>
            </a:r>
          </a:p>
          <a:p>
            <a:pPr lvl="1" fontAlgn="base"/>
            <a:endParaRPr lang="da-DK" dirty="0"/>
          </a:p>
          <a:p>
            <a:pPr fontAlgn="base"/>
            <a:r>
              <a:rPr lang="da-DK" dirty="0"/>
              <a:t>Encapsulation boundaries is genuinely hard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FCA89B-2CBA-4CD6-A1BD-4735A44D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Brush</a:t>
            </a:r>
            <a:r>
              <a:rPr lang="da-DK" dirty="0"/>
              <a:t> up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3270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Object and Dynamic</a:t>
            </a:r>
          </a:p>
          <a:p>
            <a:pPr lvl="1" fontAlgn="base"/>
            <a:r>
              <a:rPr lang="da-DK" dirty="0"/>
              <a:t>Object is the minimal working unit in .Net</a:t>
            </a:r>
          </a:p>
          <a:p>
            <a:pPr lvl="2" fontAlgn="base"/>
            <a:r>
              <a:rPr lang="da-DK" dirty="0"/>
              <a:t>Everything inherits object</a:t>
            </a:r>
          </a:p>
          <a:p>
            <a:pPr lvl="2" fontAlgn="base"/>
            <a:r>
              <a:rPr lang="da-DK" dirty="0"/>
              <a:t>It is type checked at compile time</a:t>
            </a:r>
          </a:p>
          <a:p>
            <a:pPr lvl="2" fontAlgn="base"/>
            <a:endParaRPr lang="da-DK" dirty="0"/>
          </a:p>
          <a:p>
            <a:pPr lvl="1" fontAlgn="base"/>
            <a:r>
              <a:rPr lang="da-DK" dirty="0"/>
              <a:t>Dynamic can change shape and form at will</a:t>
            </a:r>
          </a:p>
          <a:p>
            <a:pPr lvl="2" fontAlgn="base"/>
            <a:r>
              <a:rPr lang="da-DK" dirty="0"/>
              <a:t>Even runtime</a:t>
            </a:r>
          </a:p>
          <a:p>
            <a:pPr lvl="2" fontAlgn="base"/>
            <a:r>
              <a:rPr lang="da-DK" dirty="0"/>
              <a:t>It will only generate errors at runtime should they exist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934D13-EE4A-48AF-A7DA-C99CA44F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Brush</a:t>
            </a:r>
            <a:r>
              <a:rPr lang="da-DK" dirty="0"/>
              <a:t> up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70421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>
          <a:xfrm>
            <a:off x="1106904" y="1600200"/>
            <a:ext cx="7579895" cy="4525963"/>
          </a:xfrm>
        </p:spPr>
        <p:txBody>
          <a:bodyPr/>
          <a:lstStyle/>
          <a:p>
            <a:pPr fontAlgn="base"/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4" y="1708733"/>
            <a:ext cx="3665121" cy="42957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78326C-17DD-46BA-9B2F-A571E028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Brush</a:t>
            </a:r>
            <a:r>
              <a:rPr lang="da-DK" dirty="0"/>
              <a:t> up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12580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It turns out we can completely ignore the concept of classes and still have objects </a:t>
            </a:r>
          </a:p>
          <a:p>
            <a:pPr lvl="1" fontAlgn="base"/>
            <a:r>
              <a:rPr lang="da-DK" dirty="0"/>
              <a:t>Much like in javascript</a:t>
            </a:r>
          </a:p>
          <a:p>
            <a:pPr fontAlgn="base"/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7" y="3648075"/>
            <a:ext cx="5372100" cy="18478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CFFF86D-4CD7-4B34-8DE3-DA8BB3E7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Brush</a:t>
            </a:r>
            <a:r>
              <a:rPr lang="da-DK" dirty="0"/>
              <a:t> up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44900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Expando objects came in C# 4 and are able to be mutated at will, at any time.</a:t>
            </a:r>
          </a:p>
          <a:p>
            <a:pPr fontAlgn="base"/>
            <a:r>
              <a:rPr lang="da-DK" dirty="0"/>
              <a:t>All other dynamic types originates from the ExpandoObject</a:t>
            </a:r>
          </a:p>
          <a:p>
            <a:pPr fontAlgn="base"/>
            <a:r>
              <a:rPr lang="da-DK" dirty="0"/>
              <a:t>We can now specialize instances</a:t>
            </a:r>
          </a:p>
          <a:p>
            <a:pPr fontAlgn="base"/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1" y="4735513"/>
            <a:ext cx="2981325" cy="13906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51BEF4F-1AA3-4CF2-9811-4AA6E12A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Brush</a:t>
            </a:r>
            <a:r>
              <a:rPr lang="da-DK" dirty="0"/>
              <a:t> up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78864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2804-17C2-48B0-AEF4-7ABB8B74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DRY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5E6A-1B0F-408A-9B69-EE1ECAC8B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</a:t>
            </a:r>
            <a:r>
              <a:rPr lang="en-US" dirty="0" err="1"/>
              <a:t>Dont</a:t>
            </a:r>
            <a:r>
              <a:rPr lang="en-US" dirty="0"/>
              <a:t> </a:t>
            </a:r>
            <a:r>
              <a:rPr lang="en-US" dirty="0" err="1"/>
              <a:t>repeate</a:t>
            </a:r>
            <a:r>
              <a:rPr lang="en-US" dirty="0"/>
              <a:t> </a:t>
            </a:r>
            <a:r>
              <a:rPr lang="en-US" dirty="0" err="1"/>
              <a:t>youself</a:t>
            </a:r>
            <a:r>
              <a:rPr lang="en-US" dirty="0"/>
              <a:t>”</a:t>
            </a:r>
          </a:p>
          <a:p>
            <a:r>
              <a:rPr lang="en-US" dirty="0"/>
              <a:t>Make </a:t>
            </a:r>
            <a:r>
              <a:rPr lang="en-US" dirty="0" err="1"/>
              <a:t>efford</a:t>
            </a:r>
            <a:r>
              <a:rPr lang="en-US" dirty="0"/>
              <a:t> not to have code that is a repetition or multiplication of a patter</a:t>
            </a:r>
          </a:p>
        </p:txBody>
      </p:sp>
    </p:spTree>
    <p:extLst>
      <p:ext uri="{BB962C8B-B14F-4D97-AF65-F5344CB8AC3E}">
        <p14:creationId xmlns:p14="http://schemas.microsoft.com/office/powerpoint/2010/main" val="1819065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FB6E-A016-4D6B-9839-4FAA5B87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CPR nummer kontrol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793D-99C4-4352-A715-574DC46A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clone</a:t>
            </a:r>
            <a:r>
              <a:rPr lang="da-DK" dirty="0"/>
              <a:t> Github.com/</a:t>
            </a:r>
            <a:r>
              <a:rPr lang="da-DK" dirty="0" err="1"/>
              <a:t>CSExpertSessions</a:t>
            </a:r>
            <a:r>
              <a:rPr lang="da-DK" dirty="0"/>
              <a:t>/DRY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59787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Generics and Constraints</a:t>
            </a:r>
          </a:p>
          <a:p>
            <a:r>
              <a:rPr lang="en-GB" dirty="0"/>
              <a:t>Event-Based Architecture </a:t>
            </a:r>
          </a:p>
          <a:p>
            <a:r>
              <a:rPr lang="en-GB" dirty="0"/>
              <a:t>Higher-Order programming</a:t>
            </a:r>
          </a:p>
          <a:p>
            <a:r>
              <a:rPr lang="en-GB" dirty="0"/>
              <a:t>Reflection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67DF85-2D2D-46D9-86D9-04B50B4C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Travel Plan – Day 2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24765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Exercise time:</a:t>
            </a:r>
          </a:p>
          <a:p>
            <a:pPr lvl="1" fontAlgn="base"/>
            <a:r>
              <a:rPr lang="da-DK" dirty="0"/>
              <a:t>Make a TIC-TAC-TOE game</a:t>
            </a:r>
          </a:p>
          <a:p>
            <a:pPr lvl="2" fontAlgn="base"/>
            <a:r>
              <a:rPr lang="da-DK" dirty="0"/>
              <a:t>Printing to console is fine</a:t>
            </a:r>
          </a:p>
          <a:p>
            <a:pPr lvl="1" fontAlgn="base"/>
            <a:r>
              <a:rPr lang="da-DK" dirty="0"/>
              <a:t>Track two players, but each player object is dynamic, with a custom ”strategy” method.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77066F-58E1-491C-8AFD-5B8E0267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Brush</a:t>
            </a:r>
            <a:r>
              <a:rPr lang="da-DK" dirty="0"/>
              <a:t> up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28688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Traditional object orientation focuses on objects</a:t>
            </a:r>
          </a:p>
          <a:p>
            <a:pPr lvl="1" fontAlgn="base"/>
            <a:r>
              <a:rPr lang="da-DK" dirty="0"/>
              <a:t>But we seem to have forgotten about the message passing</a:t>
            </a:r>
          </a:p>
          <a:p>
            <a:pPr fontAlgn="base"/>
            <a:endParaRPr lang="da-DK" dirty="0"/>
          </a:p>
          <a:p>
            <a:pPr fontAlgn="base"/>
            <a:r>
              <a:rPr lang="da-DK" dirty="0"/>
              <a:t>One solution is </a:t>
            </a:r>
            <a:r>
              <a:rPr lang="da-DK" dirty="0" err="1"/>
              <a:t>Late</a:t>
            </a:r>
            <a:r>
              <a:rPr lang="da-DK" dirty="0"/>
              <a:t> binding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0F9E2-0C23-4DEF-997D-81572216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and OO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99513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By segmenting our code out in the Client/Server pattern we come closer</a:t>
            </a:r>
          </a:p>
          <a:p>
            <a:pPr fontAlgn="base"/>
            <a:r>
              <a:rPr lang="da-DK" dirty="0"/>
              <a:t>By using dynamic we can disable typechecking at compile time and we gain the option to enable message passing</a:t>
            </a:r>
          </a:p>
          <a:p>
            <a:pPr fontAlgn="base"/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4FC858-287D-4865-A154-CE2BBD5F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and OO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970853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Dynamic Decorator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r>
              <a:rPr lang="da-DK" dirty="0"/>
              <a:t>What </a:t>
            </a:r>
            <a:r>
              <a:rPr lang="da-DK" dirty="0" err="1"/>
              <a:t>if</a:t>
            </a:r>
            <a:r>
              <a:rPr lang="da-DK" dirty="0"/>
              <a:t> I want all actions logged ?</a:t>
            </a:r>
          </a:p>
          <a:p>
            <a:pPr marL="0" indent="0" fontAlgn="base">
              <a:buNone/>
            </a:pPr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34" y="2503243"/>
            <a:ext cx="4086225" cy="20097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C789E1E-1D8D-4835-80C6-26B44082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and OO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44997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Late Binding in C# comes at three levels</a:t>
            </a:r>
          </a:p>
          <a:p>
            <a:pPr lvl="1" fontAlgn="base"/>
            <a:r>
              <a:rPr lang="da-DK" dirty="0"/>
              <a:t>Inheritance: ”We know it is a subclass”</a:t>
            </a:r>
          </a:p>
          <a:p>
            <a:pPr lvl="1" fontAlgn="base"/>
            <a:r>
              <a:rPr lang="da-DK" dirty="0"/>
              <a:t>Interfaces: ”We know what it implements”</a:t>
            </a:r>
          </a:p>
          <a:p>
            <a:pPr lvl="1" fontAlgn="base"/>
            <a:r>
              <a:rPr lang="da-DK" dirty="0"/>
              <a:t>Dynamic: ”We know nothing”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972C0C-38C7-42BC-B2FA-6BE23CDC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and OO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6008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Opting in to virtual methods</a:t>
            </a:r>
          </a:p>
          <a:p>
            <a:pPr fontAlgn="base"/>
            <a:r>
              <a:rPr lang="da-DK" dirty="0"/>
              <a:t>Is this a good design?</a:t>
            </a:r>
          </a:p>
          <a:p>
            <a:pPr lvl="1" fontAlgn="base"/>
            <a:r>
              <a:rPr lang="da-DK" dirty="0"/>
              <a:t>Interfaces allows us to circumvent this issue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2" y="4101611"/>
            <a:ext cx="2476500" cy="19431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CBF4231-331A-4E86-BBBA-00683051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and OO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36210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Example time: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r>
              <a:rPr lang="da-DK" dirty="0"/>
              <a:t>We can now only work with this schedule 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247900"/>
            <a:ext cx="2609850" cy="9906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699F9A-321B-4AD6-A04F-E4EF1B7C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and OO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4729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Lets open ourselves to </a:t>
            </a:r>
            <a:r>
              <a:rPr lang="da-DK" dirty="0" err="1"/>
              <a:t>extension</a:t>
            </a:r>
            <a:r>
              <a:rPr lang="da-DK" dirty="0"/>
              <a:t> by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abstraction</a:t>
            </a:r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r>
              <a:rPr lang="da-DK" dirty="0"/>
              <a:t>But our interface definition is too broad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12" y="2764301"/>
            <a:ext cx="6067425" cy="2286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1989FFA-DA0E-4B7E-99D6-0EA12701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and OO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819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With interface segregation we get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86781"/>
            <a:ext cx="6981825" cy="33528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42C6B16-AE53-4313-A6E8-B5F83B5F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and OO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61658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da-DK" dirty="0"/>
              <a:t>Design pattern:</a:t>
            </a:r>
          </a:p>
          <a:p>
            <a:pPr marL="0" indent="0" fontAlgn="base">
              <a:buNone/>
            </a:pPr>
            <a:r>
              <a:rPr lang="da-DK" dirty="0"/>
              <a:t>	The Decorator pattern</a:t>
            </a:r>
          </a:p>
          <a:p>
            <a:pPr marL="0" indent="0" fontAlgn="base">
              <a:buNone/>
            </a:pPr>
            <a:endParaRPr lang="da-DK" dirty="0"/>
          </a:p>
          <a:p>
            <a:pPr marL="0" indent="0" fontAlgn="base">
              <a:buNone/>
            </a:pPr>
            <a:r>
              <a:rPr lang="da-DK" sz="1800" dirty="0"/>
              <a:t>Wrap an object in another object with the same interface</a:t>
            </a:r>
          </a:p>
          <a:p>
            <a:pPr marL="0" indent="0" fontAlgn="base">
              <a:buNone/>
            </a:pPr>
            <a:endParaRPr lang="da-DK" dirty="0"/>
          </a:p>
          <a:p>
            <a:pPr marL="0" indent="0" fontAlgn="base">
              <a:buNone/>
            </a:pPr>
            <a:endParaRPr lang="da-DK" dirty="0"/>
          </a:p>
          <a:p>
            <a:pPr marL="0" indent="0" fontAlgn="base">
              <a:buNone/>
            </a:pPr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285BCD-2920-4862-86D3-D57FCC6E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and OO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54424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LINQ</a:t>
            </a:r>
          </a:p>
          <a:p>
            <a:r>
              <a:rPr lang="en-GB" dirty="0"/>
              <a:t>Asynchronous Programming</a:t>
            </a:r>
          </a:p>
          <a:p>
            <a:r>
              <a:rPr lang="en-GB" dirty="0"/>
              <a:t>Parallel programming</a:t>
            </a:r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67DF85-2D2D-46D9-86D9-04B50B4C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Travel Plan – Day 3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35563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We implement an interface and forward calls </a:t>
            </a:r>
          </a:p>
          <a:p>
            <a:pPr fontAlgn="base"/>
            <a:r>
              <a:rPr lang="da-DK" dirty="0"/>
              <a:t>We should add value for each 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79626"/>
            <a:ext cx="5128496" cy="36015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0649819-90B9-49BC-AD16-67B1DCF9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and OO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99902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We can reuse the pattern indefinetly</a:t>
            </a:r>
          </a:p>
          <a:p>
            <a:pPr lvl="1" fontAlgn="base"/>
            <a:r>
              <a:rPr lang="da-DK" dirty="0"/>
              <a:t>Preferably with each implementation having a unique facet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5077" y="3464169"/>
            <a:ext cx="6550269" cy="26025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Object1 : </a:t>
            </a:r>
            <a:r>
              <a:rPr lang="en-US" dirty="0" err="1"/>
              <a:t>Iwork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K" dirty="0"/>
          </a:p>
        </p:txBody>
      </p:sp>
      <p:sp>
        <p:nvSpPr>
          <p:cNvPr id="5" name="Rectangle 4"/>
          <p:cNvSpPr/>
          <p:nvPr/>
        </p:nvSpPr>
        <p:spPr>
          <a:xfrm>
            <a:off x="1222131" y="3974123"/>
            <a:ext cx="6128238" cy="16617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Object2 : </a:t>
            </a:r>
            <a:r>
              <a:rPr lang="en-US" dirty="0" err="1"/>
              <a:t>Iwork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K" dirty="0"/>
          </a:p>
        </p:txBody>
      </p:sp>
      <p:sp>
        <p:nvSpPr>
          <p:cNvPr id="6" name="Rectangle 5"/>
          <p:cNvSpPr/>
          <p:nvPr/>
        </p:nvSpPr>
        <p:spPr>
          <a:xfrm>
            <a:off x="1547446" y="4378569"/>
            <a:ext cx="5442439" cy="9671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Object3 : </a:t>
            </a:r>
            <a:r>
              <a:rPr lang="en-US" dirty="0" err="1"/>
              <a:t>Iwork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DK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6FE599-17F1-41F8-9322-3731485E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and OO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34619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da-DK" dirty="0"/>
              <a:t>Design pattern: </a:t>
            </a:r>
          </a:p>
          <a:p>
            <a:pPr marL="0" indent="0" fontAlgn="base">
              <a:buNone/>
            </a:pPr>
            <a:r>
              <a:rPr lang="da-DK" dirty="0"/>
              <a:t>	The strategy pattern</a:t>
            </a:r>
          </a:p>
          <a:p>
            <a:pPr marL="0" indent="0" fontAlgn="base">
              <a:buNone/>
            </a:pPr>
            <a:endParaRPr lang="da-DK" dirty="0"/>
          </a:p>
          <a:p>
            <a:pPr marL="0" indent="0" fontAlgn="base">
              <a:buNone/>
            </a:pPr>
            <a:r>
              <a:rPr lang="da-DK" sz="2000" dirty="0"/>
              <a:t>Enable algorithms to be selected at runtime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E53F0B-9818-435C-8C7A-FC7EB8A5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and OO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81275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The idea is to enable classes to be customized depending on the situation.</a:t>
            </a:r>
          </a:p>
          <a:p>
            <a:pPr lvl="1" fontAlgn="base"/>
            <a:r>
              <a:rPr lang="da-DK" dirty="0"/>
              <a:t>Eg. List.Sort(quicksort/mergesort/binarysort etc.)</a:t>
            </a:r>
          </a:p>
          <a:p>
            <a:pPr lvl="1" fontAlgn="base"/>
            <a:endParaRPr lang="da-DK" dirty="0"/>
          </a:p>
          <a:p>
            <a:pPr fontAlgn="base"/>
            <a:r>
              <a:rPr lang="da-DK" dirty="0"/>
              <a:t>Can be done in many ways, but the most common is through lambdas or through interfaces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7CB2A6-B013-4C0E-9E04-923FBD24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and OO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31499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Like this: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78" y="2252662"/>
            <a:ext cx="5314950" cy="23526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B84E722-0646-4818-9E38-11BC8C8F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and OO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949786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E679-B620-456A-A37D-45783866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IComparable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4263-9316-4382-90CD-BC134D001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github.com/</a:t>
            </a:r>
            <a:r>
              <a:rPr lang="da-DK" dirty="0" err="1"/>
              <a:t>CSExpertSessions</a:t>
            </a:r>
            <a:r>
              <a:rPr lang="da-DK" dirty="0"/>
              <a:t>/</a:t>
            </a:r>
            <a:r>
              <a:rPr lang="da-DK" dirty="0" err="1"/>
              <a:t>IComparable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49369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Excercise time:</a:t>
            </a:r>
          </a:p>
          <a:p>
            <a:pPr lvl="1" fontAlgn="base"/>
            <a:r>
              <a:rPr lang="da-DK" dirty="0"/>
              <a:t>Rewrite the Tic-Tac-Toe game, this time properly decoupled and object oriented</a:t>
            </a:r>
          </a:p>
          <a:p>
            <a:pPr lvl="1" fontAlgn="base"/>
            <a:r>
              <a:rPr lang="da-DK" dirty="0"/>
              <a:t>Players still have their own strategies but this time as either function objects or as lambdas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2258B2-55C1-4B50-A7D3-8374AFAA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and OO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030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BEB10E-2353-4593-B9E6-A3C9B564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software </a:t>
            </a:r>
            <a:br>
              <a:rPr lang="da-DK" dirty="0"/>
            </a:br>
            <a:r>
              <a:rPr lang="da-DK" dirty="0"/>
              <a:t>-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aware</a:t>
            </a:r>
            <a:r>
              <a:rPr lang="da-DK" dirty="0"/>
              <a:t>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763250-A4CF-4138-A85F-5201DF4F9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809" y="1484928"/>
            <a:ext cx="6555546" cy="4832556"/>
          </a:xfrm>
        </p:spPr>
      </p:pic>
    </p:spTree>
    <p:extLst>
      <p:ext uri="{BB962C8B-B14F-4D97-AF65-F5344CB8AC3E}">
        <p14:creationId xmlns:p14="http://schemas.microsoft.com/office/powerpoint/2010/main" val="6227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sz="4000" b="1" dirty="0"/>
              <a:t>S</a:t>
            </a:r>
            <a:r>
              <a:rPr lang="da-DK" dirty="0"/>
              <a:t>ingle Responsibility Principle</a:t>
            </a:r>
          </a:p>
          <a:p>
            <a:pPr fontAlgn="base"/>
            <a:r>
              <a:rPr lang="da-DK" sz="4000" b="1" dirty="0"/>
              <a:t>O</a:t>
            </a:r>
            <a:r>
              <a:rPr lang="da-DK" dirty="0"/>
              <a:t>pen/Closed Principle</a:t>
            </a:r>
          </a:p>
          <a:p>
            <a:pPr fontAlgn="base"/>
            <a:r>
              <a:rPr lang="da-DK" sz="4000" b="1" dirty="0" err="1"/>
              <a:t>L</a:t>
            </a:r>
            <a:r>
              <a:rPr lang="da-DK" dirty="0" err="1"/>
              <a:t>iskovs</a:t>
            </a:r>
            <a:r>
              <a:rPr lang="da-DK" dirty="0"/>
              <a:t> Substitution Principle</a:t>
            </a:r>
          </a:p>
          <a:p>
            <a:pPr fontAlgn="base"/>
            <a:r>
              <a:rPr lang="da-DK" sz="4000" b="1" dirty="0"/>
              <a:t>I</a:t>
            </a:r>
            <a:r>
              <a:rPr lang="da-DK" dirty="0"/>
              <a:t>nterface Segregation Principle</a:t>
            </a:r>
          </a:p>
          <a:p>
            <a:pPr fontAlgn="base"/>
            <a:r>
              <a:rPr lang="da-DK" sz="4000" b="1" dirty="0" err="1"/>
              <a:t>D</a:t>
            </a:r>
            <a:r>
              <a:rPr lang="da-DK" dirty="0" err="1"/>
              <a:t>ependency</a:t>
            </a:r>
            <a:r>
              <a:rPr lang="da-DK" dirty="0"/>
              <a:t> Inversion Principle</a:t>
            </a:r>
          </a:p>
          <a:p>
            <a:pPr fontAlgn="base"/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BEB10E-2353-4593-B9E6-A3C9B564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da-DK" dirty="0"/>
              <a:t>The SOLID </a:t>
            </a:r>
            <a:r>
              <a:rPr lang="da-DK" dirty="0" err="1"/>
              <a:t>Principles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1660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CCD8-C0AC-4F2F-B98F-7561581C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Single </a:t>
            </a:r>
            <a:r>
              <a:rPr lang="da-DK" dirty="0" err="1"/>
              <a:t>Responsibility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66D9-D986-411A-9863-39959C37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i="1" dirty="0"/>
              <a:t>”a class </a:t>
            </a:r>
            <a:r>
              <a:rPr lang="da-DK" b="1" i="1" dirty="0" err="1"/>
              <a:t>should</a:t>
            </a:r>
            <a:r>
              <a:rPr lang="da-DK" b="1" i="1" dirty="0"/>
              <a:t> have </a:t>
            </a:r>
            <a:r>
              <a:rPr lang="da-DK" b="1" i="1" dirty="0" err="1"/>
              <a:t>only</a:t>
            </a:r>
            <a:r>
              <a:rPr lang="da-DK" b="1" i="1" dirty="0"/>
              <a:t> </a:t>
            </a:r>
            <a:r>
              <a:rPr lang="da-DK" b="1" i="1" dirty="0" err="1"/>
              <a:t>one</a:t>
            </a:r>
            <a:r>
              <a:rPr lang="da-DK" b="1" i="1" dirty="0"/>
              <a:t> </a:t>
            </a:r>
            <a:r>
              <a:rPr lang="da-DK" b="1" i="1" dirty="0" err="1"/>
              <a:t>reson</a:t>
            </a:r>
            <a:r>
              <a:rPr lang="da-DK" b="1" i="1" dirty="0"/>
              <a:t> to </a:t>
            </a:r>
            <a:r>
              <a:rPr lang="da-DK" b="1" i="1" dirty="0" err="1"/>
              <a:t>change</a:t>
            </a:r>
            <a:r>
              <a:rPr lang="da-DK" b="1" i="1" dirty="0"/>
              <a:t>…”</a:t>
            </a:r>
          </a:p>
          <a:p>
            <a:r>
              <a:rPr lang="da-DK" dirty="0" err="1"/>
              <a:t>Every</a:t>
            </a:r>
            <a:r>
              <a:rPr lang="da-DK" dirty="0"/>
              <a:t> </a:t>
            </a:r>
            <a:r>
              <a:rPr lang="da-DK" dirty="0" err="1"/>
              <a:t>module</a:t>
            </a:r>
            <a:r>
              <a:rPr lang="da-DK" dirty="0"/>
              <a:t> or class </a:t>
            </a:r>
            <a:r>
              <a:rPr lang="da-DK" dirty="0" err="1"/>
              <a:t>should</a:t>
            </a:r>
            <a:r>
              <a:rPr lang="da-DK" dirty="0"/>
              <a:t> have responsibillity over a single part of the </a:t>
            </a:r>
            <a:r>
              <a:rPr lang="da-DK" dirty="0" err="1"/>
              <a:t>functionallity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by the software, and </a:t>
            </a:r>
            <a:r>
              <a:rPr lang="da-DK" dirty="0" err="1"/>
              <a:t>that</a:t>
            </a:r>
            <a:r>
              <a:rPr lang="da-DK" dirty="0"/>
              <a:t> responsibillity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entirely</a:t>
            </a:r>
            <a:r>
              <a:rPr lang="da-DK" dirty="0"/>
              <a:t> </a:t>
            </a:r>
            <a:r>
              <a:rPr lang="da-DK" dirty="0" err="1"/>
              <a:t>encapsulated</a:t>
            </a:r>
            <a:r>
              <a:rPr lang="da-DK" dirty="0"/>
              <a:t> by the class.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6E8D9-2639-4CD4-B4BC-14F684954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7" y="1652339"/>
            <a:ext cx="4763165" cy="35533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38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59923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700D44C0-B3DE-4556-9739-043095E0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Our</a:t>
            </a:r>
            <a:r>
              <a:rPr lang="da-DK" dirty="0"/>
              <a:t> </a:t>
            </a:r>
            <a:r>
              <a:rPr lang="en-US" dirty="0"/>
              <a:t>Journey</a:t>
            </a:r>
            <a:r>
              <a:rPr lang="da-DK" dirty="0"/>
              <a:t> With C#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21476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9A6C-82F3-4F9E-AF97-12C2D1DC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Single </a:t>
            </a:r>
            <a:r>
              <a:rPr lang="da-DK" dirty="0" err="1"/>
              <a:t>Responsibility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5B0A-F01D-4B59-B527-20CD685D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84678-CA66-44A7-AF9E-6CC19587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32" y="1672125"/>
            <a:ext cx="503942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19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187C-D1F6-4762-91BF-BC14DD84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dirty="0"/>
              <a:t>O</a:t>
            </a:r>
            <a:r>
              <a:rPr lang="da-DK" dirty="0"/>
              <a:t>pen/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br>
              <a:rPr lang="da-DK" dirty="0"/>
            </a:b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BA0D-B680-423E-94EB-1896FCC9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i="1" dirty="0"/>
              <a:t>”Software </a:t>
            </a:r>
            <a:r>
              <a:rPr lang="da-DK" b="1" i="1" dirty="0" err="1"/>
              <a:t>entities</a:t>
            </a:r>
            <a:r>
              <a:rPr lang="da-DK" b="1" i="1" dirty="0"/>
              <a:t> </a:t>
            </a:r>
            <a:r>
              <a:rPr lang="da-DK" b="1" i="1" dirty="0" err="1"/>
              <a:t>such</a:t>
            </a:r>
            <a:r>
              <a:rPr lang="da-DK" b="1" i="1" dirty="0"/>
              <a:t> as  </a:t>
            </a:r>
            <a:r>
              <a:rPr lang="da-DK" b="1" i="1" dirty="0" err="1"/>
              <a:t>classes</a:t>
            </a:r>
            <a:r>
              <a:rPr lang="da-DK" b="1" i="1" dirty="0"/>
              <a:t>, </a:t>
            </a:r>
            <a:r>
              <a:rPr lang="da-DK" b="1" i="1" dirty="0" err="1"/>
              <a:t>modules</a:t>
            </a:r>
            <a:r>
              <a:rPr lang="da-DK" b="1" i="1" dirty="0"/>
              <a:t>, </a:t>
            </a:r>
            <a:r>
              <a:rPr lang="da-DK" b="1" i="1" dirty="0" err="1"/>
              <a:t>functions</a:t>
            </a:r>
            <a:r>
              <a:rPr lang="da-DK" b="1" i="1" dirty="0"/>
              <a:t> etc. </a:t>
            </a:r>
            <a:r>
              <a:rPr lang="da-DK" b="1" i="1" dirty="0" err="1"/>
              <a:t>Should</a:t>
            </a:r>
            <a:r>
              <a:rPr lang="da-DK" b="1" i="1" dirty="0"/>
              <a:t> </a:t>
            </a:r>
            <a:r>
              <a:rPr lang="da-DK" b="1" i="1" dirty="0" err="1"/>
              <a:t>be</a:t>
            </a:r>
            <a:r>
              <a:rPr lang="da-DK" b="1" i="1" dirty="0"/>
              <a:t> open for </a:t>
            </a:r>
            <a:r>
              <a:rPr lang="da-DK" b="1" i="1" dirty="0" err="1"/>
              <a:t>extension</a:t>
            </a:r>
            <a:r>
              <a:rPr lang="da-DK" b="1" i="1" dirty="0"/>
              <a:t>, but </a:t>
            </a:r>
            <a:r>
              <a:rPr lang="da-DK" b="1" i="1" dirty="0" err="1"/>
              <a:t>closed</a:t>
            </a:r>
            <a:r>
              <a:rPr lang="da-DK" b="1" i="1" dirty="0"/>
              <a:t> for </a:t>
            </a:r>
            <a:r>
              <a:rPr lang="da-DK" b="1" i="1" dirty="0" err="1"/>
              <a:t>modification</a:t>
            </a:r>
            <a:r>
              <a:rPr lang="da-DK" b="1" i="1" dirty="0"/>
              <a:t>”</a:t>
            </a:r>
          </a:p>
          <a:p>
            <a:r>
              <a:rPr lang="da-DK" dirty="0"/>
              <a:t>Any new </a:t>
            </a:r>
            <a:r>
              <a:rPr lang="da-DK" dirty="0" err="1"/>
              <a:t>functionality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implemented</a:t>
            </a:r>
            <a:r>
              <a:rPr lang="da-DK" dirty="0"/>
              <a:t> by </a:t>
            </a:r>
            <a:r>
              <a:rPr lang="da-DK" dirty="0" err="1"/>
              <a:t>adding</a:t>
            </a:r>
            <a:r>
              <a:rPr lang="da-DK" dirty="0"/>
              <a:t> new </a:t>
            </a:r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attributes</a:t>
            </a:r>
            <a:r>
              <a:rPr lang="da-DK" dirty="0"/>
              <a:t> and </a:t>
            </a:r>
            <a:r>
              <a:rPr lang="da-DK" dirty="0" err="1"/>
              <a:t>methods</a:t>
            </a:r>
            <a:r>
              <a:rPr lang="da-DK" dirty="0"/>
              <a:t>,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changing</a:t>
            </a:r>
            <a:r>
              <a:rPr lang="da-DK" dirty="0"/>
              <a:t> the 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ones</a:t>
            </a:r>
            <a:r>
              <a:rPr lang="da-DK" dirty="0"/>
              <a:t> or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ones</a:t>
            </a:r>
            <a:r>
              <a:rPr lang="da-DK" dirty="0"/>
              <a:t>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0885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CCD8-C0AC-4F2F-B98F-7561581C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dirty="0"/>
              <a:t>O</a:t>
            </a:r>
            <a:r>
              <a:rPr lang="da-DK" dirty="0"/>
              <a:t>pen/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66D9-D986-411A-9863-39959C37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handle a </a:t>
            </a:r>
            <a:r>
              <a:rPr lang="da-DK" dirty="0" err="1"/>
              <a:t>triangle</a:t>
            </a:r>
            <a:r>
              <a:rPr lang="da-DK" dirty="0"/>
              <a:t> class?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F20F9-F4B2-4ED9-A72A-3CDF28B3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155"/>
            <a:ext cx="562053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45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CCD8-C0AC-4F2F-B98F-7561581C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dirty="0"/>
              <a:t>O</a:t>
            </a:r>
            <a:r>
              <a:rPr lang="da-DK" dirty="0"/>
              <a:t>pen/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C4E4E-0E0D-4933-B633-53C7E1C10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4848902" cy="52490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66D9-D986-411A-9863-39959C37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778" y="1600200"/>
            <a:ext cx="3866147" cy="4525963"/>
          </a:xfrm>
        </p:spPr>
        <p:txBody>
          <a:bodyPr>
            <a:normAutofit/>
          </a:bodyPr>
          <a:lstStyle/>
          <a:p>
            <a:r>
              <a:rPr lang="da-DK" dirty="0" err="1"/>
              <a:t>Use</a:t>
            </a:r>
            <a:r>
              <a:rPr lang="da-DK" dirty="0"/>
              <a:t> abstract </a:t>
            </a:r>
            <a:r>
              <a:rPr lang="da-DK" dirty="0" err="1"/>
              <a:t>classes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05304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CCD8-C0AC-4F2F-B98F-7561581C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dirty="0"/>
              <a:t>O</a:t>
            </a:r>
            <a:r>
              <a:rPr lang="da-DK" dirty="0"/>
              <a:t>pen/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66D9-D986-411A-9863-39959C37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779" y="1600200"/>
            <a:ext cx="3823368" cy="4525963"/>
          </a:xfrm>
        </p:spPr>
        <p:txBody>
          <a:bodyPr>
            <a:normAutofit/>
          </a:bodyPr>
          <a:lstStyle/>
          <a:p>
            <a:r>
              <a:rPr lang="da-DK" dirty="0" err="1"/>
              <a:t>Use</a:t>
            </a:r>
            <a:r>
              <a:rPr lang="da-DK" dirty="0"/>
              <a:t> abstract </a:t>
            </a:r>
            <a:r>
              <a:rPr lang="da-DK" dirty="0" err="1"/>
              <a:t>classes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60B05-BE22-4368-B2EC-94369B8BB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15348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85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CCD8-C0AC-4F2F-B98F-7561581C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dirty="0"/>
              <a:t>O</a:t>
            </a:r>
            <a:r>
              <a:rPr lang="da-DK" dirty="0"/>
              <a:t>pen/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994DC-DF71-4D79-84CB-D4581B7C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54" y="1504203"/>
            <a:ext cx="4820323" cy="53537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66D9-D986-411A-9863-39959C37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779" y="1600200"/>
            <a:ext cx="3564020" cy="4525963"/>
          </a:xfrm>
        </p:spPr>
        <p:txBody>
          <a:bodyPr>
            <a:normAutofit/>
          </a:bodyPr>
          <a:lstStyle/>
          <a:p>
            <a:r>
              <a:rPr lang="da-DK" dirty="0" err="1"/>
              <a:t>Use</a:t>
            </a:r>
            <a:r>
              <a:rPr lang="da-DK" dirty="0"/>
              <a:t> interfaces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51589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CCD8-C0AC-4F2F-B98F-7561581C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dirty="0"/>
              <a:t>O</a:t>
            </a:r>
            <a:r>
              <a:rPr lang="da-DK" dirty="0"/>
              <a:t>pen/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66D9-D986-411A-9863-39959C37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779" y="1600200"/>
            <a:ext cx="3564020" cy="4525963"/>
          </a:xfrm>
        </p:spPr>
        <p:txBody>
          <a:bodyPr>
            <a:normAutofit/>
          </a:bodyPr>
          <a:lstStyle/>
          <a:p>
            <a:r>
              <a:rPr lang="da-DK" dirty="0" err="1"/>
              <a:t>Use</a:t>
            </a:r>
            <a:r>
              <a:rPr lang="da-DK" dirty="0"/>
              <a:t> interfaces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5F878-A66B-4834-A002-5170307B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73" y="1778515"/>
            <a:ext cx="4344006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50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8AE4-C98D-4C18-AAC9-8F00E8B0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dirty="0" err="1"/>
              <a:t>L</a:t>
            </a:r>
            <a:r>
              <a:rPr lang="da-DK" dirty="0" err="1"/>
              <a:t>iskovs</a:t>
            </a:r>
            <a:r>
              <a:rPr lang="da-DK" dirty="0"/>
              <a:t> Substitution </a:t>
            </a:r>
            <a:r>
              <a:rPr lang="da-DK" dirty="0" err="1"/>
              <a:t>Principle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C650-8AC9-4036-BC5C-F2C5A4BE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i="1" dirty="0"/>
              <a:t>”If S is a subtype of T, the </a:t>
            </a:r>
            <a:r>
              <a:rPr lang="da-DK" b="1" i="1" dirty="0" err="1"/>
              <a:t>objects</a:t>
            </a:r>
            <a:r>
              <a:rPr lang="da-DK" b="1" i="1" dirty="0"/>
              <a:t> of type T </a:t>
            </a:r>
            <a:r>
              <a:rPr lang="da-DK" b="1" i="1" dirty="0" err="1"/>
              <a:t>may</a:t>
            </a:r>
            <a:r>
              <a:rPr lang="da-DK" b="1" i="1" dirty="0"/>
              <a:t> </a:t>
            </a:r>
            <a:r>
              <a:rPr lang="da-DK" b="1" i="1" dirty="0" err="1"/>
              <a:t>be</a:t>
            </a:r>
            <a:r>
              <a:rPr lang="da-DK" b="1" i="1" dirty="0"/>
              <a:t> </a:t>
            </a:r>
            <a:r>
              <a:rPr lang="da-DK" b="1" i="1" dirty="0" err="1"/>
              <a:t>replaced</a:t>
            </a:r>
            <a:r>
              <a:rPr lang="da-DK" b="1" i="1" dirty="0"/>
              <a:t> by </a:t>
            </a:r>
            <a:r>
              <a:rPr lang="da-DK" b="1" i="1" dirty="0" err="1"/>
              <a:t>objects</a:t>
            </a:r>
            <a:r>
              <a:rPr lang="da-DK" b="1" i="1" dirty="0"/>
              <a:t> of type S”</a:t>
            </a:r>
          </a:p>
          <a:p>
            <a:r>
              <a:rPr lang="da-DK" dirty="0" err="1"/>
              <a:t>Derived</a:t>
            </a:r>
            <a:r>
              <a:rPr lang="da-DK" dirty="0"/>
              <a:t> types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completely</a:t>
            </a:r>
            <a:r>
              <a:rPr lang="da-DK" dirty="0"/>
              <a:t> </a:t>
            </a:r>
            <a:r>
              <a:rPr lang="da-DK" dirty="0" err="1"/>
              <a:t>substitutable</a:t>
            </a:r>
            <a:r>
              <a:rPr lang="da-DK" dirty="0"/>
              <a:t> for </a:t>
            </a:r>
            <a:r>
              <a:rPr lang="da-DK" dirty="0" err="1"/>
              <a:t>their</a:t>
            </a:r>
            <a:r>
              <a:rPr lang="da-DK" dirty="0"/>
              <a:t> base type.</a:t>
            </a:r>
          </a:p>
          <a:p>
            <a:r>
              <a:rPr lang="da-DK" dirty="0"/>
              <a:t>No new </a:t>
            </a:r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 </a:t>
            </a:r>
            <a:r>
              <a:rPr lang="da-DK" dirty="0" err="1"/>
              <a:t>thrown</a:t>
            </a:r>
            <a:r>
              <a:rPr lang="da-DK" dirty="0"/>
              <a:t> by the subtype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15447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EF83-7AEA-4B78-8F35-E5E211CF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dirty="0" err="1"/>
              <a:t>L</a:t>
            </a:r>
            <a:r>
              <a:rPr lang="da-DK" dirty="0" err="1"/>
              <a:t>iskovs</a:t>
            </a:r>
            <a:r>
              <a:rPr lang="da-DK" dirty="0"/>
              <a:t> Substitution </a:t>
            </a:r>
            <a:r>
              <a:rPr lang="da-DK" dirty="0" err="1"/>
              <a:t>Principle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E9F6-8E2C-4D45-844A-D156C6FB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A0DD7-1BCF-4726-9BF0-4F39C3FB0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948662" cy="48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FFAD0F-895D-426B-B379-29A67ED0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928" y="2701225"/>
            <a:ext cx="5782482" cy="1648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8662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EF83-7AEA-4B78-8F35-E5E211CF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dirty="0" err="1"/>
              <a:t>L</a:t>
            </a:r>
            <a:r>
              <a:rPr lang="da-DK" dirty="0" err="1"/>
              <a:t>iskovs</a:t>
            </a:r>
            <a:r>
              <a:rPr lang="da-DK" dirty="0"/>
              <a:t> Substitution </a:t>
            </a:r>
            <a:r>
              <a:rPr lang="da-DK" dirty="0" err="1"/>
              <a:t>Principle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E9F6-8E2C-4D45-844A-D156C6FB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0CB1E-4FC3-44E7-ADB7-EC0FBB0D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681466" cy="48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9AC19B-DDE2-44FF-9570-B743CE617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622" y="2980141"/>
            <a:ext cx="5420481" cy="1400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07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78890"/>
              </p:ext>
            </p:extLst>
          </p:nvPr>
        </p:nvGraphicFramePr>
        <p:xfrm>
          <a:off x="457199" y="1600200"/>
          <a:ext cx="849429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A08B45A5-6974-4AEC-913B-0B0D5B17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Journey</a:t>
            </a:r>
            <a:r>
              <a:rPr lang="da-DK" dirty="0"/>
              <a:t> With C#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137939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EF83-7AEA-4B78-8F35-E5E211CF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dirty="0" err="1"/>
              <a:t>L</a:t>
            </a:r>
            <a:r>
              <a:rPr lang="da-DK" dirty="0" err="1"/>
              <a:t>iskovs</a:t>
            </a:r>
            <a:r>
              <a:rPr lang="da-DK" dirty="0"/>
              <a:t> Substitution </a:t>
            </a:r>
            <a:r>
              <a:rPr lang="da-DK" dirty="0" err="1"/>
              <a:t>Principle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E9F6-8E2C-4D45-844A-D156C6FB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B8654-07B9-4DFC-B747-0E97E810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36841"/>
            <a:ext cx="6023372" cy="5443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37EA7-7A5B-44EA-BEDD-92BF9431A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654" y="2330414"/>
            <a:ext cx="5839640" cy="1705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1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970D-0744-4F22-B789-65BB1D7A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dirty="0"/>
              <a:t>I</a:t>
            </a:r>
            <a:r>
              <a:rPr lang="da-DK" dirty="0"/>
              <a:t>nterface Segregation </a:t>
            </a:r>
            <a:r>
              <a:rPr lang="da-DK" dirty="0" err="1"/>
              <a:t>Principle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9D37-0A45-4F27-8CCD-A558396E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i="1" dirty="0"/>
              <a:t>”No </a:t>
            </a:r>
            <a:r>
              <a:rPr lang="da-DK" b="1" i="1" dirty="0" err="1"/>
              <a:t>client</a:t>
            </a:r>
            <a:r>
              <a:rPr lang="da-DK" b="1" i="1" dirty="0"/>
              <a:t> </a:t>
            </a:r>
            <a:r>
              <a:rPr lang="da-DK" b="1" i="1" dirty="0" err="1"/>
              <a:t>should</a:t>
            </a:r>
            <a:r>
              <a:rPr lang="da-DK" b="1" i="1" dirty="0"/>
              <a:t> </a:t>
            </a:r>
            <a:r>
              <a:rPr lang="da-DK" b="1" i="1" dirty="0" err="1"/>
              <a:t>be</a:t>
            </a:r>
            <a:r>
              <a:rPr lang="da-DK" b="1" i="1" dirty="0"/>
              <a:t> </a:t>
            </a:r>
            <a:r>
              <a:rPr lang="da-DK" b="1" i="1" dirty="0" err="1"/>
              <a:t>forced</a:t>
            </a:r>
            <a:r>
              <a:rPr lang="da-DK" b="1" i="1" dirty="0"/>
              <a:t> to </a:t>
            </a:r>
            <a:r>
              <a:rPr lang="da-DK" b="1" i="1" dirty="0" err="1"/>
              <a:t>depend</a:t>
            </a:r>
            <a:r>
              <a:rPr lang="da-DK" b="1" i="1" dirty="0"/>
              <a:t> on </a:t>
            </a:r>
            <a:r>
              <a:rPr lang="da-DK" b="1" i="1" dirty="0" err="1"/>
              <a:t>methods</a:t>
            </a:r>
            <a:r>
              <a:rPr lang="da-DK" b="1" i="1" dirty="0"/>
              <a:t> </a:t>
            </a:r>
            <a:r>
              <a:rPr lang="da-DK" b="1" i="1" dirty="0" err="1"/>
              <a:t>they</a:t>
            </a:r>
            <a:r>
              <a:rPr lang="da-DK" b="1" i="1" dirty="0"/>
              <a:t> </a:t>
            </a:r>
            <a:r>
              <a:rPr lang="da-DK" b="1" i="1" dirty="0" err="1"/>
              <a:t>don’t</a:t>
            </a:r>
            <a:r>
              <a:rPr lang="da-DK" b="1" i="1" dirty="0"/>
              <a:t> </a:t>
            </a:r>
            <a:r>
              <a:rPr lang="da-DK" b="1" i="1" dirty="0" err="1"/>
              <a:t>use</a:t>
            </a:r>
            <a:r>
              <a:rPr lang="da-DK" b="1" i="1" dirty="0"/>
              <a:t>”</a:t>
            </a:r>
          </a:p>
          <a:p>
            <a:r>
              <a:rPr lang="da-DK" dirty="0"/>
              <a:t>One fat interface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spilt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smaller and </a:t>
            </a:r>
            <a:r>
              <a:rPr lang="da-DK" dirty="0" err="1"/>
              <a:t>relavant</a:t>
            </a:r>
            <a:r>
              <a:rPr lang="da-DK" dirty="0"/>
              <a:t> interfaces so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clients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interfaces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relavant</a:t>
            </a:r>
            <a:r>
              <a:rPr lang="da-DK" dirty="0"/>
              <a:t> to </a:t>
            </a:r>
            <a:r>
              <a:rPr lang="da-DK" dirty="0" err="1"/>
              <a:t>them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161231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2B3C-F0A1-444A-969D-072423A9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dirty="0"/>
              <a:t>I</a:t>
            </a:r>
            <a:r>
              <a:rPr lang="da-DK" dirty="0"/>
              <a:t>nterface Segregation </a:t>
            </a:r>
            <a:r>
              <a:rPr lang="da-DK" dirty="0" err="1"/>
              <a:t>Principle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2291-20EE-4EBC-9812-C0406B08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3BEF4-CB52-4F42-822B-F8B5B543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8139"/>
            <a:ext cx="5144218" cy="43916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BFD0789-C63C-4F9F-9AD9-ED52CCC34ACD}"/>
              </a:ext>
            </a:extLst>
          </p:cNvPr>
          <p:cNvSpPr/>
          <p:nvPr/>
        </p:nvSpPr>
        <p:spPr>
          <a:xfrm>
            <a:off x="550779" y="5257800"/>
            <a:ext cx="2769937" cy="656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4CAE9-3357-45CC-AAF6-99F9219CEDF2}"/>
              </a:ext>
            </a:extLst>
          </p:cNvPr>
          <p:cNvSpPr txBox="1"/>
          <p:nvPr/>
        </p:nvSpPr>
        <p:spPr>
          <a:xfrm>
            <a:off x="4860758" y="3700379"/>
            <a:ext cx="242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Man skal være modig…!</a:t>
            </a:r>
            <a:endParaRPr lang="en-DK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A9576D-D5B7-4E07-BE2D-8F713E45829C}"/>
              </a:ext>
            </a:extLst>
          </p:cNvPr>
          <p:cNvCxnSpPr>
            <a:cxnSpLocks/>
          </p:cNvCxnSpPr>
          <p:nvPr/>
        </p:nvCxnSpPr>
        <p:spPr>
          <a:xfrm flipH="1">
            <a:off x="3170989" y="3908926"/>
            <a:ext cx="1689769" cy="1502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2B3C-F0A1-444A-969D-072423A9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dirty="0"/>
              <a:t>I</a:t>
            </a:r>
            <a:r>
              <a:rPr lang="da-DK" dirty="0"/>
              <a:t>nterface Segregation </a:t>
            </a:r>
            <a:r>
              <a:rPr lang="da-DK" dirty="0" err="1"/>
              <a:t>Principle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2291-20EE-4EBC-9812-C0406B08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9DC68-2551-4A4C-8489-4712CF240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163006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445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da-DK" b="1" i="1" dirty="0"/>
              <a:t>”High-</a:t>
            </a:r>
            <a:r>
              <a:rPr lang="da-DK" b="1" i="1" dirty="0" err="1"/>
              <a:t>level</a:t>
            </a:r>
            <a:r>
              <a:rPr lang="da-DK" b="1" i="1" dirty="0"/>
              <a:t> </a:t>
            </a:r>
            <a:r>
              <a:rPr lang="da-DK" b="1" i="1" dirty="0" err="1"/>
              <a:t>modules</a:t>
            </a:r>
            <a:r>
              <a:rPr lang="da-DK" b="1" i="1" dirty="0"/>
              <a:t> </a:t>
            </a:r>
            <a:r>
              <a:rPr lang="da-DK" b="1" i="1" dirty="0" err="1"/>
              <a:t>should</a:t>
            </a:r>
            <a:r>
              <a:rPr lang="da-DK" b="1" i="1" dirty="0"/>
              <a:t> not </a:t>
            </a:r>
            <a:r>
              <a:rPr lang="da-DK" b="1" i="1" dirty="0" err="1"/>
              <a:t>depend</a:t>
            </a:r>
            <a:r>
              <a:rPr lang="da-DK" b="1" i="1" dirty="0"/>
              <a:t> on low-</a:t>
            </a:r>
            <a:r>
              <a:rPr lang="da-DK" b="1" i="1" dirty="0" err="1"/>
              <a:t>level</a:t>
            </a:r>
            <a:r>
              <a:rPr lang="da-DK" b="1" i="1" dirty="0"/>
              <a:t> </a:t>
            </a:r>
            <a:r>
              <a:rPr lang="da-DK" b="1" i="1" dirty="0" err="1"/>
              <a:t>modules</a:t>
            </a:r>
            <a:r>
              <a:rPr lang="da-DK" b="1" i="1" dirty="0"/>
              <a:t>. </a:t>
            </a:r>
            <a:r>
              <a:rPr lang="da-DK" b="1" i="1" dirty="0" err="1"/>
              <a:t>Both</a:t>
            </a:r>
            <a:r>
              <a:rPr lang="da-DK" b="1" i="1" dirty="0"/>
              <a:t> </a:t>
            </a:r>
            <a:r>
              <a:rPr lang="da-DK" b="1" i="1" dirty="0" err="1"/>
              <a:t>should</a:t>
            </a:r>
            <a:r>
              <a:rPr lang="da-DK" b="1" i="1" dirty="0"/>
              <a:t> </a:t>
            </a:r>
            <a:r>
              <a:rPr lang="da-DK" b="1" i="1" dirty="0" err="1"/>
              <a:t>depend</a:t>
            </a:r>
            <a:r>
              <a:rPr lang="da-DK" b="1" i="1" dirty="0"/>
              <a:t> on </a:t>
            </a:r>
            <a:r>
              <a:rPr lang="da-DK" b="1" i="1" dirty="0" err="1"/>
              <a:t>abstrations</a:t>
            </a:r>
            <a:r>
              <a:rPr lang="da-DK" b="1" i="1" dirty="0"/>
              <a:t>”</a:t>
            </a:r>
          </a:p>
          <a:p>
            <a:pPr marL="0" indent="0" fontAlgn="base">
              <a:buNone/>
            </a:pPr>
            <a:r>
              <a:rPr lang="da-DK" i="1" dirty="0"/>
              <a:t>										Robert C. Martin</a:t>
            </a:r>
          </a:p>
          <a:p>
            <a:pPr fontAlgn="base"/>
            <a:endParaRPr lang="da-DK" dirty="0"/>
          </a:p>
          <a:p>
            <a:pPr fontAlgn="base"/>
            <a:r>
              <a:rPr lang="da-DK" dirty="0" err="1"/>
              <a:t>We</a:t>
            </a:r>
            <a:r>
              <a:rPr lang="da-DK" dirty="0"/>
              <a:t> should never depend on concrete instances only abstractions</a:t>
            </a:r>
          </a:p>
          <a:p>
            <a:pPr fontAlgn="base"/>
            <a:endParaRPr lang="da-DK" dirty="0"/>
          </a:p>
          <a:p>
            <a:pPr fontAlgn="base"/>
            <a:r>
              <a:rPr lang="da-DK" dirty="0"/>
              <a:t>As an application grows, so does the total available amount of dependencies needed and offered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9637DB-5B52-474B-8D9F-F9D7512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da-DK" sz="5400" dirty="0" err="1"/>
              <a:t>D</a:t>
            </a:r>
            <a:r>
              <a:rPr lang="da-DK" dirty="0" err="1"/>
              <a:t>ependency</a:t>
            </a:r>
            <a:r>
              <a:rPr lang="da-DK" dirty="0"/>
              <a:t> Inversion </a:t>
            </a:r>
            <a:r>
              <a:rPr lang="da-DK" dirty="0" err="1"/>
              <a:t>Principle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052996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Dependencies have many forms:</a:t>
            </a:r>
          </a:p>
          <a:p>
            <a:pPr lvl="1" fontAlgn="base"/>
            <a:r>
              <a:rPr lang="da-DK" dirty="0"/>
              <a:t>Static members</a:t>
            </a:r>
          </a:p>
          <a:p>
            <a:pPr lvl="1" fontAlgn="base"/>
            <a:endParaRPr lang="da-DK" dirty="0"/>
          </a:p>
          <a:p>
            <a:pPr lvl="1" fontAlgn="base"/>
            <a:endParaRPr lang="da-DK" dirty="0"/>
          </a:p>
          <a:p>
            <a:pPr lvl="1" fontAlgn="base"/>
            <a:endParaRPr lang="da-DK" dirty="0"/>
          </a:p>
          <a:p>
            <a:pPr lvl="1" fontAlgn="base"/>
            <a:r>
              <a:rPr lang="da-DK" dirty="0"/>
              <a:t>New’ing up classes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61" y="2738437"/>
            <a:ext cx="3429000" cy="13811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938954" y="2866292"/>
            <a:ext cx="1529861" cy="351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84" y="5057468"/>
            <a:ext cx="3543300" cy="9620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200400" y="5855677"/>
            <a:ext cx="1890346" cy="398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5BF48AC-6174-4AC3-9615-404F66CD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dirty="0" err="1"/>
              <a:t>D</a:t>
            </a:r>
            <a:r>
              <a:rPr lang="da-DK" dirty="0" err="1"/>
              <a:t>ependency</a:t>
            </a:r>
            <a:r>
              <a:rPr lang="da-DK" dirty="0"/>
              <a:t> Inversion </a:t>
            </a:r>
            <a:r>
              <a:rPr lang="da-DK" dirty="0" err="1"/>
              <a:t>Principle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553610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By allowing a class to fetch dependencies itself we are violating the O/C and the SR Principles</a:t>
            </a:r>
          </a:p>
          <a:p>
            <a:pPr fontAlgn="base"/>
            <a:r>
              <a:rPr lang="da-DK" dirty="0"/>
              <a:t>So how do we fix it?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68302"/>
            <a:ext cx="5124450" cy="33147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EEE52D5-93E5-42EF-ABBA-141B9183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dirty="0" err="1"/>
              <a:t>D</a:t>
            </a:r>
            <a:r>
              <a:rPr lang="da-DK" dirty="0" err="1"/>
              <a:t>ependency</a:t>
            </a:r>
            <a:r>
              <a:rPr lang="da-DK" dirty="0"/>
              <a:t> Inversion </a:t>
            </a:r>
            <a:r>
              <a:rPr lang="da-DK" dirty="0" err="1"/>
              <a:t>Principle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092510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Dependency injection</a:t>
            </a:r>
          </a:p>
          <a:p>
            <a:pPr lvl="1" fontAlgn="base"/>
            <a:r>
              <a:rPr lang="da-DK" dirty="0"/>
              <a:t>When talking about dependency inversion we typically also include injection</a:t>
            </a:r>
          </a:p>
          <a:p>
            <a:pPr lvl="1" fontAlgn="base"/>
            <a:r>
              <a:rPr lang="da-DK" dirty="0"/>
              <a:t>Two types:</a:t>
            </a:r>
          </a:p>
          <a:p>
            <a:pPr lvl="2" fontAlgn="base"/>
            <a:r>
              <a:rPr lang="da-DK" dirty="0"/>
              <a:t>Property injection </a:t>
            </a:r>
          </a:p>
          <a:p>
            <a:pPr lvl="2" fontAlgn="base"/>
            <a:r>
              <a:rPr lang="da-DK" dirty="0"/>
              <a:t>Constructor injection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043B1B-86AE-4B36-BFC1-9841D533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436895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da-DK" dirty="0"/>
              <a:t>Property injection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r>
              <a:rPr lang="da-DK" dirty="0"/>
              <a:t>Puts the work on the caller</a:t>
            </a:r>
          </a:p>
          <a:p>
            <a:pPr fontAlgn="base"/>
            <a:r>
              <a:rPr lang="da-DK" dirty="0"/>
              <a:t>Api Implementation is simpler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257058"/>
            <a:ext cx="3857625" cy="24669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3B88C67-30D3-49A5-8E2B-2C84FA74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412633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Constructor Injection</a:t>
            </a:r>
          </a:p>
          <a:p>
            <a:pPr fontAlgn="base"/>
            <a:r>
              <a:rPr lang="da-DK" dirty="0"/>
              <a:t>Moves logic into the </a:t>
            </a:r>
            <a:r>
              <a:rPr lang="da-DK" dirty="0" err="1"/>
              <a:t>constructor</a:t>
            </a:r>
            <a:r>
              <a:rPr lang="da-DK" dirty="0"/>
              <a:t> </a:t>
            </a:r>
          </a:p>
          <a:p>
            <a:pPr fontAlgn="base"/>
            <a:r>
              <a:rPr lang="da-DK" dirty="0"/>
              <a:t>Allows for instantiation control and no need for setters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" y="4158734"/>
            <a:ext cx="4448175" cy="14573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C0B427D-C302-42D5-8825-F709CA7A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3809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da-DK" dirty="0"/>
              <a:t>Highlight and Browse variables</a:t>
            </a:r>
          </a:p>
          <a:p>
            <a:pPr marL="0" indent="0" fontAlgn="base">
              <a:buNone/>
            </a:pPr>
            <a:endParaRPr lang="da-DK" dirty="0"/>
          </a:p>
          <a:p>
            <a:pPr marL="0" indent="0" fontAlgn="base">
              <a:buNone/>
            </a:pPr>
            <a:endParaRPr lang="da-DK" dirty="0"/>
          </a:p>
          <a:p>
            <a:pPr marL="0" indent="0" fontAlgn="base">
              <a:buNone/>
            </a:pPr>
            <a:endParaRPr lang="da-DK" dirty="0"/>
          </a:p>
          <a:p>
            <a:pPr marL="0" indent="0" fontAlgn="base">
              <a:buNone/>
            </a:pPr>
            <a:r>
              <a:rPr lang="da-DK" dirty="0"/>
              <a:t>This becomes extra usable with mixed scopes</a:t>
            </a:r>
          </a:p>
          <a:p>
            <a:pPr marL="0" indent="0" fontAlgn="base">
              <a:buNone/>
            </a:pP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09" y="2396331"/>
            <a:ext cx="4248150" cy="14668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B552BBB-213B-4DC2-8FD4-8845A930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 Ninja Tricks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121661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One issue:</a:t>
            </a:r>
          </a:p>
          <a:p>
            <a:pPr lvl="1" fontAlgn="base"/>
            <a:r>
              <a:rPr lang="da-DK" dirty="0"/>
              <a:t>Keeping track of dependencies can become a burden and as needed dependencies grow, our instantiation logic becomes complex</a:t>
            </a:r>
          </a:p>
          <a:p>
            <a:pPr fontAlgn="base"/>
            <a:r>
              <a:rPr lang="da-DK" dirty="0"/>
              <a:t>Solution:</a:t>
            </a:r>
          </a:p>
          <a:p>
            <a:pPr lvl="1" fontAlgn="base"/>
            <a:r>
              <a:rPr lang="da-DK" dirty="0" err="1"/>
              <a:t>Use</a:t>
            </a:r>
            <a:r>
              <a:rPr lang="da-DK" dirty="0"/>
              <a:t> IOC  -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i="1" dirty="0"/>
              <a:t>IOC Container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2BE6EA-8BF5-4841-8EFC-BB04528B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869769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We are gonna use the </a:t>
            </a:r>
            <a:r>
              <a:rPr lang="da-DK" b="1" dirty="0"/>
              <a:t>Unity</a:t>
            </a:r>
            <a:r>
              <a:rPr lang="da-DK" dirty="0"/>
              <a:t> Dependency Injector (But we could make our own)</a:t>
            </a:r>
          </a:p>
          <a:p>
            <a:pPr fontAlgn="base"/>
            <a:r>
              <a:rPr lang="da-DK" dirty="0"/>
              <a:t>This allows a complete decoupling between our object creation code and the use of the objects</a:t>
            </a:r>
          </a:p>
          <a:p>
            <a:pPr fontAlgn="base"/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47476D-30CC-4877-B2B7-5ECC5F2D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07061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Configuration: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r>
              <a:rPr lang="da-DK" dirty="0"/>
              <a:t>We teach Unity how to resolve each specific type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5192"/>
          <a:stretch/>
        </p:blipFill>
        <p:spPr>
          <a:xfrm>
            <a:off x="931985" y="2536169"/>
            <a:ext cx="7754815" cy="166426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89983D5-1F3D-4BA5-A9F8-CF5BE572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376654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da-DK" dirty="0"/>
              <a:t>Resolution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r>
              <a:rPr lang="da-DK" dirty="0"/>
              <a:t>Unity handles the dependencies of dependencies</a:t>
            </a:r>
          </a:p>
          <a:p>
            <a:pPr fontAlgn="base"/>
            <a:r>
              <a:rPr lang="da-DK" dirty="0"/>
              <a:t>As well as construction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66" y="2320131"/>
            <a:ext cx="6048375" cy="15430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E073B61-1ECD-414E-BDF8-D56D94E3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82173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Dependency Injection therefore allows us to decouple our dependencies</a:t>
            </a:r>
          </a:p>
          <a:p>
            <a:pPr fontAlgn="base"/>
            <a:r>
              <a:rPr lang="da-DK" dirty="0"/>
              <a:t>It can and should be mixed with the strategy pattern as well.</a:t>
            </a:r>
          </a:p>
          <a:p>
            <a:pPr fontAlgn="base"/>
            <a:endParaRPr lang="da-DK" dirty="0"/>
          </a:p>
          <a:p>
            <a:pPr fontAlgn="base"/>
            <a:r>
              <a:rPr lang="da-DK" dirty="0"/>
              <a:t>Good tip:</a:t>
            </a:r>
          </a:p>
          <a:p>
            <a:pPr lvl="1" fontAlgn="base"/>
            <a:r>
              <a:rPr lang="da-DK" dirty="0"/>
              <a:t>Use Interfaces on all dependencies, as this allows a DI enabled app to be 100% Unit tested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0803CD-D93D-421B-80CF-22790FB2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006688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64DB-1639-4EB5-8E3C-C0AD60F2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r>
              <a:rPr lang="da-DK" dirty="0"/>
              <a:t> øvelse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2CB9-8E00-481E-958A-E62A7FF6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github.com/</a:t>
            </a:r>
            <a:r>
              <a:rPr lang="da-DK" dirty="0" err="1"/>
              <a:t>CSExpertSessions</a:t>
            </a:r>
            <a:r>
              <a:rPr lang="da-DK" dirty="0"/>
              <a:t>/DI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786351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Code with ”Holes”</a:t>
            </a:r>
          </a:p>
          <a:p>
            <a:pPr fontAlgn="base"/>
            <a:r>
              <a:rPr lang="da-DK" dirty="0"/>
              <a:t>When we write methods we allow for parameters, such that we dont have a method for each input permutation (that would be crazy)</a:t>
            </a:r>
          </a:p>
          <a:p>
            <a:pPr lvl="1" fontAlgn="base"/>
            <a:r>
              <a:rPr lang="da-DK" dirty="0"/>
              <a:t>Eg. No ”HelloWorld()”, ”HelloOtherWorld” etc.</a:t>
            </a:r>
          </a:p>
          <a:p>
            <a:pPr lvl="1" fontAlgn="base"/>
            <a:r>
              <a:rPr lang="da-DK" dirty="0"/>
              <a:t>Instead ”Hello(”World”)”, ”Hello(”OtherWorld”)”</a:t>
            </a:r>
          </a:p>
          <a:p>
            <a:pPr fontAlgn="base"/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99713A-11AA-4C82-8FE6-03C820B3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706970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We can allow types to become ”holes” as well through the use of generics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3187212"/>
            <a:ext cx="3990975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208" y="3100754"/>
            <a:ext cx="3762375" cy="2362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42236" y="4281854"/>
            <a:ext cx="7781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56C5EFB-8304-460E-9D3B-46950734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271664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Type Constraints:</a:t>
            </a:r>
          </a:p>
          <a:p>
            <a:pPr fontAlgn="base"/>
            <a:r>
              <a:rPr lang="da-DK" dirty="0"/>
              <a:t>We can constrain what kind of type we allow in our generic declarations</a:t>
            </a:r>
          </a:p>
          <a:p>
            <a:pPr fontAlgn="base"/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AB3A0F-9D16-4CE8-A60A-FF94923C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380769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By interface or baseclass: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r>
              <a:rPr lang="da-DK" dirty="0"/>
              <a:t>This includes inherited types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29" y="2494817"/>
            <a:ext cx="5000625" cy="23431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6DBB9E4-45D2-420B-833B-2971A121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5881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Go to Definition</a:t>
            </a:r>
          </a:p>
          <a:p>
            <a:pPr fontAlgn="base"/>
            <a:r>
              <a:rPr lang="da-DK" dirty="0"/>
              <a:t>Go to </a:t>
            </a:r>
            <a:r>
              <a:rPr lang="da-DK" dirty="0" err="1"/>
              <a:t>Implementation</a:t>
            </a:r>
            <a:endParaRPr lang="da-DK" dirty="0"/>
          </a:p>
          <a:p>
            <a:pPr marL="0" indent="0" fontAlgn="base">
              <a:buNone/>
            </a:pPr>
            <a:endParaRPr lang="da-DK" dirty="0"/>
          </a:p>
          <a:p>
            <a:pPr fontAlgn="base"/>
            <a:endParaRPr lang="da-DK" dirty="0"/>
          </a:p>
          <a:p>
            <a:pPr marL="0" indent="0" fontAlgn="base">
              <a:buNone/>
            </a:pPr>
            <a:endParaRPr lang="da-DK" dirty="0"/>
          </a:p>
          <a:p>
            <a:pPr fontAlgn="base"/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3" y="3667125"/>
            <a:ext cx="4410075" cy="15906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DF32515-B658-4EA3-96B0-C0975519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 Ninja Tricks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518151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By class or struct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2" y="2305050"/>
            <a:ext cx="4010025" cy="2476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878F6A4-4ACF-4D12-8FBE-3ADC688C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060695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da-DK" dirty="0"/>
              <a:t>Or enforce the existence of a default CTOR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r>
              <a:rPr lang="da-DK" dirty="0"/>
              <a:t>And they can be combined!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91495"/>
            <a:ext cx="5105400" cy="24860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A072DEF-97B0-4371-BD7E-966CA968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617150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Methods can be independently generic as well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r>
              <a:rPr lang="da-DK" dirty="0"/>
              <a:t>And we can have more than one parameter</a:t>
            </a:r>
          </a:p>
          <a:p>
            <a:pPr fontAlgn="base"/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4305"/>
            <a:ext cx="5419725" cy="17811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99F4889-B9DE-499C-B1C8-86F98E60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957642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Excercise Time:</a:t>
            </a:r>
          </a:p>
          <a:p>
            <a:pPr marL="0" indent="0" fontAlgn="base">
              <a:buNone/>
            </a:pPr>
            <a:endParaRPr lang="da-DK" dirty="0"/>
          </a:p>
          <a:p>
            <a:pPr marL="0" indent="0" fontAlgn="base">
              <a:buNone/>
            </a:pPr>
            <a:r>
              <a:rPr lang="da-DK" dirty="0"/>
              <a:t>github.com/</a:t>
            </a:r>
            <a:r>
              <a:rPr lang="da-DK" dirty="0" err="1"/>
              <a:t>CSExpertSessions</a:t>
            </a:r>
            <a:r>
              <a:rPr lang="da-DK" dirty="0"/>
              <a:t>/</a:t>
            </a:r>
            <a:r>
              <a:rPr lang="da-DK" dirty="0" err="1"/>
              <a:t>Generic</a:t>
            </a:r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DA4E2E-AB75-4F67-983B-6161C150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084447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The concept of reacting to events when ever they occur</a:t>
            </a:r>
          </a:p>
          <a:p>
            <a:pPr fontAlgn="base"/>
            <a:r>
              <a:rPr lang="da-DK" dirty="0"/>
              <a:t>Registration phase -&gt; Action phase (Event loop)</a:t>
            </a:r>
          </a:p>
          <a:p>
            <a:pPr fontAlgn="base"/>
            <a:r>
              <a:rPr lang="da-DK" dirty="0"/>
              <a:t>Traditionally used in GUI environments</a:t>
            </a:r>
          </a:p>
          <a:p>
            <a:pPr fontAlgn="base"/>
            <a:r>
              <a:rPr lang="da-DK" dirty="0"/>
              <a:t>Events allow us to work with a publish-subscribe model.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9EC6AE-88E0-431B-8AE8-44CCD3EA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Event-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architecture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654658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Plus:</a:t>
            </a:r>
          </a:p>
          <a:p>
            <a:pPr lvl="1" fontAlgn="base"/>
            <a:r>
              <a:rPr lang="da-DK" dirty="0"/>
              <a:t>Low performance hit, no busy waiting</a:t>
            </a:r>
          </a:p>
          <a:p>
            <a:pPr lvl="1" fontAlgn="base"/>
            <a:r>
              <a:rPr lang="da-DK" dirty="0"/>
              <a:t>Provides pseudo-multithreading</a:t>
            </a:r>
          </a:p>
          <a:p>
            <a:pPr fontAlgn="base"/>
            <a:r>
              <a:rPr lang="da-DK" dirty="0"/>
              <a:t>Minus:</a:t>
            </a:r>
          </a:p>
          <a:p>
            <a:pPr lvl="1" fontAlgn="base"/>
            <a:r>
              <a:rPr lang="da-DK" dirty="0"/>
              <a:t>Leads to spaghetti if used improperly</a:t>
            </a:r>
          </a:p>
          <a:p>
            <a:pPr lvl="1" fontAlgn="base"/>
            <a:r>
              <a:rPr lang="da-DK" dirty="0"/>
              <a:t>EVENT HANDLERS ARE OBJECT REFERENCES, THEY PREVENT GC</a:t>
            </a:r>
            <a:r>
              <a:rPr lang="da-DK"/>
              <a:t>!!! </a:t>
            </a:r>
          </a:p>
          <a:p>
            <a:pPr lvl="2" fontAlgn="base"/>
            <a:r>
              <a:rPr lang="da-DK"/>
              <a:t>Use </a:t>
            </a:r>
            <a:r>
              <a:rPr lang="da-DK" dirty="0"/>
              <a:t>the dispose/finalize pattern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92AA03-3822-4AD7-8469-FF48C5CD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Event-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architecture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573927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EF73-9B1A-496D-8BD7-02701996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Event-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architecture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792F-206C-4681-8D2C-A7626376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Exercise</a:t>
            </a:r>
            <a:r>
              <a:rPr lang="da-DK" dirty="0"/>
              <a:t> time: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github.com/</a:t>
            </a:r>
            <a:r>
              <a:rPr lang="da-DK" dirty="0" err="1"/>
              <a:t>CSExpertSessions</a:t>
            </a:r>
            <a:r>
              <a:rPr lang="da-DK" dirty="0"/>
              <a:t>/Events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124837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Higher order Programming in a </a:t>
            </a:r>
            <a:r>
              <a:rPr lang="da-DK" dirty="0" err="1"/>
              <a:t>nutshell</a:t>
            </a:r>
            <a:r>
              <a:rPr lang="da-DK" dirty="0"/>
              <a:t>:</a:t>
            </a:r>
          </a:p>
          <a:p>
            <a:pPr marL="0" indent="0" fontAlgn="base">
              <a:buNone/>
            </a:pPr>
            <a:r>
              <a:rPr lang="da-DK" b="1" i="1" dirty="0"/>
              <a:t>”</a:t>
            </a:r>
            <a:r>
              <a:rPr lang="da-DK" b="1" i="1" dirty="0" err="1"/>
              <a:t>Functions</a:t>
            </a:r>
            <a:r>
              <a:rPr lang="da-DK" b="1" i="1" dirty="0"/>
              <a:t> </a:t>
            </a:r>
            <a:r>
              <a:rPr lang="da-DK" b="1" i="1" dirty="0" err="1"/>
              <a:t>that</a:t>
            </a:r>
            <a:r>
              <a:rPr lang="da-DK" b="1" i="1" dirty="0"/>
              <a:t> accepts </a:t>
            </a:r>
            <a:r>
              <a:rPr lang="da-DK" b="1" i="1" dirty="0" err="1"/>
              <a:t>other</a:t>
            </a:r>
            <a:r>
              <a:rPr lang="da-DK" b="1" i="1" dirty="0"/>
              <a:t> </a:t>
            </a:r>
            <a:r>
              <a:rPr lang="da-DK" b="1" i="1" dirty="0" err="1"/>
              <a:t>functions</a:t>
            </a:r>
            <a:r>
              <a:rPr lang="da-DK" b="1" i="1" dirty="0"/>
              <a:t> as arguments and/or return </a:t>
            </a:r>
            <a:r>
              <a:rPr lang="da-DK" b="1" i="1" dirty="0" err="1"/>
              <a:t>values</a:t>
            </a:r>
            <a:r>
              <a:rPr lang="da-DK" b="1" i="1" dirty="0"/>
              <a:t>”</a:t>
            </a:r>
          </a:p>
          <a:p>
            <a:pPr fontAlgn="base"/>
            <a:r>
              <a:rPr lang="da-DK" dirty="0"/>
              <a:t>Types </a:t>
            </a:r>
            <a:r>
              <a:rPr lang="da-DK" dirty="0" err="1"/>
              <a:t>accepted</a:t>
            </a:r>
            <a:r>
              <a:rPr lang="da-DK" dirty="0"/>
              <a:t> as parameters is </a:t>
            </a:r>
            <a:r>
              <a:rPr lang="da-DK" dirty="0" err="1"/>
              <a:t>called</a:t>
            </a:r>
            <a:r>
              <a:rPr lang="da-DK" dirty="0"/>
              <a:t>:</a:t>
            </a:r>
          </a:p>
          <a:p>
            <a:pPr marL="0" indent="0" fontAlgn="base">
              <a:buNone/>
            </a:pPr>
            <a:r>
              <a:rPr lang="da-DK" i="1" dirty="0"/>
              <a:t> 1st. class </a:t>
            </a:r>
            <a:r>
              <a:rPr lang="da-DK" i="1" dirty="0" err="1"/>
              <a:t>citisens</a:t>
            </a:r>
            <a:endParaRPr lang="da-DK" i="1" dirty="0"/>
          </a:p>
          <a:p>
            <a:pPr marL="0" indent="0" fontAlgn="base">
              <a:buNone/>
            </a:pPr>
            <a:endParaRPr lang="da-DK" dirty="0"/>
          </a:p>
          <a:p>
            <a:pPr marL="457200" lvl="1" indent="0" fontAlgn="base">
              <a:buNone/>
            </a:pPr>
            <a:endParaRPr lang="da-DK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4464282" y="5466739"/>
            <a:ext cx="2540977" cy="1116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  <a:endParaRPr lang="en-DK" dirty="0"/>
          </a:p>
        </p:txBody>
      </p:sp>
      <p:sp>
        <p:nvSpPr>
          <p:cNvPr id="5" name="Rectangle 4"/>
          <p:cNvSpPr/>
          <p:nvPr/>
        </p:nvSpPr>
        <p:spPr>
          <a:xfrm>
            <a:off x="2995966" y="4493722"/>
            <a:ext cx="1148903" cy="6066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Primitives</a:t>
            </a:r>
            <a:endParaRPr lang="en-DK" dirty="0"/>
          </a:p>
        </p:txBody>
      </p:sp>
      <p:sp>
        <p:nvSpPr>
          <p:cNvPr id="9" name="Rectangle 8"/>
          <p:cNvSpPr/>
          <p:nvPr/>
        </p:nvSpPr>
        <p:spPr>
          <a:xfrm>
            <a:off x="4511190" y="4493723"/>
            <a:ext cx="914400" cy="6066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</a:t>
            </a:r>
            <a:endParaRPr lang="en-DK" dirty="0"/>
          </a:p>
        </p:txBody>
      </p:sp>
      <p:sp>
        <p:nvSpPr>
          <p:cNvPr id="11" name="Rectangle 10"/>
          <p:cNvSpPr/>
          <p:nvPr/>
        </p:nvSpPr>
        <p:spPr>
          <a:xfrm>
            <a:off x="5790455" y="4493723"/>
            <a:ext cx="914400" cy="6066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en-DK" dirty="0"/>
          </a:p>
        </p:txBody>
      </p:sp>
      <p:sp>
        <p:nvSpPr>
          <p:cNvPr id="12" name="Rectangle 11"/>
          <p:cNvSpPr/>
          <p:nvPr/>
        </p:nvSpPr>
        <p:spPr>
          <a:xfrm>
            <a:off x="7069720" y="4493723"/>
            <a:ext cx="914400" cy="6066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DK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570418" y="5100391"/>
            <a:ext cx="1118189" cy="647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4968390" y="5100392"/>
            <a:ext cx="504108" cy="49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6108443" y="5100392"/>
            <a:ext cx="139212" cy="49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6628635" y="5100392"/>
            <a:ext cx="898285" cy="49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019AA74B-08AC-46F9-8FEC-A2287257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-Order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972769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The most obvious example is Lambda Expressions</a:t>
            </a:r>
          </a:p>
          <a:p>
            <a:pPr fontAlgn="base"/>
            <a:r>
              <a:rPr lang="da-DK" dirty="0"/>
              <a:t>If everything else fails, they can always be used as function passing</a:t>
            </a:r>
          </a:p>
          <a:p>
            <a:pPr fontAlgn="base"/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E0986D-8FC8-4C9A-839C-A01A614A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-Order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511272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da-DK" dirty="0"/>
              <a:t>Lambda Syntax:</a:t>
            </a:r>
          </a:p>
          <a:p>
            <a:pPr marL="0" indent="0" fontAlgn="base">
              <a:buNone/>
            </a:pPr>
            <a:endParaRPr lang="da-DK" dirty="0"/>
          </a:p>
          <a:p>
            <a:pPr marL="0" indent="0" fontAlgn="base">
              <a:buNone/>
            </a:pPr>
            <a:r>
              <a:rPr lang="da-DK" dirty="0"/>
              <a:t>					(...)   =&gt;     {       }</a:t>
            </a:r>
          </a:p>
          <a:p>
            <a:pPr marL="0" indent="0" fontAlgn="base">
              <a:buNone/>
            </a:pPr>
            <a:endParaRPr lang="da-DK" dirty="0"/>
          </a:p>
          <a:p>
            <a:pPr marL="0" indent="0" fontAlgn="base">
              <a:buNone/>
            </a:pPr>
            <a:endParaRPr lang="da-DK" dirty="0"/>
          </a:p>
          <a:p>
            <a:pPr marL="0" indent="0" fontAlgn="base">
              <a:buNone/>
            </a:pPr>
            <a:r>
              <a:rPr lang="da-DK" dirty="0"/>
              <a:t>		Parameter list              Executable code</a:t>
            </a:r>
          </a:p>
          <a:p>
            <a:pPr fontAlgn="base"/>
            <a:endParaRPr lang="da-DK" dirty="0"/>
          </a:p>
          <a:p>
            <a:pPr fontAlgn="base"/>
            <a:r>
              <a:rPr lang="da-DK" dirty="0"/>
              <a:t>Return Type is determined by what is returned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26677" y="3481754"/>
            <a:ext cx="492369" cy="949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284177" y="3481754"/>
            <a:ext cx="597877" cy="861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5F02C815-E7B1-43AA-B982-01C4BEC9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-Order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6405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da-DK" dirty="0"/>
              <a:t>Go to All: [</a:t>
            </a:r>
            <a:r>
              <a:rPr lang="da-DK" dirty="0" err="1"/>
              <a:t>Ctrl</a:t>
            </a:r>
            <a:r>
              <a:rPr lang="da-DK" dirty="0"/>
              <a:t>] T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marL="0" indent="0" fontAlgn="base">
              <a:buNone/>
            </a:pP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00" y="2294793"/>
            <a:ext cx="4743144" cy="312932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F9EB163-6E96-4A80-BEF7-3DC83ABC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 Ninja Tricks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908812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Arguments (input)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lvl="1" fontAlgn="base"/>
            <a:r>
              <a:rPr lang="da-DK" dirty="0"/>
              <a:t>Does not need types but can have them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59" y="2318971"/>
            <a:ext cx="3457575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59" y="4764331"/>
            <a:ext cx="4238625" cy="6000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D0E7FF5-EF26-425A-81B5-060C334B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-Order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204713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Multiple lines of codes can be executed in a lambda, and they can return values</a:t>
            </a:r>
          </a:p>
          <a:p>
            <a:pPr fontAlgn="base"/>
            <a:r>
              <a:rPr lang="da-DK" dirty="0"/>
              <a:t>Should there be more than one return statement the return type can be different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6" y="3959469"/>
            <a:ext cx="5162550" cy="12954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8593EAA-EA2A-42D7-9623-A796A9D0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-Order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645903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Delegate types</a:t>
            </a:r>
          </a:p>
          <a:p>
            <a:pPr lvl="1" fontAlgn="base"/>
            <a:r>
              <a:rPr lang="da-DK" dirty="0"/>
              <a:t>Most common are Func and Action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44081"/>
              </p:ext>
            </p:extLst>
          </p:nvPr>
        </p:nvGraphicFramePr>
        <p:xfrm>
          <a:off x="619139" y="3524739"/>
          <a:ext cx="606301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577">
                  <a:extLst>
                    <a:ext uri="{9D8B030D-6E8A-4147-A177-3AD203B41FA5}">
                      <a16:colId xmlns:a16="http://schemas.microsoft.com/office/drawing/2014/main" val="1698513067"/>
                    </a:ext>
                  </a:extLst>
                </a:gridCol>
                <a:gridCol w="3963438">
                  <a:extLst>
                    <a:ext uri="{9D8B030D-6E8A-4147-A177-3AD203B41FA5}">
                      <a16:colId xmlns:a16="http://schemas.microsoft.com/office/drawing/2014/main" val="359151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arguments, no result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5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Action&lt;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&gt;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argument, no result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7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Action&lt;</a:t>
                      </a:r>
                      <a:r>
                        <a:rPr lang="en-US" dirty="0" err="1"/>
                        <a:t>int,float</a:t>
                      </a:r>
                      <a:r>
                        <a:rPr lang="en-US" dirty="0"/>
                        <a:t>&gt;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&amp; float argument, no result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4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Func</a:t>
                      </a:r>
                      <a:r>
                        <a:rPr lang="en-US" dirty="0"/>
                        <a:t>&lt;double&gt;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argument, double result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7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Func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int,double</a:t>
                      </a:r>
                      <a:r>
                        <a:rPr lang="en-US" dirty="0"/>
                        <a:t>&gt;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argument, double result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09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Func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string,int,double</a:t>
                      </a:r>
                      <a:r>
                        <a:rPr lang="en-US" dirty="0"/>
                        <a:t>&gt;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r>
                        <a:rPr lang="en-US" baseline="0" dirty="0"/>
                        <a:t> &amp;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argument, double result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042636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DC2E7034-092D-4AB6-A6F4-D23DA9A6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-Order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821836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The Lambda Wrapper pattern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366962"/>
            <a:ext cx="3947746" cy="1839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399085"/>
            <a:ext cx="4236793" cy="203473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3F8685A-737E-4964-937D-69077B4F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-Order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371897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We want to factor out the ”generic” error handling and invariant enforcement</a:t>
            </a:r>
          </a:p>
          <a:p>
            <a:pPr fontAlgn="base"/>
            <a:r>
              <a:rPr lang="da-DK" dirty="0"/>
              <a:t>We solve this by making a generic request handler instead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3B5BDC-D94B-4B5A-9406-7819DC98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-Order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677772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Example: </a:t>
            </a:r>
          </a:p>
          <a:p>
            <a:pPr fontAlgn="base"/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03" y="2409093"/>
            <a:ext cx="5762751" cy="42398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AF9E67C-FB56-4588-B478-CA34F3F6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-Order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018338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Slight issue though, we cannot handle return values</a:t>
            </a:r>
          </a:p>
          <a:p>
            <a:pPr fontAlgn="base"/>
            <a:r>
              <a:rPr lang="da-DK" dirty="0"/>
              <a:t>We turn to using the Func object instead of the Action object.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54" y="3863181"/>
            <a:ext cx="6124575" cy="28479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349CA2-EE9D-4807-8367-02B861E9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-Order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716932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Function generators and Closures</a:t>
            </a:r>
          </a:p>
          <a:p>
            <a:pPr lvl="1" fontAlgn="base"/>
            <a:r>
              <a:rPr lang="da-DK" dirty="0"/>
              <a:t>We can use lambdas to generate functions for us</a:t>
            </a:r>
          </a:p>
          <a:p>
            <a:pPr lvl="1" fontAlgn="base"/>
            <a:r>
              <a:rPr lang="da-DK" dirty="0"/>
              <a:t>A single purpose, pseudo object, even thread safe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7" y="3255352"/>
            <a:ext cx="4743450" cy="33718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399E21C-7DB1-46BB-AFE9-036D1328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-Order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291166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Function generators can be combined with linq for amazing results</a:t>
            </a:r>
          </a:p>
          <a:p>
            <a:pPr lvl="1" fontAlgn="base"/>
            <a:r>
              <a:rPr lang="da-DK" dirty="0"/>
              <a:t>Beware LINQ is not instant evaluation!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B46BAA-1B60-4742-9CFF-6AAB5FB1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-Order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176699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da-DK" dirty="0"/>
              <a:t>Pipelining via HOP Filters</a:t>
            </a:r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endParaRPr lang="da-DK" dirty="0"/>
          </a:p>
          <a:p>
            <a:pPr fontAlgn="base"/>
            <a:r>
              <a:rPr lang="da-DK" dirty="0"/>
              <a:t>This is open for extension at both run and compile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4" y="2295525"/>
            <a:ext cx="3810000" cy="22669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5FC6507-BEE8-479F-BEDA-AE0A5025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-Order Programming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14270146"/>
      </p:ext>
    </p:extLst>
  </p:cSld>
  <p:clrMapOvr>
    <a:masterClrMapping/>
  </p:clrMapOvr>
</p:sld>
</file>

<file path=ppt/theme/theme1.xml><?xml version="1.0" encoding="utf-8"?>
<a:theme xmlns:a="http://schemas.openxmlformats.org/drawingml/2006/main" name="SkillsHous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13278</TotalTime>
  <Words>2822</Words>
  <Application>Microsoft Office PowerPoint</Application>
  <PresentationFormat>On-screen Show (4:3)</PresentationFormat>
  <Paragraphs>685</Paragraphs>
  <Slides>133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6" baseType="lpstr">
      <vt:lpstr>Arial</vt:lpstr>
      <vt:lpstr>Calibri</vt:lpstr>
      <vt:lpstr>SkillsHouse Template</vt:lpstr>
      <vt:lpstr>PowerPoint Presentation</vt:lpstr>
      <vt:lpstr>Travel Plan – Day 1</vt:lpstr>
      <vt:lpstr>Travel Plan – Day 2</vt:lpstr>
      <vt:lpstr>Travel Plan – Day 3</vt:lpstr>
      <vt:lpstr>Our Journey With C#</vt:lpstr>
      <vt:lpstr>Our Journey With C#</vt:lpstr>
      <vt:lpstr>Visual Studio Ninja Tricks</vt:lpstr>
      <vt:lpstr>Visual Studio Ninja Tricks</vt:lpstr>
      <vt:lpstr>Visual Studio Ninja Tricks</vt:lpstr>
      <vt:lpstr>Visual Studio Ninja Tricks</vt:lpstr>
      <vt:lpstr>Visual Studio Ninja Tricks</vt:lpstr>
      <vt:lpstr>Visual Studio Ninja Tricks</vt:lpstr>
      <vt:lpstr>Visual Studio Ninja Tricks</vt:lpstr>
      <vt:lpstr>Visual Studio Ninja Debugging</vt:lpstr>
      <vt:lpstr>Visual Studio Ninja Debugging</vt:lpstr>
      <vt:lpstr>Visual Studio Ninja Debugging</vt:lpstr>
      <vt:lpstr>Visual Studio Ninja Debugging</vt:lpstr>
      <vt:lpstr>Object-Oriented Brush up</vt:lpstr>
      <vt:lpstr>Object-Oriented Brush up</vt:lpstr>
      <vt:lpstr>Object-Oriented Brush up</vt:lpstr>
      <vt:lpstr>Object-Oriented Brush up</vt:lpstr>
      <vt:lpstr>Object-Oriented Brush up</vt:lpstr>
      <vt:lpstr>Object-Oriented Brush up</vt:lpstr>
      <vt:lpstr>Object-Oriented Brush up</vt:lpstr>
      <vt:lpstr>Object-Oriented Brush up</vt:lpstr>
      <vt:lpstr>Object-Oriented Brush up</vt:lpstr>
      <vt:lpstr>Object-Oriented Brush up</vt:lpstr>
      <vt:lpstr>DRY</vt:lpstr>
      <vt:lpstr>CPR nummer kontrol</vt:lpstr>
      <vt:lpstr>Object-Oriented Brush up</vt:lpstr>
      <vt:lpstr>Interfaces and OO</vt:lpstr>
      <vt:lpstr>Interfaces and OO</vt:lpstr>
      <vt:lpstr>Interfaces and OO</vt:lpstr>
      <vt:lpstr>Interfaces and OO</vt:lpstr>
      <vt:lpstr>Interfaces and OO</vt:lpstr>
      <vt:lpstr>Interfaces and OO</vt:lpstr>
      <vt:lpstr>Interfaces and OO</vt:lpstr>
      <vt:lpstr>Interfaces and OO</vt:lpstr>
      <vt:lpstr>Interfaces and OO</vt:lpstr>
      <vt:lpstr>Interfaces and OO</vt:lpstr>
      <vt:lpstr>Interfaces and OO</vt:lpstr>
      <vt:lpstr>Interfaces and OO</vt:lpstr>
      <vt:lpstr>Interfaces and OO</vt:lpstr>
      <vt:lpstr>Interfaces and OO</vt:lpstr>
      <vt:lpstr>IComparable</vt:lpstr>
      <vt:lpstr>Interfaces and OO</vt:lpstr>
      <vt:lpstr>When creating software  - be aware…</vt:lpstr>
      <vt:lpstr>The SOLID Principles</vt:lpstr>
      <vt:lpstr>Single Responsibility Principle</vt:lpstr>
      <vt:lpstr>Single Responsibility Principle</vt:lpstr>
      <vt:lpstr>Open/Closed Principle </vt:lpstr>
      <vt:lpstr>Open/Closed Principle</vt:lpstr>
      <vt:lpstr>Open/Closed Principle</vt:lpstr>
      <vt:lpstr>Open/Closed Principle</vt:lpstr>
      <vt:lpstr>Open/Closed Principle</vt:lpstr>
      <vt:lpstr>Open/Closed Principle</vt:lpstr>
      <vt:lpstr>Liskovs Substitution Principle</vt:lpstr>
      <vt:lpstr>Liskovs Substitution Principle</vt:lpstr>
      <vt:lpstr>Liskovs Substitution Principle</vt:lpstr>
      <vt:lpstr>Liskovs Substitution Principle</vt:lpstr>
      <vt:lpstr>Interface Segregation Principle</vt:lpstr>
      <vt:lpstr>Interface Segregation Principle</vt:lpstr>
      <vt:lpstr>Interface Segregation Principle</vt:lpstr>
      <vt:lpstr>Dependency Inversion Principle</vt:lpstr>
      <vt:lpstr>Dependency Inversion Principle</vt:lpstr>
      <vt:lpstr>Dependency Inversion Principle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 øvelse</vt:lpstr>
      <vt:lpstr>Generic Programming</vt:lpstr>
      <vt:lpstr>Generic Programming</vt:lpstr>
      <vt:lpstr>Generic Programming</vt:lpstr>
      <vt:lpstr>Generic Programming</vt:lpstr>
      <vt:lpstr>Generic Programming</vt:lpstr>
      <vt:lpstr>Generic Programming</vt:lpstr>
      <vt:lpstr>Generic Programming</vt:lpstr>
      <vt:lpstr>Generic Programming</vt:lpstr>
      <vt:lpstr>Event-based architecture</vt:lpstr>
      <vt:lpstr>Event-based architecture</vt:lpstr>
      <vt:lpstr>Event-based architecture</vt:lpstr>
      <vt:lpstr>Higher-Order Programming</vt:lpstr>
      <vt:lpstr>Higher-Order Programming</vt:lpstr>
      <vt:lpstr>Higher-Order Programming</vt:lpstr>
      <vt:lpstr>Higher-Order Programming</vt:lpstr>
      <vt:lpstr>Higher-Order Programming</vt:lpstr>
      <vt:lpstr>Higher-Order Programming</vt:lpstr>
      <vt:lpstr>Higher-Order Programming</vt:lpstr>
      <vt:lpstr>Higher-Order Programming</vt:lpstr>
      <vt:lpstr>Higher-Order Programming</vt:lpstr>
      <vt:lpstr>Higher-Order Programming</vt:lpstr>
      <vt:lpstr>Higher-Order Programming</vt:lpstr>
      <vt:lpstr>Higher-Order Programming</vt:lpstr>
      <vt:lpstr>Higher-Order Programming</vt:lpstr>
      <vt:lpstr>Higher-Order Programming</vt:lpstr>
      <vt:lpstr>Reflective programming</vt:lpstr>
      <vt:lpstr>Reflective programming</vt:lpstr>
      <vt:lpstr>Reflective programming</vt:lpstr>
      <vt:lpstr>Reflective programming</vt:lpstr>
      <vt:lpstr>Reflective programming</vt:lpstr>
      <vt:lpstr>Reflective programming</vt:lpstr>
      <vt:lpstr>Reflective programming</vt:lpstr>
      <vt:lpstr>Reflective programming</vt:lpstr>
      <vt:lpstr>Reflective programming</vt:lpstr>
      <vt:lpstr>Reflective programming</vt:lpstr>
      <vt:lpstr>Reflective programming</vt:lpstr>
      <vt:lpstr>Reflective programming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Parallel Programming</vt:lpstr>
      <vt:lpstr>Parallel Programming</vt:lpstr>
      <vt:lpstr>Parallel Programming</vt:lpstr>
      <vt:lpstr>Asynchronous programming</vt:lpstr>
      <vt:lpstr>Tak for nu!</vt:lpstr>
    </vt:vector>
  </TitlesOfParts>
  <Company>SkillsHouse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Brandbyge</dc:creator>
  <cp:lastModifiedBy>Peter Wallenius</cp:lastModifiedBy>
  <cp:revision>228</cp:revision>
  <dcterms:created xsi:type="dcterms:W3CDTF">2017-08-27T13:24:14Z</dcterms:created>
  <dcterms:modified xsi:type="dcterms:W3CDTF">2019-05-03T13:16:47Z</dcterms:modified>
</cp:coreProperties>
</file>