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58000" cy="9144000"/>
  <p:defaultTextStyle>
    <a:defPPr>
      <a:defRPr lang="zh-TW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71F"/>
    <a:srgbClr val="8E1CE4"/>
    <a:srgbClr val="B400B4"/>
    <a:srgbClr val="FF01FF"/>
    <a:srgbClr val="F6F000"/>
    <a:srgbClr val="00B400"/>
    <a:srgbClr val="00C800"/>
    <a:srgbClr val="0000FF"/>
    <a:srgbClr val="5800F6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-2172" y="-162"/>
      </p:cViewPr>
      <p:guideLst>
        <p:guide orient="horz" pos="9537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5A430-2E5E-4C15-B9AD-3105F4E47E17}" type="datetimeFigureOut">
              <a:rPr lang="zh-TW" altLang="en-US" smtClean="0"/>
              <a:t>2011/12/25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5F29E-FC43-48B6-B3D8-FE3780C830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5F29E-FC43-48B6-B3D8-FE3780C8300C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5" Type="http://schemas.openxmlformats.org/officeDocument/2006/relationships/image" Target="../media/image10.jpe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8344" y="738387"/>
            <a:ext cx="18938104" cy="3312369"/>
          </a:xfrm>
        </p:spPr>
        <p:txBody>
          <a:bodyPr>
            <a:prstTxWarp prst="textPlain">
              <a:avLst/>
            </a:prstTxWarp>
          </a:bodyPr>
          <a:lstStyle/>
          <a:p>
            <a:r>
              <a:rPr lang="en-US" altLang="zh-TW" dirty="0" smtClean="0">
                <a:ln>
                  <a:solidFill>
                    <a:srgbClr val="7030A0"/>
                  </a:solidFill>
                </a:ln>
                <a:gradFill flip="none" rotWithShape="1"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10800000" scaled="0"/>
                  <a:tileRect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Jokerman" pitchFamily="82" charset="0"/>
              </a:rPr>
              <a:t>Angry </a:t>
            </a:r>
            <a:r>
              <a:rPr lang="en-US" altLang="zh-TW" dirty="0" smtClean="0">
                <a:ln>
                  <a:solidFill>
                    <a:srgbClr val="7030A0"/>
                  </a:solidFill>
                </a:ln>
                <a:gradFill flip="none" rotWithShape="1"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10800000" scaled="0"/>
                  <a:tileRect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Jokerman" pitchFamily="82" charset="0"/>
              </a:rPr>
              <a:t>     Runner</a:t>
            </a:r>
            <a:endParaRPr lang="zh-TW" altLang="en-US" dirty="0">
              <a:ln>
                <a:solidFill>
                  <a:srgbClr val="7030A0"/>
                </a:solidFill>
              </a:ln>
              <a:gradFill flip="none" rotWithShape="1"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10800000" scaled="0"/>
                <a:tileRect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Jokerman" pitchFamily="82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256" y="29122313"/>
            <a:ext cx="20541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5400" dirty="0" smtClean="0"/>
              <a:t>2011 NTU Mobile Phone Programming Class  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http</a:t>
            </a:r>
            <a:r>
              <a:rPr lang="en-US" altLang="zh-TW" sz="5400" u="sng" dirty="0">
                <a:solidFill>
                  <a:srgbClr val="0000FF"/>
                </a:solidFill>
              </a:rPr>
              <a:t>://www.ntumobile.org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4248" y="5884054"/>
            <a:ext cx="20705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latin typeface="Times New Roman" pitchFamily="18" charset="0"/>
                <a:cs typeface="Times New Roman" pitchFamily="18" charset="0"/>
              </a:rPr>
              <a:t>Team 7</a:t>
            </a:r>
            <a:r>
              <a:rPr lang="en-US" altLang="zh-TW" sz="4800" dirty="0" smtClean="0"/>
              <a:t> 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外星章魚貓</a:t>
            </a:r>
            <a:r>
              <a:rPr lang="zh-TW" altLang="en-US" sz="4800" dirty="0" smtClean="0"/>
              <a:t>   </a:t>
            </a:r>
            <a:r>
              <a:rPr lang="zh-TW" altLang="en-US" sz="4800" dirty="0" smtClean="0"/>
              <a:t>組員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薛琇文 馮俊菘 林琬瑜</a:t>
            </a:r>
            <a:r>
              <a:rPr lang="zh-TW" altLang="en-US" sz="4800" dirty="0" smtClean="0"/>
              <a:t>   </a:t>
            </a:r>
            <a:r>
              <a:rPr lang="zh-TW" altLang="en-US" sz="4800" dirty="0" smtClean="0"/>
              <a:t>指導</a:t>
            </a:r>
            <a:r>
              <a:rPr lang="zh-TW" altLang="en-US" sz="4800" dirty="0" smtClean="0"/>
              <a:t>老師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陳彥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仰教授</a:t>
            </a:r>
            <a:endParaRPr lang="zh-TW" altLang="en-US" sz="4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4248" y="4050755"/>
            <a:ext cx="20738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0" dirty="0" smtClean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讓</a:t>
            </a:r>
            <a:r>
              <a:rPr lang="zh-TW" altLang="en-US" sz="10000" dirty="0" smtClean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你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運</a:t>
            </a:r>
            <a:r>
              <a:rPr lang="zh-TW" altLang="en-US" sz="10000" dirty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動</a:t>
            </a:r>
            <a:r>
              <a:rPr lang="zh-TW" altLang="en-US" sz="10000" dirty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時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間</a:t>
            </a:r>
            <a:r>
              <a:rPr lang="zh-TW" altLang="en-US" sz="10000" dirty="0" smtClean="0">
                <a:latin typeface="文鼎中特標準宋體" pitchFamily="18" charset="-120"/>
                <a:ea typeface="文鼎中特標準宋體" pitchFamily="18" charset="-120"/>
              </a:rPr>
              <a:t>能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被</a:t>
            </a:r>
            <a:r>
              <a:rPr lang="zh-TW" altLang="en-US" sz="10000" dirty="0" smtClean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最</a:t>
            </a:r>
            <a:r>
              <a:rPr lang="zh-TW" altLang="en-US" sz="10000" dirty="0" smtClean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有</a:t>
            </a:r>
            <a:r>
              <a:rPr lang="zh-TW" altLang="en-US" sz="10000" dirty="0" smtClean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效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利</a:t>
            </a:r>
            <a:r>
              <a:rPr lang="zh-TW" altLang="en-US" sz="10000" dirty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用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980432" y="23708939"/>
            <a:ext cx="8136904" cy="3785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4800" dirty="0" smtClean="0"/>
              <a:t>音樂讓你的運動時間更有趣</a:t>
            </a:r>
            <a:r>
              <a:rPr lang="zh-TW" altLang="en-US" sz="4800" dirty="0" smtClean="0"/>
              <a:t>，利用</a:t>
            </a:r>
            <a:r>
              <a:rPr lang="zh-TW" altLang="en-US" sz="4800" dirty="0" smtClean="0"/>
              <a:t>你喜愛的音樂幫助你運動時維持在最佳速度</a:t>
            </a:r>
            <a:r>
              <a:rPr lang="zh-TW" altLang="en-US" sz="4800" dirty="0" smtClean="0"/>
              <a:t>，讓</a:t>
            </a:r>
            <a:r>
              <a:rPr lang="zh-TW" altLang="en-US" sz="4800" dirty="0" smtClean="0"/>
              <a:t>你在有限的運動時間內能燃燒最多卡路里。</a:t>
            </a:r>
            <a:endParaRPr lang="zh-TW" altLang="en-US" sz="4800" dirty="0"/>
          </a:p>
        </p:txBody>
      </p:sp>
      <p:pic>
        <p:nvPicPr>
          <p:cNvPr id="8" name="圖片 7" descr="HighResolution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77176" y="666379"/>
            <a:ext cx="2952328" cy="2952328"/>
          </a:xfrm>
          <a:prstGeom prst="rect">
            <a:avLst/>
          </a:prstGeom>
        </p:spPr>
      </p:pic>
      <p:pic>
        <p:nvPicPr>
          <p:cNvPr id="17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700512" y="6931075"/>
            <a:ext cx="4572000" cy="762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8" name="文字方塊 17"/>
          <p:cNvSpPr txBox="1"/>
          <p:nvPr/>
        </p:nvSpPr>
        <p:spPr>
          <a:xfrm>
            <a:off x="1980432" y="14923963"/>
            <a:ext cx="17929992" cy="686341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利用手機內建的 </a:t>
            </a:r>
            <a:r>
              <a:rPr lang="en-US" altLang="zh-TW" sz="4400" dirty="0" smtClean="0"/>
              <a:t>GPS </a:t>
            </a:r>
            <a:r>
              <a:rPr lang="zh-TW" altLang="en-US" sz="4400" dirty="0" smtClean="0"/>
              <a:t>即時掌握您的運動時間、距離、和速度</a:t>
            </a:r>
            <a:r>
              <a:rPr lang="zh-TW" altLang="en-US" sz="4400" dirty="0" smtClean="0"/>
              <a:t>，並</a:t>
            </a:r>
            <a:r>
              <a:rPr lang="zh-TW" altLang="en-US" sz="4400" dirty="0" smtClean="0"/>
              <a:t>即時計算卡路里消耗量</a:t>
            </a:r>
            <a:r>
              <a:rPr lang="zh-TW" altLang="en-US" sz="4400" dirty="0" smtClean="0"/>
              <a:t>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會在您開始運動時自動播放音樂</a:t>
            </a:r>
            <a:r>
              <a:rPr lang="zh-TW" altLang="en-US" sz="4400" dirty="0" smtClean="0"/>
              <a:t>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TW" sz="4400" dirty="0" smtClean="0"/>
              <a:t>Angry </a:t>
            </a:r>
            <a:r>
              <a:rPr lang="en-US" altLang="zh-TW" sz="4400" dirty="0" smtClean="0"/>
              <a:t>Runner </a:t>
            </a:r>
            <a:r>
              <a:rPr lang="zh-TW" altLang="en-US" sz="4400" dirty="0" smtClean="0"/>
              <a:t>會依您運動的速度自動調整音樂的音量，提醒您保持適當地運動速度</a:t>
            </a:r>
            <a:r>
              <a:rPr lang="zh-TW" altLang="en-US" sz="4400" dirty="0" smtClean="0"/>
              <a:t>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您可以在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指定運動時播放的音樂清單，或建立新的音樂清單</a:t>
            </a:r>
            <a:r>
              <a:rPr lang="zh-TW" altLang="en-US" sz="4400" dirty="0" smtClean="0"/>
              <a:t>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75000"/>
                      </a:schemeClr>
                    </a:gs>
                    <a:gs pos="79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可以保存您的運動記錄，包括日期、運動時間、距離及速度</a:t>
            </a:r>
            <a:r>
              <a:rPr lang="zh-TW" altLang="en-US" sz="4400" dirty="0" smtClean="0"/>
              <a:t>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會將您的運動路徑即時顯示在地圖上。</a:t>
            </a:r>
          </a:p>
        </p:txBody>
      </p:sp>
      <p:pic>
        <p:nvPicPr>
          <p:cNvPr id="20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4221792" y="6931075"/>
            <a:ext cx="4572000" cy="76200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25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8461152" y="6931075"/>
            <a:ext cx="4572000" cy="76200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grpSp>
        <p:nvGrpSpPr>
          <p:cNvPr id="26" name="群組 25"/>
          <p:cNvGrpSpPr/>
          <p:nvPr/>
        </p:nvGrpSpPr>
        <p:grpSpPr>
          <a:xfrm>
            <a:off x="11557496" y="22050183"/>
            <a:ext cx="8074078" cy="6987348"/>
            <a:chOff x="1498585" y="7390507"/>
            <a:chExt cx="9082190" cy="7859773"/>
          </a:xfrm>
        </p:grpSpPr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6008775" y="7435131"/>
              <a:ext cx="4572000" cy="3429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9206"/>
            <a:stretch/>
          </p:blipFill>
          <p:spPr bwMode="auto">
            <a:xfrm>
              <a:off x="4136567" y="12043643"/>
              <a:ext cx="3780000" cy="3206637"/>
            </a:xfrm>
            <a:prstGeom prst="rect">
              <a:avLst/>
            </a:prstGeom>
            <a:ln>
              <a:noFill/>
            </a:ln>
            <a:effectLst>
              <a:outerShdw blurRad="50800" dist="50800" dir="5400000" algn="ctr" rotWithShape="0">
                <a:srgbClr val="000000">
                  <a:alpha val="40000"/>
                </a:srgbClr>
              </a:outerShdw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user\Pictures\20111225\IMAG0038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4940" y="10747499"/>
              <a:ext cx="2694444" cy="4500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 xmlns="">
                    <a14:imgLayer r:embed="rId1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 bwMode="auto">
            <a:xfrm>
              <a:off x="1498585" y="10716925"/>
              <a:ext cx="2709990" cy="452596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user\Desktop\381494_2731353886098_1324771147_2916343_1850278505_n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783" y="7390507"/>
              <a:ext cx="4572000" cy="3429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Users\user\Desktop\387544_2731363166330_1324771147_2916359_541190708_n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2991" y="9451675"/>
              <a:ext cx="3840000" cy="28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198</Words>
  <Application>Microsoft Office PowerPoint</Application>
  <PresentationFormat>自訂</PresentationFormat>
  <Paragraphs>12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Angry      Runner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Runner</dc:title>
  <dc:creator> </dc:creator>
  <cp:lastModifiedBy> </cp:lastModifiedBy>
  <cp:revision>17</cp:revision>
  <dcterms:created xsi:type="dcterms:W3CDTF">2011-12-25T08:25:11Z</dcterms:created>
  <dcterms:modified xsi:type="dcterms:W3CDTF">2011-12-25T14:40:54Z</dcterms:modified>
</cp:coreProperties>
</file>