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" d="100"/>
          <a:sy n="23" d="100"/>
        </p:scale>
        <p:origin x="-1854" y="1842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7.jpe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jpe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6.jpeg"/><Relationship Id="rId5" Type="http://schemas.microsoft.com/office/2007/relationships/hdphoto" Target="../media/hdphoto2.wdp"/><Relationship Id="rId15" Type="http://schemas.openxmlformats.org/officeDocument/2006/relationships/image" Target="../media/image8.jpeg"/><Relationship Id="rId10" Type="http://schemas.microsoft.com/office/2007/relationships/hdphoto" Target="../media/hdphoto4.wdp"/><Relationship Id="rId19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5.jpe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392" y="954412"/>
            <a:ext cx="18178780" cy="3096344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896552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 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 指導老師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陳彥仰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pic>
        <p:nvPicPr>
          <p:cNvPr id="11" name="Picture 2" descr="C:\Users\user\Desktop\387544_2731363166330_1324771147_2916359_541190708_n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50" b="2921"/>
          <a:stretch/>
        </p:blipFill>
        <p:spPr bwMode="auto">
          <a:xfrm>
            <a:off x="686528" y="7021790"/>
            <a:ext cx="20160000" cy="5580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51" b="10233"/>
          <a:stretch/>
        </p:blipFill>
        <p:spPr bwMode="auto">
          <a:xfrm>
            <a:off x="7309024" y="20179708"/>
            <a:ext cx="6696000" cy="8679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6" name="Picture 2" descr="C:\Users\user\Pictures\20111225\IMAG0038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306"/>
          <a:stretch/>
        </p:blipFill>
        <p:spPr bwMode="auto">
          <a:xfrm>
            <a:off x="14005768" y="20179707"/>
            <a:ext cx="6660000" cy="864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4520" y="12619707"/>
            <a:ext cx="10080000" cy="75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550"/>
          <a:stretch/>
        </p:blipFill>
        <p:spPr bwMode="auto">
          <a:xfrm>
            <a:off x="721032" y="20179707"/>
            <a:ext cx="6660000" cy="8614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" name="Picture 3" descr="C:\Users\user\Desktop\381494_2731353886098_1324771147_2916343_1850278505_n.jpg"/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8" y="12619707"/>
            <a:ext cx="10080000" cy="75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群組 11"/>
          <p:cNvGrpSpPr/>
          <p:nvPr/>
        </p:nvGrpSpPr>
        <p:grpSpPr>
          <a:xfrm>
            <a:off x="10910496" y="21980747"/>
            <a:ext cx="9648000" cy="6730350"/>
            <a:chOff x="9973320" y="21801069"/>
            <a:chExt cx="9361040" cy="6987406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53840" y="21801069"/>
              <a:ext cx="4680000" cy="35100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797"/>
            <a:stretch/>
          </p:blipFill>
          <p:spPr bwMode="auto">
            <a:xfrm>
              <a:off x="12781632" y="25309251"/>
              <a:ext cx="3780000" cy="342185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4360" y="23910862"/>
              <a:ext cx="2880000" cy="480989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73320" y="23978578"/>
              <a:ext cx="2880000" cy="480989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392" y="21836731"/>
              <a:ext cx="4680000" cy="350999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0">
              <a:off x="12947421" y="23938534"/>
              <a:ext cx="3413765" cy="256032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/>
          </p:spPr>
        </p:pic>
      </p:grpSp>
      <p:grpSp>
        <p:nvGrpSpPr>
          <p:cNvPr id="24" name="群組 23"/>
          <p:cNvGrpSpPr/>
          <p:nvPr/>
        </p:nvGrpSpPr>
        <p:grpSpPr>
          <a:xfrm>
            <a:off x="828304" y="21952344"/>
            <a:ext cx="9505086" cy="3124747"/>
            <a:chOff x="1332360" y="23580284"/>
            <a:chExt cx="8929500" cy="3124747"/>
          </a:xfrm>
        </p:grpSpPr>
        <p:sp>
          <p:nvSpPr>
            <p:cNvPr id="25" name="圓角矩形 24"/>
            <p:cNvSpPr/>
            <p:nvPr/>
          </p:nvSpPr>
          <p:spPr>
            <a:xfrm>
              <a:off x="1332360" y="23580284"/>
              <a:ext cx="8929500" cy="3124747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535303" y="23752703"/>
              <a:ext cx="871143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/>
                <a:t>音樂讓你的運動時間更有趣，利用你喜愛的音樂幫助你運動時維持在最佳速度，讓你在有限的運動時間內能燃燒最多卡路里</a:t>
              </a:r>
              <a:r>
                <a:rPr lang="zh-TW" altLang="en-US" sz="4400" dirty="0" smtClean="0"/>
                <a:t>。</a:t>
              </a:r>
              <a:endParaRPr lang="zh-TW" altLang="en-US" sz="4400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65848" y="13195771"/>
            <a:ext cx="13896000" cy="8568952"/>
            <a:chOff x="1260352" y="13123763"/>
            <a:chExt cx="13249472" cy="8568952"/>
          </a:xfrm>
        </p:grpSpPr>
        <p:sp>
          <p:nvSpPr>
            <p:cNvPr id="29" name="圓角矩形 28"/>
            <p:cNvSpPr/>
            <p:nvPr/>
          </p:nvSpPr>
          <p:spPr>
            <a:xfrm>
              <a:off x="1260352" y="19244443"/>
              <a:ext cx="8640960" cy="2448272"/>
            </a:xfrm>
            <a:prstGeom prst="roundRect">
              <a:avLst>
                <a:gd name="adj" fmla="val 18001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8821192" y="13123763"/>
              <a:ext cx="5688632" cy="8568952"/>
            </a:xfrm>
            <a:prstGeom prst="roundRect">
              <a:avLst>
                <a:gd name="adj" fmla="val 7588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361961" y="18794465"/>
              <a:ext cx="2016224" cy="288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弧形 31"/>
            <p:cNvSpPr/>
            <p:nvPr/>
          </p:nvSpPr>
          <p:spPr>
            <a:xfrm flipV="1">
              <a:off x="7885088" y="18308339"/>
              <a:ext cx="936000" cy="93600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28304" y="10387459"/>
            <a:ext cx="13860000" cy="8712968"/>
            <a:chOff x="1260352" y="10243443"/>
            <a:chExt cx="13249472" cy="8712968"/>
          </a:xfrm>
        </p:grpSpPr>
        <p:sp>
          <p:nvSpPr>
            <p:cNvPr id="34" name="圓角矩形 33"/>
            <p:cNvSpPr/>
            <p:nvPr/>
          </p:nvSpPr>
          <p:spPr>
            <a:xfrm>
              <a:off x="4788744" y="10243443"/>
              <a:ext cx="9721080" cy="2448272"/>
            </a:xfrm>
            <a:prstGeom prst="roundRect">
              <a:avLst>
                <a:gd name="adj" fmla="val 13325"/>
              </a:avLst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1260352" y="10243443"/>
              <a:ext cx="5400600" cy="8712968"/>
            </a:xfrm>
            <a:prstGeom prst="roundRect">
              <a:avLst>
                <a:gd name="adj" fmla="val 10545"/>
              </a:avLst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00712" y="10255457"/>
              <a:ext cx="2592288" cy="2921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弧形 36"/>
            <p:cNvSpPr/>
            <p:nvPr/>
          </p:nvSpPr>
          <p:spPr>
            <a:xfrm>
              <a:off x="6660952" y="12691715"/>
              <a:ext cx="972000" cy="972000"/>
            </a:xfrm>
            <a:prstGeom prst="arc">
              <a:avLst>
                <a:gd name="adj1" fmla="val 10636279"/>
                <a:gd name="adj2" fmla="val 16262060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9505776" y="13627819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9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8" cstate="print"/>
          <a:stretch>
            <a:fillRect/>
          </a:stretch>
        </p:blipFill>
        <p:spPr bwMode="auto">
          <a:xfrm>
            <a:off x="1332360" y="10976371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0" name="文字方塊 39"/>
          <p:cNvSpPr txBox="1"/>
          <p:nvPr/>
        </p:nvSpPr>
        <p:spPr>
          <a:xfrm>
            <a:off x="15229904" y="16364123"/>
            <a:ext cx="5256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  <a:endParaRPr lang="zh-TW" altLang="en-US" sz="4400" dirty="0"/>
          </a:p>
        </p:txBody>
      </p:sp>
      <p:sp>
        <p:nvSpPr>
          <p:cNvPr id="41" name="圓角矩形 40"/>
          <p:cNvSpPr/>
          <p:nvPr/>
        </p:nvSpPr>
        <p:spPr>
          <a:xfrm>
            <a:off x="15050512" y="15932075"/>
            <a:ext cx="5616000" cy="4968552"/>
          </a:xfrm>
          <a:prstGeom prst="roundRect">
            <a:avLst>
              <a:gd name="adj" fmla="val 64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876976" y="10387459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指定運動時播放的音樂清單，或建立新的音樂清單。</a:t>
            </a:r>
            <a:endParaRPr lang="en-US" altLang="zh-TW" sz="4400" dirty="0" smtClean="0"/>
          </a:p>
        </p:txBody>
      </p:sp>
      <p:sp>
        <p:nvSpPr>
          <p:cNvPr id="43" name="文字方塊 42"/>
          <p:cNvSpPr txBox="1"/>
          <p:nvPr/>
        </p:nvSpPr>
        <p:spPr>
          <a:xfrm>
            <a:off x="1105777" y="19388459"/>
            <a:ext cx="63472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可以保存您的運動記錄，包括日期、運動時間、距離及速度。</a:t>
            </a:r>
            <a:endParaRPr lang="zh-TW" altLang="en-US" sz="44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828304" y="7147098"/>
            <a:ext cx="19872000" cy="8280921"/>
            <a:chOff x="1260352" y="6859066"/>
            <a:chExt cx="19226136" cy="8280921"/>
          </a:xfrm>
        </p:grpSpPr>
        <p:sp>
          <p:nvSpPr>
            <p:cNvPr id="45" name="圓角矩形 44"/>
            <p:cNvSpPr/>
            <p:nvPr/>
          </p:nvSpPr>
          <p:spPr>
            <a:xfrm>
              <a:off x="14941872" y="6859066"/>
              <a:ext cx="5544616" cy="8280921"/>
            </a:xfrm>
            <a:prstGeom prst="roundRect">
              <a:avLst>
                <a:gd name="adj" fmla="val 762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1260352" y="6859067"/>
              <a:ext cx="14761640" cy="3024336"/>
            </a:xfrm>
            <a:prstGeom prst="roundRect">
              <a:avLst>
                <a:gd name="adj" fmla="val 14039"/>
              </a:avLst>
            </a:prstGeom>
            <a:noFill/>
            <a:ln w="3810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581832" y="6878117"/>
              <a:ext cx="1440160" cy="336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弧形 47"/>
            <p:cNvSpPr/>
            <p:nvPr/>
          </p:nvSpPr>
          <p:spPr>
            <a:xfrm>
              <a:off x="14149784" y="9883403"/>
              <a:ext cx="792000" cy="792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15589944" y="7507139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0" name="文字方塊 49"/>
          <p:cNvSpPr txBox="1"/>
          <p:nvPr/>
        </p:nvSpPr>
        <p:spPr>
          <a:xfrm>
            <a:off x="1044328" y="7298660"/>
            <a:ext cx="1332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即時掌握您的運動時間、距離、和速度，並即時計算卡路里消耗量。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  <a:endParaRPr lang="zh-TW" altLang="en-US" sz="4400" dirty="0"/>
          </a:p>
        </p:txBody>
      </p:sp>
      <p:pic>
        <p:nvPicPr>
          <p:cNvPr id="51" name="Picture 3" descr="C:\Users\user\Desktop\AR-33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2" y="25005083"/>
            <a:ext cx="9720000" cy="375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196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Runner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ubi</dc:creator>
  <cp:lastModifiedBy>ubi</cp:lastModifiedBy>
  <cp:revision>34</cp:revision>
  <dcterms:created xsi:type="dcterms:W3CDTF">2011-12-25T08:25:11Z</dcterms:created>
  <dcterms:modified xsi:type="dcterms:W3CDTF">2011-12-26T14:56:36Z</dcterms:modified>
</cp:coreProperties>
</file>