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638" autoAdjust="0"/>
  </p:normalViewPr>
  <p:slideViewPr>
    <p:cSldViewPr>
      <p:cViewPr>
        <p:scale>
          <a:sx n="40" d="100"/>
          <a:sy n="40" d="100"/>
        </p:scale>
        <p:origin x="216" y="2256"/>
      </p:cViewPr>
      <p:guideLst>
        <p:guide orient="horz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A430-2E5E-4C15-B9AD-3105F4E47E17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F29E-FC43-48B6-B3D8-FE3780C83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5F29E-FC43-48B6-B3D8-FE3780C8300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pPr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openxmlformats.org/officeDocument/2006/relationships/image" Target="../media/image9.jpe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1260352" y="13123763"/>
            <a:ext cx="13249472" cy="8568952"/>
            <a:chOff x="1260352" y="13123763"/>
            <a:chExt cx="13249472" cy="8568952"/>
          </a:xfrm>
        </p:grpSpPr>
        <p:sp>
          <p:nvSpPr>
            <p:cNvPr id="40" name="圓角矩形 39"/>
            <p:cNvSpPr/>
            <p:nvPr/>
          </p:nvSpPr>
          <p:spPr>
            <a:xfrm>
              <a:off x="1260352" y="19244443"/>
              <a:ext cx="8640960" cy="2448272"/>
            </a:xfrm>
            <a:prstGeom prst="roundRect">
              <a:avLst>
                <a:gd name="adj" fmla="val 18001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8821192" y="13123763"/>
              <a:ext cx="5688632" cy="8568952"/>
            </a:xfrm>
            <a:prstGeom prst="roundRect">
              <a:avLst>
                <a:gd name="adj" fmla="val 7588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361961" y="18794465"/>
              <a:ext cx="2016224" cy="288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弧形 51"/>
            <p:cNvSpPr/>
            <p:nvPr/>
          </p:nvSpPr>
          <p:spPr>
            <a:xfrm flipV="1">
              <a:off x="7885088" y="18308339"/>
              <a:ext cx="936000" cy="936000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1260352" y="10243443"/>
            <a:ext cx="13249472" cy="8712968"/>
            <a:chOff x="1260352" y="10243443"/>
            <a:chExt cx="13249472" cy="8712968"/>
          </a:xfrm>
        </p:grpSpPr>
        <p:sp>
          <p:nvSpPr>
            <p:cNvPr id="38" name="圓角矩形 37"/>
            <p:cNvSpPr/>
            <p:nvPr/>
          </p:nvSpPr>
          <p:spPr>
            <a:xfrm>
              <a:off x="4788744" y="10243443"/>
              <a:ext cx="9721080" cy="2448272"/>
            </a:xfrm>
            <a:prstGeom prst="roundRect">
              <a:avLst>
                <a:gd name="adj" fmla="val 13325"/>
              </a:avLst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1260352" y="10243443"/>
              <a:ext cx="5400600" cy="8712968"/>
            </a:xfrm>
            <a:prstGeom prst="roundRect">
              <a:avLst>
                <a:gd name="adj" fmla="val 10545"/>
              </a:avLst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500712" y="10255457"/>
              <a:ext cx="2592288" cy="29212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弧形 46"/>
            <p:cNvSpPr/>
            <p:nvPr/>
          </p:nvSpPr>
          <p:spPr>
            <a:xfrm>
              <a:off x="6660952" y="12691715"/>
              <a:ext cx="972000" cy="972000"/>
            </a:xfrm>
            <a:prstGeom prst="arc">
              <a:avLst>
                <a:gd name="adj1" fmla="val 10636279"/>
                <a:gd name="adj2" fmla="val 16262060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8344" y="738387"/>
            <a:ext cx="18938104" cy="3312369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    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912231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指導老師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陳彥仰教授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60352" y="23708939"/>
            <a:ext cx="8136904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800" dirty="0" smtClean="0"/>
              <a:t>音樂讓你的運動時間更有趣，利用你喜愛的音樂幫助你運動時維持在最佳速度，讓你在有限的運動時間內能燃燒最多卡路里。</a:t>
            </a:r>
            <a:endParaRPr lang="zh-TW" altLang="en-US" sz="4800" dirty="0"/>
          </a:p>
        </p:txBody>
      </p:sp>
      <p:pic>
        <p:nvPicPr>
          <p:cNvPr id="8" name="圖片 7" descr="HighResolution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7176" y="666379"/>
            <a:ext cx="2952328" cy="2952328"/>
          </a:xfrm>
          <a:prstGeom prst="rect">
            <a:avLst/>
          </a:prstGeom>
        </p:spPr>
      </p:pic>
      <p:pic>
        <p:nvPicPr>
          <p:cNvPr id="20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9505776" y="13627819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25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56904" y="10832355"/>
            <a:ext cx="4572000" cy="76200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grpSp>
        <p:nvGrpSpPr>
          <p:cNvPr id="26" name="群組 25"/>
          <p:cNvGrpSpPr/>
          <p:nvPr/>
        </p:nvGrpSpPr>
        <p:grpSpPr>
          <a:xfrm>
            <a:off x="11943850" y="22050183"/>
            <a:ext cx="8074078" cy="6987348"/>
            <a:chOff x="1498585" y="7390507"/>
            <a:chExt cx="9082190" cy="7859773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6008775" y="7435131"/>
              <a:ext cx="4572000" cy="3429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9206"/>
            <a:stretch/>
          </p:blipFill>
          <p:spPr bwMode="auto">
            <a:xfrm>
              <a:off x="4136567" y="12043643"/>
              <a:ext cx="3780000" cy="3206637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40000"/>
                </a:srgbClr>
              </a:outerShdw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user\Pictures\20111225\IMAG0038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940" y="10747499"/>
              <a:ext cx="2694444" cy="450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498585" y="10716925"/>
              <a:ext cx="2709990" cy="452596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83" y="7390507"/>
              <a:ext cx="4572000" cy="3429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991" y="9451675"/>
              <a:ext cx="3840000" cy="28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文字方塊 34"/>
          <p:cNvSpPr txBox="1"/>
          <p:nvPr/>
        </p:nvSpPr>
        <p:spPr>
          <a:xfrm>
            <a:off x="15085888" y="16169579"/>
            <a:ext cx="5256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會將您的運動路徑即時顯示在地圖上。</a:t>
            </a:r>
            <a:endParaRPr lang="zh-TW" altLang="en-US" sz="4400" dirty="0"/>
          </a:p>
        </p:txBody>
      </p:sp>
      <p:sp>
        <p:nvSpPr>
          <p:cNvPr id="36" name="圓角矩形 35"/>
          <p:cNvSpPr/>
          <p:nvPr/>
        </p:nvSpPr>
        <p:spPr>
          <a:xfrm>
            <a:off x="14941872" y="15860067"/>
            <a:ext cx="5544616" cy="4968552"/>
          </a:xfrm>
          <a:prstGeom prst="roundRect">
            <a:avLst>
              <a:gd name="adj" fmla="val 64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588944" y="10531475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您可以在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指定運動時播放的音樂清單，或建立新的音樂清單。</a:t>
            </a:r>
            <a:endParaRPr lang="en-US" altLang="zh-TW" sz="4400" dirty="0" smtClean="0"/>
          </a:p>
        </p:txBody>
      </p:sp>
      <p:sp>
        <p:nvSpPr>
          <p:cNvPr id="39" name="文字方塊 38"/>
          <p:cNvSpPr txBox="1"/>
          <p:nvPr/>
        </p:nvSpPr>
        <p:spPr>
          <a:xfrm>
            <a:off x="1656904" y="19388459"/>
            <a:ext cx="63472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可以保存您的運動記錄，包括日期、運動時間、距離及速度。</a:t>
            </a:r>
            <a:endParaRPr lang="zh-TW" altLang="en-US" sz="4400" dirty="0"/>
          </a:p>
        </p:txBody>
      </p:sp>
      <p:grpSp>
        <p:nvGrpSpPr>
          <p:cNvPr id="55" name="群組 54"/>
          <p:cNvGrpSpPr/>
          <p:nvPr/>
        </p:nvGrpSpPr>
        <p:grpSpPr>
          <a:xfrm>
            <a:off x="1260352" y="6859066"/>
            <a:ext cx="19226136" cy="8280921"/>
            <a:chOff x="1260352" y="6859066"/>
            <a:chExt cx="19226136" cy="8280921"/>
          </a:xfrm>
        </p:grpSpPr>
        <p:sp>
          <p:nvSpPr>
            <p:cNvPr id="41" name="圓角矩形 40"/>
            <p:cNvSpPr/>
            <p:nvPr/>
          </p:nvSpPr>
          <p:spPr>
            <a:xfrm>
              <a:off x="14941872" y="6859066"/>
              <a:ext cx="5544616" cy="8280921"/>
            </a:xfrm>
            <a:prstGeom prst="roundRect">
              <a:avLst>
                <a:gd name="adj" fmla="val 762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1260352" y="6859067"/>
              <a:ext cx="14761640" cy="3024336"/>
            </a:xfrm>
            <a:prstGeom prst="roundRect">
              <a:avLst>
                <a:gd name="adj" fmla="val 14039"/>
              </a:avLst>
            </a:prstGeom>
            <a:noFill/>
            <a:ln w="3810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4581832" y="6878117"/>
              <a:ext cx="1440160" cy="336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弧形 42"/>
            <p:cNvSpPr/>
            <p:nvPr/>
          </p:nvSpPr>
          <p:spPr>
            <a:xfrm>
              <a:off x="14149784" y="9883403"/>
              <a:ext cx="792000" cy="792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15445928" y="7159947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33" name="文字方塊 32"/>
          <p:cNvSpPr txBox="1"/>
          <p:nvPr/>
        </p:nvSpPr>
        <p:spPr>
          <a:xfrm>
            <a:off x="1332360" y="7003083"/>
            <a:ext cx="13321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即時掌握您的運動時間、距離、和速度，並即時計算卡路里消耗量。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會依您運動的速度自動調整音樂的音量，提醒您保持適當地運動速度。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198</Words>
  <Application>Microsoft Office PowerPoint</Application>
  <PresentationFormat>自訂</PresentationFormat>
  <Paragraphs>12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     Runner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 </dc:creator>
  <cp:lastModifiedBy>Chun-Sung Ferng</cp:lastModifiedBy>
  <cp:revision>27</cp:revision>
  <dcterms:created xsi:type="dcterms:W3CDTF">2011-12-25T08:25:11Z</dcterms:created>
  <dcterms:modified xsi:type="dcterms:W3CDTF">2011-12-26T05:25:39Z</dcterms:modified>
</cp:coreProperties>
</file>