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" d="100"/>
          <a:sy n="19" d="100"/>
        </p:scale>
        <p:origin x="-2136" y="648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t>2011/12/26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7.png"/><Relationship Id="rId18" Type="http://schemas.openxmlformats.org/officeDocument/2006/relationships/image" Target="../media/image11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6.wdp"/><Relationship Id="rId2" Type="http://schemas.openxmlformats.org/officeDocument/2006/relationships/image" Target="../media/image1.jpeg"/><Relationship Id="rId16" Type="http://schemas.openxmlformats.org/officeDocument/2006/relationships/image" Target="../media/image10.jpe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6.jpeg"/><Relationship Id="rId5" Type="http://schemas.microsoft.com/office/2007/relationships/hdphoto" Target="../media/hdphoto2.wdp"/><Relationship Id="rId15" Type="http://schemas.openxmlformats.org/officeDocument/2006/relationships/image" Target="../media/image9.png"/><Relationship Id="rId10" Type="http://schemas.microsoft.com/office/2007/relationships/hdphoto" Target="../media/hdphoto4.wdp"/><Relationship Id="rId19" Type="http://schemas.openxmlformats.org/officeDocument/2006/relationships/image" Target="../media/image12.jpeg"/><Relationship Id="rId4" Type="http://schemas.openxmlformats.org/officeDocument/2006/relationships/image" Target="../media/image2.jpeg"/><Relationship Id="rId9" Type="http://schemas.openxmlformats.org/officeDocument/2006/relationships/image" Target="../media/image5.jpe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392" y="954412"/>
            <a:ext cx="18178780" cy="3096344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896552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 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 指導老師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陳彥仰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pic>
        <p:nvPicPr>
          <p:cNvPr id="11" name="Picture 2" descr="C:\Users\user\Desktop\387544_2731363166330_1324771147_2916359_541190708_n.jp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50" b="2921"/>
          <a:stretch/>
        </p:blipFill>
        <p:spPr bwMode="auto">
          <a:xfrm>
            <a:off x="1550424" y="6889046"/>
            <a:ext cx="18360000" cy="58026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89" b="2"/>
          <a:stretch/>
        </p:blipFill>
        <p:spPr bwMode="auto">
          <a:xfrm>
            <a:off x="7453041" y="19604483"/>
            <a:ext cx="6388979" cy="9252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ser\Pictures\20111225\IMAG0038.jp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13"/>
          <a:stretch/>
        </p:blipFill>
        <p:spPr bwMode="auto">
          <a:xfrm>
            <a:off x="13862432" y="19604483"/>
            <a:ext cx="6120000" cy="9279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3400" y="12719483"/>
            <a:ext cx="9252000" cy="693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254"/>
          <a:stretch/>
        </p:blipFill>
        <p:spPr bwMode="auto">
          <a:xfrm>
            <a:off x="1332360" y="19604483"/>
            <a:ext cx="6120000" cy="9275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user\Desktop\381494_2731353886098_1324771147_2916343_1850278505_n.jpg"/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68" y="12809499"/>
            <a:ext cx="9252000" cy="693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76200"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群組 18"/>
          <p:cNvGrpSpPr/>
          <p:nvPr/>
        </p:nvGrpSpPr>
        <p:grpSpPr>
          <a:xfrm>
            <a:off x="1152848" y="13051755"/>
            <a:ext cx="13249472" cy="8568952"/>
            <a:chOff x="1260352" y="13123763"/>
            <a:chExt cx="13249472" cy="8568952"/>
          </a:xfrm>
        </p:grpSpPr>
        <p:sp>
          <p:nvSpPr>
            <p:cNvPr id="20" name="圓角矩形 19"/>
            <p:cNvSpPr/>
            <p:nvPr/>
          </p:nvSpPr>
          <p:spPr>
            <a:xfrm>
              <a:off x="1260352" y="19244443"/>
              <a:ext cx="8640960" cy="2448272"/>
            </a:xfrm>
            <a:prstGeom prst="roundRect">
              <a:avLst>
                <a:gd name="adj" fmla="val 18001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8821192" y="13123763"/>
              <a:ext cx="5688632" cy="8568952"/>
            </a:xfrm>
            <a:prstGeom prst="roundRect">
              <a:avLst>
                <a:gd name="adj" fmla="val 7588"/>
              </a:avLst>
            </a:prstGeom>
            <a:noFill/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361961" y="18794465"/>
              <a:ext cx="2016224" cy="2880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弧形 22"/>
            <p:cNvSpPr/>
            <p:nvPr/>
          </p:nvSpPr>
          <p:spPr>
            <a:xfrm flipV="1">
              <a:off x="7885088" y="18308339"/>
              <a:ext cx="936000" cy="936000"/>
            </a:xfrm>
            <a:prstGeom prst="arc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1152848" y="10291782"/>
            <a:ext cx="13249472" cy="8712968"/>
            <a:chOff x="1260352" y="10243443"/>
            <a:chExt cx="13249472" cy="8712968"/>
          </a:xfrm>
        </p:grpSpPr>
        <p:sp>
          <p:nvSpPr>
            <p:cNvPr id="25" name="圓角矩形 24"/>
            <p:cNvSpPr/>
            <p:nvPr/>
          </p:nvSpPr>
          <p:spPr>
            <a:xfrm>
              <a:off x="4788744" y="10243443"/>
              <a:ext cx="9721080" cy="2448272"/>
            </a:xfrm>
            <a:prstGeom prst="roundRect">
              <a:avLst>
                <a:gd name="adj" fmla="val 13325"/>
              </a:avLst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1260352" y="10243443"/>
              <a:ext cx="5400600" cy="8712968"/>
            </a:xfrm>
            <a:prstGeom prst="roundRect">
              <a:avLst>
                <a:gd name="adj" fmla="val 10545"/>
              </a:avLst>
            </a:prstGeom>
            <a:noFill/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500712" y="10255457"/>
              <a:ext cx="2592288" cy="29212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弧形 27"/>
            <p:cNvSpPr/>
            <p:nvPr/>
          </p:nvSpPr>
          <p:spPr>
            <a:xfrm>
              <a:off x="6660952" y="12691715"/>
              <a:ext cx="972000" cy="972000"/>
            </a:xfrm>
            <a:prstGeom prst="arc">
              <a:avLst>
                <a:gd name="adj1" fmla="val 10636279"/>
                <a:gd name="adj2" fmla="val 16262060"/>
              </a:avLst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9398272" y="13676158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1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1549400" y="10880694"/>
            <a:ext cx="4572000" cy="762000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2" name="文字方塊 31"/>
          <p:cNvSpPr txBox="1"/>
          <p:nvPr/>
        </p:nvSpPr>
        <p:spPr>
          <a:xfrm>
            <a:off x="15085888" y="16217918"/>
            <a:ext cx="52565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會將您的運動路徑即時顯示在地圖上。</a:t>
            </a:r>
            <a:endParaRPr lang="zh-TW" altLang="en-US" sz="4400" dirty="0"/>
          </a:p>
        </p:txBody>
      </p:sp>
      <p:sp>
        <p:nvSpPr>
          <p:cNvPr id="33" name="圓角矩形 32"/>
          <p:cNvSpPr/>
          <p:nvPr/>
        </p:nvSpPr>
        <p:spPr>
          <a:xfrm>
            <a:off x="14725848" y="15500027"/>
            <a:ext cx="5544616" cy="6079081"/>
          </a:xfrm>
          <a:prstGeom prst="roundRect">
            <a:avLst>
              <a:gd name="adj" fmla="val 647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481440" y="10579814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您可以在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指定運動時播放的音樂清單，或建立新的音樂清單。</a:t>
            </a:r>
            <a:endParaRPr lang="en-US" altLang="zh-TW" sz="4400" dirty="0" smtClean="0"/>
          </a:p>
        </p:txBody>
      </p:sp>
      <p:sp>
        <p:nvSpPr>
          <p:cNvPr id="35" name="文字方塊 34"/>
          <p:cNvSpPr txBox="1"/>
          <p:nvPr/>
        </p:nvSpPr>
        <p:spPr>
          <a:xfrm>
            <a:off x="1549400" y="19436798"/>
            <a:ext cx="63472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可以保存您的運動記錄，包括日期、運動時間、距離及速度。</a:t>
            </a:r>
            <a:endParaRPr lang="zh-TW" altLang="en-US" sz="4400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044328" y="6907405"/>
            <a:ext cx="19226136" cy="8280921"/>
            <a:chOff x="1260352" y="6859066"/>
            <a:chExt cx="19226136" cy="8280921"/>
          </a:xfrm>
        </p:grpSpPr>
        <p:sp>
          <p:nvSpPr>
            <p:cNvPr id="37" name="圓角矩形 36"/>
            <p:cNvSpPr/>
            <p:nvPr/>
          </p:nvSpPr>
          <p:spPr>
            <a:xfrm>
              <a:off x="14941872" y="6859066"/>
              <a:ext cx="5544616" cy="8280921"/>
            </a:xfrm>
            <a:prstGeom prst="roundRect">
              <a:avLst>
                <a:gd name="adj" fmla="val 762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1260352" y="6859067"/>
              <a:ext cx="14761640" cy="3024336"/>
            </a:xfrm>
            <a:prstGeom prst="roundRect">
              <a:avLst>
                <a:gd name="adj" fmla="val 14039"/>
              </a:avLst>
            </a:prstGeom>
            <a:noFill/>
            <a:ln w="38100">
              <a:solidFill>
                <a:schemeClr val="accent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4581832" y="6878117"/>
              <a:ext cx="1440160" cy="3365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弧形 39"/>
            <p:cNvSpPr/>
            <p:nvPr/>
          </p:nvSpPr>
          <p:spPr>
            <a:xfrm>
              <a:off x="14149784" y="9883403"/>
              <a:ext cx="792000" cy="792000"/>
            </a:xfrm>
            <a:prstGeom prst="arc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15338424" y="7208286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42" name="文字方塊 41"/>
          <p:cNvSpPr txBox="1"/>
          <p:nvPr/>
        </p:nvSpPr>
        <p:spPr>
          <a:xfrm>
            <a:off x="1224856" y="7051422"/>
            <a:ext cx="13321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即時掌握您的運動時間、距離、和速度，並即時計算卡路里消耗量。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會依您運動的速度自動調整音樂的音量，提醒您保持適當地運動速度。</a:t>
            </a:r>
            <a:endParaRPr lang="zh-TW" altLang="en-US" sz="44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10693400" y="22018601"/>
            <a:ext cx="9540000" cy="6874914"/>
            <a:chOff x="9973320" y="21836731"/>
            <a:chExt cx="9361040" cy="6951744"/>
          </a:xfrm>
        </p:grpSpPr>
        <p:pic>
          <p:nvPicPr>
            <p:cNvPr id="44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653840" y="21999453"/>
              <a:ext cx="4680000" cy="350999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797"/>
            <a:stretch/>
          </p:blipFill>
          <p:spPr bwMode="auto">
            <a:xfrm>
              <a:off x="12781632" y="25309251"/>
              <a:ext cx="3780000" cy="3421855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C:\Users\user\Pictures\20111225\IMAG0038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4360" y="23910862"/>
              <a:ext cx="2880000" cy="480989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973320" y="23978578"/>
              <a:ext cx="2880000" cy="480989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3" descr="C:\Users\user\Desktop\381494_2731353886098_1324771147_2916343_1850278505_n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0392" y="21836731"/>
              <a:ext cx="4680000" cy="3509999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user\Desktop\387544_2731363166330_1324771147_2916359_541190708_n.jp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0000">
              <a:off x="12947421" y="23938534"/>
              <a:ext cx="3413765" cy="2560324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/>
          </p:spPr>
        </p:pic>
      </p:grpSp>
      <p:grpSp>
        <p:nvGrpSpPr>
          <p:cNvPr id="54" name="群組 53"/>
          <p:cNvGrpSpPr/>
          <p:nvPr/>
        </p:nvGrpSpPr>
        <p:grpSpPr>
          <a:xfrm>
            <a:off x="1224602" y="21952344"/>
            <a:ext cx="8929500" cy="3124747"/>
            <a:chOff x="1332360" y="23580284"/>
            <a:chExt cx="8929500" cy="3124747"/>
          </a:xfrm>
        </p:grpSpPr>
        <p:sp>
          <p:nvSpPr>
            <p:cNvPr id="52" name="圓角矩形 51"/>
            <p:cNvSpPr/>
            <p:nvPr/>
          </p:nvSpPr>
          <p:spPr>
            <a:xfrm>
              <a:off x="1332360" y="23580284"/>
              <a:ext cx="8929500" cy="3124747"/>
            </a:xfrm>
            <a:prstGeom prst="round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1476376" y="23780947"/>
              <a:ext cx="8711435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/>
                <a:t>音樂讓你的運動時間更有趣，利用你喜愛的音樂幫助你運動時維持在最佳速度，讓你在有限的運動時間內能燃燒最多卡路里</a:t>
              </a:r>
              <a:r>
                <a:rPr lang="zh-TW" altLang="en-US" sz="4400" dirty="0" smtClean="0"/>
                <a:t>。</a:t>
              </a:r>
              <a:endParaRPr lang="zh-TW" altLang="en-US" sz="4400" dirty="0"/>
            </a:p>
          </p:txBody>
        </p:sp>
      </p:grpSp>
      <p:pic>
        <p:nvPicPr>
          <p:cNvPr id="1027" name="Picture 3" descr="C:\Users\user\Desktop\AR-33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74" y="25005083"/>
            <a:ext cx="919421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196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Runner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 </dc:creator>
  <cp:lastModifiedBy>ubi</cp:lastModifiedBy>
  <cp:revision>25</cp:revision>
  <dcterms:created xsi:type="dcterms:W3CDTF">2011-12-25T08:25:11Z</dcterms:created>
  <dcterms:modified xsi:type="dcterms:W3CDTF">2011-12-26T13:50:04Z</dcterms:modified>
</cp:coreProperties>
</file>