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CE4"/>
    <a:srgbClr val="B400B4"/>
    <a:srgbClr val="FF01FF"/>
    <a:srgbClr val="F6F000"/>
    <a:srgbClr val="00B400"/>
    <a:srgbClr val="00C800"/>
    <a:srgbClr val="0000FF"/>
    <a:srgbClr val="5800F6"/>
    <a:srgbClr val="3333CC"/>
    <a:srgbClr val="9AD7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510" y="-78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392" y="954412"/>
            <a:ext cx="18178780" cy="3096344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896552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 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 指導老師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陳彥仰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Runner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 </dc:creator>
  <cp:lastModifiedBy> </cp:lastModifiedBy>
  <cp:revision>10</cp:revision>
  <dcterms:created xsi:type="dcterms:W3CDTF">2011-12-25T08:25:11Z</dcterms:created>
  <dcterms:modified xsi:type="dcterms:W3CDTF">2011-12-25T10:03:12Z</dcterms:modified>
</cp:coreProperties>
</file>