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1F"/>
    <a:srgbClr val="8E1CE4"/>
    <a:srgbClr val="B400B4"/>
    <a:srgbClr val="FF01FF"/>
    <a:srgbClr val="F6F000"/>
    <a:srgbClr val="00B400"/>
    <a:srgbClr val="00C800"/>
    <a:srgbClr val="0000FF"/>
    <a:srgbClr val="5800F6"/>
    <a:srgbClr val="33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2466" y="-126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76D-F948-4EDF-B5E4-A06A15984D1A}" type="datetimeFigureOut">
              <a:rPr lang="zh-TW" altLang="en-US" smtClean="0"/>
              <a:pPr/>
              <a:t>2011/12/27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6.jpeg"/><Relationship Id="rId18" Type="http://schemas.openxmlformats.org/officeDocument/2006/relationships/image" Target="../media/image9.jpeg"/><Relationship Id="rId3" Type="http://schemas.microsoft.com/office/2007/relationships/hdphoto" Target="../media/hdphoto1.wdp"/><Relationship Id="rId21" Type="http://schemas.openxmlformats.org/officeDocument/2006/relationships/image" Target="../media/image12.png"/><Relationship Id="rId7" Type="http://schemas.microsoft.com/office/2007/relationships/hdphoto" Target="../media/hdphoto3.wdp"/><Relationship Id="rId12" Type="http://schemas.openxmlformats.org/officeDocument/2006/relationships/image" Target="../media/image5.jpeg"/><Relationship Id="rId17" Type="http://schemas.openxmlformats.org/officeDocument/2006/relationships/image" Target="../media/image8.jpeg"/><Relationship Id="rId2" Type="http://schemas.openxmlformats.org/officeDocument/2006/relationships/image" Target="../media/image1.jpeg"/><Relationship Id="rId16" Type="http://schemas.microsoft.com/office/2007/relationships/hdphoto" Target="../media/hdphoto6.wdp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4.jpeg"/><Relationship Id="rId5" Type="http://schemas.microsoft.com/office/2007/relationships/hdphoto" Target="../media/hdphoto2.wdp"/><Relationship Id="rId15" Type="http://schemas.openxmlformats.org/officeDocument/2006/relationships/image" Target="../media/image7.jpeg"/><Relationship Id="rId10" Type="http://schemas.microsoft.com/office/2007/relationships/hdphoto" Target="../media/hdphoto4.wdp"/><Relationship Id="rId19" Type="http://schemas.openxmlformats.org/officeDocument/2006/relationships/image" Target="../media/image10.png"/><Relationship Id="rId14" Type="http://schemas.microsoft.com/office/2007/relationships/hdphoto" Target="../media/hdphoto5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4368" y="810395"/>
            <a:ext cx="18394804" cy="3240361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Angry Runner</a:t>
            </a:r>
            <a:endParaRPr lang="zh-TW" altLang="en-US" dirty="0">
              <a:ln>
                <a:solidFill>
                  <a:srgbClr val="7030A0"/>
                </a:solidFill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10800000" scaled="0"/>
                <a:tileRect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Jokerman" pitchFamily="82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56" y="28965523"/>
            <a:ext cx="2054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dirty="0" smtClean="0"/>
              <a:t>2011 NTU Mobile Phone Programming Class  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http</a:t>
            </a:r>
            <a:r>
              <a:rPr lang="en-US" altLang="zh-TW" sz="5400" u="sng" dirty="0">
                <a:solidFill>
                  <a:srgbClr val="0000FF"/>
                </a:solidFill>
              </a:rPr>
              <a:t>://www.ntumobile.org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248" y="5884054"/>
            <a:ext cx="2070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Team 7</a:t>
            </a:r>
            <a:r>
              <a:rPr lang="en-US" altLang="zh-TW" sz="4800" dirty="0" smtClean="0"/>
              <a:t> 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外星章魚貓</a:t>
            </a:r>
            <a:r>
              <a:rPr lang="zh-TW" altLang="en-US" sz="4800" dirty="0" smtClean="0"/>
              <a:t>    組員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薛琇文 馮俊菘 林琬瑜</a:t>
            </a:r>
            <a:r>
              <a:rPr lang="zh-TW" altLang="en-US" sz="4800" dirty="0" smtClean="0"/>
              <a:t>    指導老師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陳彥仰教授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248" y="4050755"/>
            <a:ext cx="2073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 smtClean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讓</a:t>
            </a:r>
            <a:r>
              <a:rPr lang="zh-TW" altLang="en-US" sz="10000" dirty="0" smtClean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你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運</a:t>
            </a:r>
            <a:r>
              <a:rPr lang="zh-TW" altLang="en-US" sz="10000" dirty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動</a:t>
            </a:r>
            <a:r>
              <a:rPr lang="zh-TW" altLang="en-US" sz="10000" dirty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時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間</a:t>
            </a:r>
            <a:r>
              <a:rPr lang="zh-TW" altLang="en-US" sz="10000" dirty="0" smtClean="0">
                <a:latin typeface="文鼎中特標準宋體" pitchFamily="18" charset="-120"/>
                <a:ea typeface="文鼎中特標準宋體" pitchFamily="18" charset="-120"/>
              </a:rPr>
              <a:t>能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被</a:t>
            </a:r>
            <a:r>
              <a:rPr lang="zh-TW" altLang="en-US" sz="10000" dirty="0" smtClean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最</a:t>
            </a:r>
            <a:r>
              <a:rPr lang="zh-TW" altLang="en-US" sz="10000" dirty="0" smtClean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有</a:t>
            </a:r>
            <a:r>
              <a:rPr lang="zh-TW" altLang="en-US" sz="10000" dirty="0" smtClean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效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利</a:t>
            </a:r>
            <a:r>
              <a:rPr lang="zh-TW" altLang="en-US" sz="10000" dirty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用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151" b="10233"/>
          <a:stretch/>
        </p:blipFill>
        <p:spPr bwMode="auto">
          <a:xfrm>
            <a:off x="7309024" y="20179708"/>
            <a:ext cx="6696000" cy="8679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6" name="Picture 2" descr="C:\Users\user\Pictures\20111225\IMAG0038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306"/>
          <a:stretch/>
        </p:blipFill>
        <p:spPr bwMode="auto">
          <a:xfrm>
            <a:off x="14005768" y="20179707"/>
            <a:ext cx="6660000" cy="864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550"/>
          <a:stretch/>
        </p:blipFill>
        <p:spPr bwMode="auto">
          <a:xfrm>
            <a:off x="721032" y="20179707"/>
            <a:ext cx="6660000" cy="8614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57" name="群組 56"/>
          <p:cNvGrpSpPr/>
          <p:nvPr/>
        </p:nvGrpSpPr>
        <p:grpSpPr>
          <a:xfrm>
            <a:off x="685408" y="7021790"/>
            <a:ext cx="20161120" cy="13157917"/>
            <a:chOff x="685408" y="7021790"/>
            <a:chExt cx="20161120" cy="13157917"/>
          </a:xfrm>
        </p:grpSpPr>
        <p:pic>
          <p:nvPicPr>
            <p:cNvPr id="11" name="Picture 2" descr="C:\Users\user\Desktop\387544_2731363166330_1324771147_2916359_541190708_n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32650" b="2921"/>
            <a:stretch/>
          </p:blipFill>
          <p:spPr bwMode="auto">
            <a:xfrm>
              <a:off x="686528" y="7021790"/>
              <a:ext cx="20160000" cy="5580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76200"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94520" y="12619707"/>
              <a:ext cx="10080000" cy="7560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76200"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8" name="Picture 3" descr="C:\Users\user\Desktop\381494_2731353886098_1324771147_2916343_1850278505_n.jpg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rId14"/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08" y="12619707"/>
              <a:ext cx="10080000" cy="7560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76200"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12" name="群組 11"/>
          <p:cNvGrpSpPr/>
          <p:nvPr/>
        </p:nvGrpSpPr>
        <p:grpSpPr>
          <a:xfrm>
            <a:off x="10910496" y="21980747"/>
            <a:ext cx="9648000" cy="6730350"/>
            <a:chOff x="9973320" y="21801069"/>
            <a:chExt cx="9361040" cy="6987406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53840" y="21801069"/>
              <a:ext cx="4680000" cy="351000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BEBA8EAE-BF5A-486C-A8C5-ECC9F3942E4B}">
                  <a14:imgProps xmlns="" xmlns:a14="http://schemas.microsoft.com/office/drawing/2010/main">
                    <a14:imgLayer r:embed="rId1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45797"/>
            <a:stretch/>
          </p:blipFill>
          <p:spPr bwMode="auto">
            <a:xfrm>
              <a:off x="12781632" y="25309251"/>
              <a:ext cx="3780000" cy="3421855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user\Pictures\20111225\IMAG003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=""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4360" y="23910862"/>
              <a:ext cx="2880000" cy="480989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=""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973320" y="23978578"/>
              <a:ext cx="2880000" cy="4809897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user\Desktop\381494_2731353886098_1324771147_2916343_1850278505_n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0392" y="21836731"/>
              <a:ext cx="4680000" cy="350999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user\Desktop\387544_2731363166330_1324771147_2916359_541190708_n.jp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0000">
              <a:off x="12947421" y="23938534"/>
              <a:ext cx="3413765" cy="2560324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/>
          </p:spPr>
        </p:pic>
      </p:grpSp>
      <p:grpSp>
        <p:nvGrpSpPr>
          <p:cNvPr id="24" name="群組 23"/>
          <p:cNvGrpSpPr/>
          <p:nvPr/>
        </p:nvGrpSpPr>
        <p:grpSpPr>
          <a:xfrm>
            <a:off x="828304" y="21952344"/>
            <a:ext cx="9505086" cy="3124747"/>
            <a:chOff x="1332360" y="23580284"/>
            <a:chExt cx="8929500" cy="3124747"/>
          </a:xfrm>
        </p:grpSpPr>
        <p:sp>
          <p:nvSpPr>
            <p:cNvPr id="25" name="圓角矩形 24"/>
            <p:cNvSpPr/>
            <p:nvPr/>
          </p:nvSpPr>
          <p:spPr>
            <a:xfrm>
              <a:off x="1332360" y="23580284"/>
              <a:ext cx="8929500" cy="3124747"/>
            </a:xfrm>
            <a:prstGeom prst="round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535303" y="23752703"/>
              <a:ext cx="871143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/>
                <a:t>音樂讓你的運動時間更有趣，利用你喜愛的音樂幫助你運動時維持在最佳速度，讓你在有限的運動時間內能燃燒最多卡路里</a:t>
              </a:r>
              <a:r>
                <a:rPr lang="zh-TW" altLang="en-US" sz="4400" dirty="0" smtClean="0"/>
                <a:t>。</a:t>
              </a:r>
              <a:endParaRPr lang="zh-TW" altLang="en-US" sz="4400" dirty="0"/>
            </a:p>
          </p:txBody>
        </p:sp>
      </p:grpSp>
      <p:pic>
        <p:nvPicPr>
          <p:cNvPr id="38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19" cstate="print"/>
          <a:stretch>
            <a:fillRect/>
          </a:stretch>
        </p:blipFill>
        <p:spPr bwMode="auto">
          <a:xfrm>
            <a:off x="9505776" y="13627819"/>
            <a:ext cx="4572000" cy="76200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9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20" cstate="print"/>
          <a:stretch>
            <a:fillRect/>
          </a:stretch>
        </p:blipFill>
        <p:spPr bwMode="auto">
          <a:xfrm>
            <a:off x="1332360" y="10976371"/>
            <a:ext cx="4572000" cy="76200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40" name="文字方塊 39"/>
          <p:cNvSpPr txBox="1"/>
          <p:nvPr/>
        </p:nvSpPr>
        <p:spPr>
          <a:xfrm>
            <a:off x="15229904" y="16364123"/>
            <a:ext cx="52565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會在您開始運動時自動播放音樂。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會將您的運動路徑即時顯示在地圖上。</a:t>
            </a:r>
            <a:endParaRPr lang="zh-TW" altLang="en-US" sz="4400" dirty="0"/>
          </a:p>
        </p:txBody>
      </p:sp>
      <p:sp>
        <p:nvSpPr>
          <p:cNvPr id="41" name="圓角矩形 40"/>
          <p:cNvSpPr/>
          <p:nvPr/>
        </p:nvSpPr>
        <p:spPr>
          <a:xfrm>
            <a:off x="15157896" y="15932075"/>
            <a:ext cx="5366692" cy="4968552"/>
          </a:xfrm>
          <a:prstGeom prst="roundRect">
            <a:avLst>
              <a:gd name="adj" fmla="val 64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804968" y="10640065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您可以在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指定運動時播放的音樂清單，或建立新的音樂清單。</a:t>
            </a:r>
            <a:endParaRPr lang="en-US" altLang="zh-TW" sz="4400" dirty="0" smtClean="0"/>
          </a:p>
        </p:txBody>
      </p:sp>
      <p:sp>
        <p:nvSpPr>
          <p:cNvPr id="43" name="文字方塊 42"/>
          <p:cNvSpPr txBox="1"/>
          <p:nvPr/>
        </p:nvSpPr>
        <p:spPr>
          <a:xfrm>
            <a:off x="1116336" y="19388459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75000"/>
                      </a:schemeClr>
                    </a:gs>
                    <a:gs pos="79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可以保存您的運動記錄，包括日期、運動時間、距離及速度。</a:t>
            </a:r>
            <a:endParaRPr lang="zh-TW" altLang="en-US" sz="4400" dirty="0"/>
          </a:p>
        </p:txBody>
      </p:sp>
      <p:pic>
        <p:nvPicPr>
          <p:cNvPr id="49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21" cstate="print"/>
          <a:stretch>
            <a:fillRect/>
          </a:stretch>
        </p:blipFill>
        <p:spPr bwMode="auto">
          <a:xfrm>
            <a:off x="15589944" y="7507139"/>
            <a:ext cx="4572000" cy="762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0" name="文字方塊 49"/>
          <p:cNvSpPr txBox="1"/>
          <p:nvPr/>
        </p:nvSpPr>
        <p:spPr>
          <a:xfrm>
            <a:off x="1044328" y="7298660"/>
            <a:ext cx="139695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利用手機內建的 </a:t>
            </a:r>
            <a:r>
              <a:rPr lang="en-US" altLang="zh-TW" sz="4400" dirty="0" smtClean="0"/>
              <a:t>GPS </a:t>
            </a:r>
            <a:r>
              <a:rPr lang="zh-TW" altLang="en-US" sz="4400" dirty="0" smtClean="0"/>
              <a:t>即時掌握您的運動時間、距離、和速度，並即時計算卡路里消耗量。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會依您運動的速度自動調整音樂的音量，提醒您保持適當地運動速度。</a:t>
            </a:r>
            <a:endParaRPr lang="zh-TW" altLang="en-US" sz="4400" dirty="0"/>
          </a:p>
        </p:txBody>
      </p:sp>
      <p:pic>
        <p:nvPicPr>
          <p:cNvPr id="51" name="Picture 3" descr="C:\Users\user\Desktop\AR-33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2" y="25005083"/>
            <a:ext cx="9720000" cy="3756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群組 81"/>
          <p:cNvGrpSpPr/>
          <p:nvPr/>
        </p:nvGrpSpPr>
        <p:grpSpPr>
          <a:xfrm>
            <a:off x="900312" y="7183194"/>
            <a:ext cx="19622088" cy="8316832"/>
            <a:chOff x="900312" y="7183194"/>
            <a:chExt cx="19622088" cy="8316832"/>
          </a:xfrm>
        </p:grpSpPr>
        <p:sp>
          <p:nvSpPr>
            <p:cNvPr id="48" name="弧形 47"/>
            <p:cNvSpPr/>
            <p:nvPr/>
          </p:nvSpPr>
          <p:spPr>
            <a:xfrm>
              <a:off x="14329896" y="10171435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弧形 51"/>
            <p:cNvSpPr/>
            <p:nvPr/>
          </p:nvSpPr>
          <p:spPr>
            <a:xfrm>
              <a:off x="19694400" y="7183194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弧形 52"/>
            <p:cNvSpPr/>
            <p:nvPr/>
          </p:nvSpPr>
          <p:spPr>
            <a:xfrm rot="5400000">
              <a:off x="19694400" y="14672026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弧形 53"/>
            <p:cNvSpPr/>
            <p:nvPr/>
          </p:nvSpPr>
          <p:spPr>
            <a:xfrm rot="10800000">
              <a:off x="15157897" y="14672026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弧形 54"/>
            <p:cNvSpPr/>
            <p:nvPr/>
          </p:nvSpPr>
          <p:spPr>
            <a:xfrm rot="10800000">
              <a:off x="900312" y="9343347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弧形 55"/>
            <p:cNvSpPr/>
            <p:nvPr/>
          </p:nvSpPr>
          <p:spPr>
            <a:xfrm rot="16200000">
              <a:off x="900312" y="7183194"/>
              <a:ext cx="828000" cy="828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直線接點 58"/>
            <p:cNvCxnSpPr>
              <a:stCxn id="56" idx="2"/>
              <a:endCxn id="52" idx="0"/>
            </p:cNvCxnSpPr>
            <p:nvPr/>
          </p:nvCxnSpPr>
          <p:spPr>
            <a:xfrm>
              <a:off x="1314312" y="7183194"/>
              <a:ext cx="18794088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55" idx="0"/>
              <a:endCxn id="48" idx="0"/>
            </p:cNvCxnSpPr>
            <p:nvPr/>
          </p:nvCxnSpPr>
          <p:spPr>
            <a:xfrm>
              <a:off x="1314312" y="10171347"/>
              <a:ext cx="13429584" cy="8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56" idx="0"/>
              <a:endCxn id="55" idx="2"/>
            </p:cNvCxnSpPr>
            <p:nvPr/>
          </p:nvCxnSpPr>
          <p:spPr>
            <a:xfrm rot="5400000">
              <a:off x="-179764" y="8677270"/>
              <a:ext cx="216015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8" idx="2"/>
              <a:endCxn id="54" idx="2"/>
            </p:cNvCxnSpPr>
            <p:nvPr/>
          </p:nvCxnSpPr>
          <p:spPr>
            <a:xfrm rot="16200000" flipH="1">
              <a:off x="12907601" y="12835729"/>
              <a:ext cx="4500591" cy="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53" idx="2"/>
              <a:endCxn id="54" idx="0"/>
            </p:cNvCxnSpPr>
            <p:nvPr/>
          </p:nvCxnSpPr>
          <p:spPr>
            <a:xfrm rot="10800000">
              <a:off x="15571898" y="15500026"/>
              <a:ext cx="453650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stCxn id="52" idx="2"/>
              <a:endCxn id="53" idx="0"/>
            </p:cNvCxnSpPr>
            <p:nvPr/>
          </p:nvCxnSpPr>
          <p:spPr>
            <a:xfrm rot="5400000">
              <a:off x="16777984" y="11341610"/>
              <a:ext cx="748883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群組 109"/>
          <p:cNvGrpSpPr/>
          <p:nvPr/>
        </p:nvGrpSpPr>
        <p:grpSpPr>
          <a:xfrm>
            <a:off x="900312" y="10531475"/>
            <a:ext cx="13681520" cy="8388840"/>
            <a:chOff x="900312" y="10531475"/>
            <a:chExt cx="13681520" cy="8388840"/>
          </a:xfrm>
        </p:grpSpPr>
        <p:sp>
          <p:nvSpPr>
            <p:cNvPr id="79" name="弧形 78"/>
            <p:cNvSpPr/>
            <p:nvPr/>
          </p:nvSpPr>
          <p:spPr>
            <a:xfrm rot="16200000">
              <a:off x="6372920" y="12907739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直線接點 79"/>
            <p:cNvCxnSpPr>
              <a:stCxn id="83" idx="0"/>
              <a:endCxn id="85" idx="2"/>
            </p:cNvCxnSpPr>
            <p:nvPr/>
          </p:nvCxnSpPr>
          <p:spPr>
            <a:xfrm rot="5400000">
              <a:off x="-2880107" y="14725895"/>
              <a:ext cx="7560840" cy="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弧形 82"/>
            <p:cNvSpPr/>
            <p:nvPr/>
          </p:nvSpPr>
          <p:spPr>
            <a:xfrm rot="16200000">
              <a:off x="900313" y="10531475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弧形 84"/>
            <p:cNvSpPr/>
            <p:nvPr/>
          </p:nvSpPr>
          <p:spPr>
            <a:xfrm rot="10800000">
              <a:off x="900312" y="18092315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弧形 85"/>
            <p:cNvSpPr/>
            <p:nvPr/>
          </p:nvSpPr>
          <p:spPr>
            <a:xfrm>
              <a:off x="13753832" y="10531475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弧形 86"/>
            <p:cNvSpPr/>
            <p:nvPr/>
          </p:nvSpPr>
          <p:spPr>
            <a:xfrm rot="5400000">
              <a:off x="13753832" y="12079739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弧形 87"/>
            <p:cNvSpPr/>
            <p:nvPr/>
          </p:nvSpPr>
          <p:spPr>
            <a:xfrm rot="5400000">
              <a:off x="5532887" y="18092315"/>
              <a:ext cx="828000" cy="828000"/>
            </a:xfrm>
            <a:prstGeom prst="arc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直線接點 91"/>
            <p:cNvCxnSpPr>
              <a:stCxn id="79" idx="0"/>
              <a:endCxn id="88" idx="0"/>
            </p:cNvCxnSpPr>
            <p:nvPr/>
          </p:nvCxnSpPr>
          <p:spPr>
            <a:xfrm rot="5400000">
              <a:off x="3774616" y="15908011"/>
              <a:ext cx="5184576" cy="12033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>
              <a:stCxn id="86" idx="2"/>
              <a:endCxn id="87" idx="0"/>
            </p:cNvCxnSpPr>
            <p:nvPr/>
          </p:nvCxnSpPr>
          <p:spPr>
            <a:xfrm rot="5400000">
              <a:off x="13807700" y="11719607"/>
              <a:ext cx="154826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83" idx="2"/>
              <a:endCxn id="86" idx="0"/>
            </p:cNvCxnSpPr>
            <p:nvPr/>
          </p:nvCxnSpPr>
          <p:spPr>
            <a:xfrm>
              <a:off x="1314313" y="10531475"/>
              <a:ext cx="12853519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>
              <a:stCxn id="79" idx="2"/>
              <a:endCxn id="87" idx="2"/>
            </p:cNvCxnSpPr>
            <p:nvPr/>
          </p:nvCxnSpPr>
          <p:spPr>
            <a:xfrm>
              <a:off x="6786920" y="12907739"/>
              <a:ext cx="7380912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85" idx="0"/>
              <a:endCxn id="88" idx="2"/>
            </p:cNvCxnSpPr>
            <p:nvPr/>
          </p:nvCxnSpPr>
          <p:spPr>
            <a:xfrm>
              <a:off x="1314312" y="18920315"/>
              <a:ext cx="4632575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線接點 107"/>
          <p:cNvCxnSpPr>
            <a:stCxn id="109" idx="0"/>
            <a:endCxn id="113" idx="0"/>
          </p:cNvCxnSpPr>
          <p:nvPr/>
        </p:nvCxnSpPr>
        <p:spPr>
          <a:xfrm rot="5400000">
            <a:off x="6354872" y="16292115"/>
            <a:ext cx="522067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弧形 108"/>
          <p:cNvSpPr/>
          <p:nvPr/>
        </p:nvSpPr>
        <p:spPr>
          <a:xfrm rot="16200000">
            <a:off x="8965208" y="13267779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弧形 110"/>
          <p:cNvSpPr/>
          <p:nvPr/>
        </p:nvSpPr>
        <p:spPr>
          <a:xfrm rot="5400000">
            <a:off x="13753832" y="20828619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弧形 111"/>
          <p:cNvSpPr/>
          <p:nvPr/>
        </p:nvSpPr>
        <p:spPr>
          <a:xfrm rot="10800000">
            <a:off x="900312" y="20828619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弧形 112"/>
          <p:cNvSpPr/>
          <p:nvPr/>
        </p:nvSpPr>
        <p:spPr>
          <a:xfrm rot="5400000">
            <a:off x="8137208" y="18488451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弧形 113"/>
          <p:cNvSpPr/>
          <p:nvPr/>
        </p:nvSpPr>
        <p:spPr>
          <a:xfrm>
            <a:off x="13753832" y="13267778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弧形 114"/>
          <p:cNvSpPr/>
          <p:nvPr/>
        </p:nvSpPr>
        <p:spPr>
          <a:xfrm rot="16200000">
            <a:off x="900313" y="19316451"/>
            <a:ext cx="828000" cy="828000"/>
          </a:xfrm>
          <a:prstGeom prst="arc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直線接點 116"/>
          <p:cNvCxnSpPr>
            <a:stCxn id="114" idx="2"/>
            <a:endCxn id="111" idx="0"/>
          </p:cNvCxnSpPr>
          <p:nvPr/>
        </p:nvCxnSpPr>
        <p:spPr>
          <a:xfrm rot="5400000">
            <a:off x="10801412" y="17462198"/>
            <a:ext cx="756084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15" idx="0"/>
            <a:endCxn id="112" idx="2"/>
          </p:cNvCxnSpPr>
          <p:nvPr/>
        </p:nvCxnSpPr>
        <p:spPr>
          <a:xfrm rot="5400000">
            <a:off x="144229" y="20486535"/>
            <a:ext cx="1512168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11" idx="2"/>
            <a:endCxn id="112" idx="0"/>
          </p:cNvCxnSpPr>
          <p:nvPr/>
        </p:nvCxnSpPr>
        <p:spPr>
          <a:xfrm rot="10800000">
            <a:off x="1314312" y="21656619"/>
            <a:ext cx="1285352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3" idx="2"/>
            <a:endCxn id="115" idx="2"/>
          </p:cNvCxnSpPr>
          <p:nvPr/>
        </p:nvCxnSpPr>
        <p:spPr>
          <a:xfrm rot="10800000">
            <a:off x="1314314" y="19316451"/>
            <a:ext cx="72368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4" idx="0"/>
            <a:endCxn id="109" idx="2"/>
          </p:cNvCxnSpPr>
          <p:nvPr/>
        </p:nvCxnSpPr>
        <p:spPr>
          <a:xfrm rot="10800000" flipV="1">
            <a:off x="9379208" y="13267777"/>
            <a:ext cx="4788624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197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Angry Runner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Runner</dc:title>
  <dc:creator>ubi</dc:creator>
  <cp:lastModifiedBy> </cp:lastModifiedBy>
  <cp:revision>44</cp:revision>
  <dcterms:created xsi:type="dcterms:W3CDTF">2011-12-25T08:25:11Z</dcterms:created>
  <dcterms:modified xsi:type="dcterms:W3CDTF">2011-12-27T07:45:22Z</dcterms:modified>
</cp:coreProperties>
</file>