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42B52-5356-4A20-82FA-9FDDA71761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7E0CDD-5DC2-498D-BBD7-728607E520D6}">
      <dgm:prSet custT="1"/>
      <dgm:spPr/>
      <dgm:t>
        <a:bodyPr/>
        <a:lstStyle/>
        <a:p>
          <a:pPr algn="ctr" rtl="0"/>
          <a:r>
            <a:rPr lang="en-US" sz="2000" b="1" i="1" dirty="0" smtClean="0">
              <a:solidFill>
                <a:srgbClr val="C00000"/>
              </a:solidFill>
            </a:rPr>
            <a:t>Requirements</a:t>
          </a:r>
          <a:r>
            <a:rPr lang="en-US" sz="1800" dirty="0" smtClean="0"/>
            <a:t> </a:t>
          </a:r>
          <a:endParaRPr lang="en-US" sz="800" dirty="0"/>
        </a:p>
      </dgm:t>
    </dgm:pt>
    <dgm:pt modelId="{9A31D1FD-A40F-424F-A1CF-D777F134EABE}" type="parTrans" cxnId="{83463E3A-9CB7-4AE5-8C3C-3ED5A0C5A6B1}">
      <dgm:prSet/>
      <dgm:spPr/>
      <dgm:t>
        <a:bodyPr/>
        <a:lstStyle/>
        <a:p>
          <a:endParaRPr lang="en-US"/>
        </a:p>
      </dgm:t>
    </dgm:pt>
    <dgm:pt modelId="{3B9D9689-6AF4-4115-A694-36E770074757}" type="sibTrans" cxnId="{83463E3A-9CB7-4AE5-8C3C-3ED5A0C5A6B1}">
      <dgm:prSet/>
      <dgm:spPr/>
      <dgm:t>
        <a:bodyPr/>
        <a:lstStyle/>
        <a:p>
          <a:endParaRPr lang="en-US"/>
        </a:p>
      </dgm:t>
    </dgm:pt>
    <dgm:pt modelId="{E852DFD7-6CF7-4F34-B76A-1CC689B28F27}">
      <dgm:prSet/>
      <dgm:spPr/>
      <dgm:t>
        <a:bodyPr/>
        <a:lstStyle/>
        <a:p>
          <a:pPr rtl="0"/>
          <a:r>
            <a:rPr lang="en-US" smtClean="0"/>
            <a:t>University </a:t>
          </a:r>
          <a:endParaRPr lang="en-US"/>
        </a:p>
      </dgm:t>
    </dgm:pt>
    <dgm:pt modelId="{FB4308BF-B100-4EDF-B802-B590E2103627}" type="parTrans" cxnId="{F7550E60-2FE6-4B1C-A9FF-A21BB2C4707B}">
      <dgm:prSet/>
      <dgm:spPr/>
      <dgm:t>
        <a:bodyPr/>
        <a:lstStyle/>
        <a:p>
          <a:endParaRPr lang="en-US"/>
        </a:p>
      </dgm:t>
    </dgm:pt>
    <dgm:pt modelId="{3B7E263C-575B-4660-AEF9-FDC2C76032F7}" type="sibTrans" cxnId="{F7550E60-2FE6-4B1C-A9FF-A21BB2C4707B}">
      <dgm:prSet/>
      <dgm:spPr/>
      <dgm:t>
        <a:bodyPr/>
        <a:lstStyle/>
        <a:p>
          <a:endParaRPr lang="en-US"/>
        </a:p>
      </dgm:t>
    </dgm:pt>
    <dgm:pt modelId="{95D655E8-0ABB-4BD8-B6CE-8CF54295B10F}">
      <dgm:prSet/>
      <dgm:spPr/>
      <dgm:t>
        <a:bodyPr/>
        <a:lstStyle/>
        <a:p>
          <a:pPr rtl="0"/>
          <a:r>
            <a:rPr lang="en-US" smtClean="0"/>
            <a:t>Faculty</a:t>
          </a:r>
          <a:endParaRPr lang="en-US"/>
        </a:p>
      </dgm:t>
    </dgm:pt>
    <dgm:pt modelId="{1A76B595-B5C1-4B02-951A-E630733268A7}" type="parTrans" cxnId="{BFFEAEEB-AE70-40F0-852E-82E23FE22E60}">
      <dgm:prSet/>
      <dgm:spPr/>
      <dgm:t>
        <a:bodyPr/>
        <a:lstStyle/>
        <a:p>
          <a:endParaRPr lang="en-US"/>
        </a:p>
      </dgm:t>
    </dgm:pt>
    <dgm:pt modelId="{0FC5E12F-DE37-4258-990F-7ED53FB584EE}" type="sibTrans" cxnId="{BFFEAEEB-AE70-40F0-852E-82E23FE22E60}">
      <dgm:prSet/>
      <dgm:spPr/>
      <dgm:t>
        <a:bodyPr/>
        <a:lstStyle/>
        <a:p>
          <a:endParaRPr lang="en-US"/>
        </a:p>
      </dgm:t>
    </dgm:pt>
    <dgm:pt modelId="{BE7FEEEB-9DBD-4779-BA88-4EB405FAA94F}">
      <dgm:prSet/>
      <dgm:spPr/>
      <dgm:t>
        <a:bodyPr/>
        <a:lstStyle/>
        <a:p>
          <a:pPr rtl="0"/>
          <a:r>
            <a:rPr lang="en-US" dirty="0" smtClean="0"/>
            <a:t>Departments (Branches)</a:t>
          </a:r>
          <a:endParaRPr lang="en-US" dirty="0"/>
        </a:p>
      </dgm:t>
    </dgm:pt>
    <dgm:pt modelId="{CA9F1E1A-C6BE-4E33-910D-9E58324839B3}" type="parTrans" cxnId="{36247742-C71F-49A8-8670-C11830961215}">
      <dgm:prSet/>
      <dgm:spPr/>
      <dgm:t>
        <a:bodyPr/>
        <a:lstStyle/>
        <a:p>
          <a:endParaRPr lang="en-US"/>
        </a:p>
      </dgm:t>
    </dgm:pt>
    <dgm:pt modelId="{B86ABEF8-CE85-4C3E-8243-8B9342FF231D}" type="sibTrans" cxnId="{36247742-C71F-49A8-8670-C11830961215}">
      <dgm:prSet/>
      <dgm:spPr/>
      <dgm:t>
        <a:bodyPr/>
        <a:lstStyle/>
        <a:p>
          <a:endParaRPr lang="en-US"/>
        </a:p>
      </dgm:t>
    </dgm:pt>
    <dgm:pt modelId="{D67D3F8F-549B-44B2-AAFE-F19414262FC0}">
      <dgm:prSet/>
      <dgm:spPr/>
      <dgm:t>
        <a:bodyPr/>
        <a:lstStyle/>
        <a:p>
          <a:pPr rtl="0"/>
          <a:r>
            <a:rPr lang="en-US" dirty="0" smtClean="0"/>
            <a:t>Timetable </a:t>
          </a:r>
          <a:endParaRPr lang="en-US" dirty="0"/>
        </a:p>
      </dgm:t>
    </dgm:pt>
    <dgm:pt modelId="{A6856992-7A59-4F61-991B-9B7E111C0A51}" type="parTrans" cxnId="{9F260441-B14F-4FE3-91C1-D31F97B41D7B}">
      <dgm:prSet/>
      <dgm:spPr/>
      <dgm:t>
        <a:bodyPr/>
        <a:lstStyle/>
        <a:p>
          <a:endParaRPr lang="en-US"/>
        </a:p>
      </dgm:t>
    </dgm:pt>
    <dgm:pt modelId="{EC56EA4D-A856-4CAE-B37B-973471C10A09}" type="sibTrans" cxnId="{9F260441-B14F-4FE3-91C1-D31F97B41D7B}">
      <dgm:prSet/>
      <dgm:spPr/>
      <dgm:t>
        <a:bodyPr/>
        <a:lstStyle/>
        <a:p>
          <a:endParaRPr lang="en-US"/>
        </a:p>
      </dgm:t>
    </dgm:pt>
    <dgm:pt modelId="{044C0F65-F101-4170-8BDB-5365E71D2C8C}">
      <dgm:prSet/>
      <dgm:spPr/>
      <dgm:t>
        <a:bodyPr/>
        <a:lstStyle/>
        <a:p>
          <a:pPr rtl="0"/>
          <a:r>
            <a:rPr lang="en-US" smtClean="0"/>
            <a:t>Classes</a:t>
          </a:r>
          <a:endParaRPr lang="en-US"/>
        </a:p>
      </dgm:t>
    </dgm:pt>
    <dgm:pt modelId="{5ADD9C75-C3BD-422E-9974-221A4B079BEC}" type="parTrans" cxnId="{04EEBBFD-AAB1-4396-BE53-ACBD0F88E9FD}">
      <dgm:prSet/>
      <dgm:spPr/>
      <dgm:t>
        <a:bodyPr/>
        <a:lstStyle/>
        <a:p>
          <a:endParaRPr lang="en-US"/>
        </a:p>
      </dgm:t>
    </dgm:pt>
    <dgm:pt modelId="{8F969F96-DE95-4919-9994-DE0BBDDE43AA}" type="sibTrans" cxnId="{04EEBBFD-AAB1-4396-BE53-ACBD0F88E9FD}">
      <dgm:prSet/>
      <dgm:spPr/>
      <dgm:t>
        <a:bodyPr/>
        <a:lstStyle/>
        <a:p>
          <a:endParaRPr lang="en-US"/>
        </a:p>
      </dgm:t>
    </dgm:pt>
    <dgm:pt modelId="{2BBB34DA-36E9-412B-96C8-B653F18C7267}">
      <dgm:prSet/>
      <dgm:spPr/>
      <dgm:t>
        <a:bodyPr/>
        <a:lstStyle/>
        <a:p>
          <a:pPr rtl="0"/>
          <a:r>
            <a:rPr lang="en-US" smtClean="0"/>
            <a:t>Teachers</a:t>
          </a:r>
          <a:endParaRPr lang="en-US"/>
        </a:p>
      </dgm:t>
    </dgm:pt>
    <dgm:pt modelId="{37BB1415-22C6-413E-9D04-855380664BB2}" type="parTrans" cxnId="{343FE9A8-9E31-4480-AECA-F3BA79711F5A}">
      <dgm:prSet/>
      <dgm:spPr/>
      <dgm:t>
        <a:bodyPr/>
        <a:lstStyle/>
        <a:p>
          <a:endParaRPr lang="en-US"/>
        </a:p>
      </dgm:t>
    </dgm:pt>
    <dgm:pt modelId="{183A5F93-7642-4EC8-A3A9-ADC1D58259C9}" type="sibTrans" cxnId="{343FE9A8-9E31-4480-AECA-F3BA79711F5A}">
      <dgm:prSet/>
      <dgm:spPr/>
      <dgm:t>
        <a:bodyPr/>
        <a:lstStyle/>
        <a:p>
          <a:endParaRPr lang="en-US"/>
        </a:p>
      </dgm:t>
    </dgm:pt>
    <dgm:pt modelId="{6C6C7C94-299B-4FBF-943C-B238267EFC13}">
      <dgm:prSet/>
      <dgm:spPr/>
      <dgm:t>
        <a:bodyPr/>
        <a:lstStyle/>
        <a:p>
          <a:pPr rtl="0"/>
          <a:r>
            <a:rPr lang="en-US" dirty="0" smtClean="0"/>
            <a:t>Subjects</a:t>
          </a:r>
          <a:endParaRPr lang="en-US" dirty="0"/>
        </a:p>
      </dgm:t>
    </dgm:pt>
    <dgm:pt modelId="{A4FFE070-F8EB-4799-A697-2638D0FF8187}" type="parTrans" cxnId="{5DBB7A8F-D7FA-487B-9E0A-FB27B8626776}">
      <dgm:prSet/>
      <dgm:spPr/>
      <dgm:t>
        <a:bodyPr/>
        <a:lstStyle/>
        <a:p>
          <a:endParaRPr lang="en-US"/>
        </a:p>
      </dgm:t>
    </dgm:pt>
    <dgm:pt modelId="{F0F14D68-5EA8-464A-AC01-F3DF195706DE}" type="sibTrans" cxnId="{5DBB7A8F-D7FA-487B-9E0A-FB27B8626776}">
      <dgm:prSet/>
      <dgm:spPr/>
      <dgm:t>
        <a:bodyPr/>
        <a:lstStyle/>
        <a:p>
          <a:endParaRPr lang="en-US"/>
        </a:p>
      </dgm:t>
    </dgm:pt>
    <dgm:pt modelId="{277617D7-6D95-4D8B-A937-074E001F84F3}">
      <dgm:prSet/>
      <dgm:spPr/>
      <dgm:t>
        <a:bodyPr/>
        <a:lstStyle/>
        <a:p>
          <a:pPr rtl="0"/>
          <a:r>
            <a:rPr lang="en-US" dirty="0" smtClean="0"/>
            <a:t>Period time </a:t>
          </a:r>
          <a:endParaRPr lang="en-US" dirty="0"/>
        </a:p>
      </dgm:t>
    </dgm:pt>
    <dgm:pt modelId="{CFA18778-8CA9-44E6-AE7A-FC2F52B0A9CB}" type="parTrans" cxnId="{9946CEA9-BC33-4536-9F6F-E12CFA3A9E42}">
      <dgm:prSet/>
      <dgm:spPr/>
      <dgm:t>
        <a:bodyPr/>
        <a:lstStyle/>
        <a:p>
          <a:endParaRPr lang="en-US"/>
        </a:p>
      </dgm:t>
    </dgm:pt>
    <dgm:pt modelId="{C7A73E4F-4B6E-4BDB-88B0-74BF5FC586FD}" type="sibTrans" cxnId="{9946CEA9-BC33-4536-9F6F-E12CFA3A9E42}">
      <dgm:prSet/>
      <dgm:spPr/>
      <dgm:t>
        <a:bodyPr/>
        <a:lstStyle/>
        <a:p>
          <a:endParaRPr lang="en-US"/>
        </a:p>
      </dgm:t>
    </dgm:pt>
    <dgm:pt modelId="{06DB2214-A6A1-4861-B315-EB4599D5EEE8}">
      <dgm:prSet/>
      <dgm:spPr/>
      <dgm:t>
        <a:bodyPr/>
        <a:lstStyle/>
        <a:p>
          <a:pPr rtl="0"/>
          <a:r>
            <a:rPr lang="en-US" smtClean="0"/>
            <a:t>Days</a:t>
          </a:r>
          <a:endParaRPr lang="en-US"/>
        </a:p>
      </dgm:t>
    </dgm:pt>
    <dgm:pt modelId="{91923167-718C-480C-A6FF-4AB30E81EE37}" type="parTrans" cxnId="{FA1BB2D8-5D0A-4722-A57C-4FE04AFC4B3D}">
      <dgm:prSet/>
      <dgm:spPr/>
      <dgm:t>
        <a:bodyPr/>
        <a:lstStyle/>
        <a:p>
          <a:endParaRPr lang="en-US"/>
        </a:p>
      </dgm:t>
    </dgm:pt>
    <dgm:pt modelId="{B9869FBB-BC28-4399-8FC1-A3DF7675CBD9}" type="sibTrans" cxnId="{FA1BB2D8-5D0A-4722-A57C-4FE04AFC4B3D}">
      <dgm:prSet/>
      <dgm:spPr/>
      <dgm:t>
        <a:bodyPr/>
        <a:lstStyle/>
        <a:p>
          <a:endParaRPr lang="en-US"/>
        </a:p>
      </dgm:t>
    </dgm:pt>
    <dgm:pt modelId="{04138F9D-2AC4-4EC8-BB1E-E8DC1BCFDBDB}">
      <dgm:prSet/>
      <dgm:spPr/>
      <dgm:t>
        <a:bodyPr/>
        <a:lstStyle/>
        <a:p>
          <a:pPr rtl="0"/>
          <a:r>
            <a:rPr lang="en-US" dirty="0" smtClean="0"/>
            <a:t>Semester</a:t>
          </a:r>
          <a:endParaRPr lang="en-US" dirty="0"/>
        </a:p>
      </dgm:t>
    </dgm:pt>
    <dgm:pt modelId="{BAD2D2AD-D3F1-4402-86C1-9A56532D9D7D}" type="parTrans" cxnId="{260C4AAB-3AEF-40AD-8007-B112172F9FF5}">
      <dgm:prSet/>
      <dgm:spPr/>
      <dgm:t>
        <a:bodyPr/>
        <a:lstStyle/>
        <a:p>
          <a:endParaRPr lang="en-US"/>
        </a:p>
      </dgm:t>
    </dgm:pt>
    <dgm:pt modelId="{0CC3BAF6-128D-4BC4-8B96-D49F88797823}" type="sibTrans" cxnId="{260C4AAB-3AEF-40AD-8007-B112172F9FF5}">
      <dgm:prSet/>
      <dgm:spPr/>
      <dgm:t>
        <a:bodyPr/>
        <a:lstStyle/>
        <a:p>
          <a:endParaRPr lang="en-US"/>
        </a:p>
      </dgm:t>
    </dgm:pt>
    <dgm:pt modelId="{68AFFCD7-4D03-4E49-A7A3-0E1861BE0DA4}" type="pres">
      <dgm:prSet presAssocID="{F3A42B52-5356-4A20-82FA-9FDDA71761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CC5E10-72E2-42AE-A01D-8815CA8BB919}" type="pres">
      <dgm:prSet presAssocID="{5B7E0CDD-5DC2-498D-BBD7-728607E520D6}" presName="parentText" presStyleLbl="node1" presStyleIdx="0" presStyleCnt="11" custLinFactNeighborX="-1919" custLinFactNeighborY="-711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B8C52-935A-487E-86A5-91B509AC55F0}" type="pres">
      <dgm:prSet presAssocID="{3B9D9689-6AF4-4115-A694-36E770074757}" presName="spacer" presStyleCnt="0"/>
      <dgm:spPr/>
    </dgm:pt>
    <dgm:pt modelId="{40E08C27-F755-4632-8245-615A6758E21D}" type="pres">
      <dgm:prSet presAssocID="{E852DFD7-6CF7-4F34-B76A-1CC689B28F27}" presName="parentText" presStyleLbl="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E3ECA-6468-4824-B9EC-6FB30D2ED0B8}" type="pres">
      <dgm:prSet presAssocID="{3B7E263C-575B-4660-AEF9-FDC2C76032F7}" presName="spacer" presStyleCnt="0"/>
      <dgm:spPr/>
    </dgm:pt>
    <dgm:pt modelId="{CAD2A0A2-ED73-44E8-92DE-62AA31A2928B}" type="pres">
      <dgm:prSet presAssocID="{95D655E8-0ABB-4BD8-B6CE-8CF54295B10F}" presName="parentText" presStyleLbl="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D8BB3-C4F9-40AE-91FF-0C01789B60C7}" type="pres">
      <dgm:prSet presAssocID="{0FC5E12F-DE37-4258-990F-7ED53FB584EE}" presName="spacer" presStyleCnt="0"/>
      <dgm:spPr/>
    </dgm:pt>
    <dgm:pt modelId="{710F4C4C-2FBC-46B6-8CEE-2F4B3FD9D71F}" type="pres">
      <dgm:prSet presAssocID="{BE7FEEEB-9DBD-4779-BA88-4EB405FAA94F}" presName="parentText" presStyleLbl="node1" presStyleIdx="3" presStyleCnt="11" custLinFactNeighborY="207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9A8E4-2868-405F-BA5F-E74EFAEFD99C}" type="pres">
      <dgm:prSet presAssocID="{B86ABEF8-CE85-4C3E-8243-8B9342FF231D}" presName="spacer" presStyleCnt="0"/>
      <dgm:spPr/>
    </dgm:pt>
    <dgm:pt modelId="{4FDB8A0B-84AF-4619-9A7D-5A63F6DCD139}" type="pres">
      <dgm:prSet presAssocID="{04138F9D-2AC4-4EC8-BB1E-E8DC1BCFDBDB}" presName="parentText" presStyleLbl="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EA3B7-8145-495D-A5C5-2B693E38430B}" type="pres">
      <dgm:prSet presAssocID="{0CC3BAF6-128D-4BC4-8B96-D49F88797823}" presName="spacer" presStyleCnt="0"/>
      <dgm:spPr/>
    </dgm:pt>
    <dgm:pt modelId="{8F7AB0A8-0668-4293-8346-530FD78F8432}" type="pres">
      <dgm:prSet presAssocID="{D67D3F8F-549B-44B2-AAFE-F19414262FC0}" presName="parentText" presStyleLbl="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F936C-47EF-48AB-A20F-8E9558A2F40B}" type="pres">
      <dgm:prSet presAssocID="{EC56EA4D-A856-4CAE-B37B-973471C10A09}" presName="spacer" presStyleCnt="0"/>
      <dgm:spPr/>
    </dgm:pt>
    <dgm:pt modelId="{176DECDA-3F10-4FB6-9FB6-8F173B6C299F}" type="pres">
      <dgm:prSet presAssocID="{044C0F65-F101-4170-8BDB-5365E71D2C8C}" presName="parentText" presStyleLbl="node1" presStyleIdx="6" presStyleCnt="11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8DDC2-D1B1-4821-A3BA-C992112C6663}" type="pres">
      <dgm:prSet presAssocID="{8F969F96-DE95-4919-9994-DE0BBDDE43AA}" presName="spacer" presStyleCnt="0"/>
      <dgm:spPr/>
    </dgm:pt>
    <dgm:pt modelId="{E3775E94-4352-402E-9462-8570A7387465}" type="pres">
      <dgm:prSet presAssocID="{2BBB34DA-36E9-412B-96C8-B653F18C7267}" presName="parentText" presStyleLbl="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EBD6C-9D04-49B3-AA85-A2B7503A87A3}" type="pres">
      <dgm:prSet presAssocID="{183A5F93-7642-4EC8-A3A9-ADC1D58259C9}" presName="spacer" presStyleCnt="0"/>
      <dgm:spPr/>
    </dgm:pt>
    <dgm:pt modelId="{66497DE1-9B66-4FB0-91B6-A6545989F19B}" type="pres">
      <dgm:prSet presAssocID="{6C6C7C94-299B-4FBF-943C-B238267EFC13}" presName="parentText" presStyleLbl="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9E5F8-BC87-4A9E-8A45-61AFFEEE22D7}" type="pres">
      <dgm:prSet presAssocID="{F0F14D68-5EA8-464A-AC01-F3DF195706DE}" presName="spacer" presStyleCnt="0"/>
      <dgm:spPr/>
    </dgm:pt>
    <dgm:pt modelId="{A5854259-8359-4AD2-81C4-7F76D66929FB}" type="pres">
      <dgm:prSet presAssocID="{277617D7-6D95-4D8B-A937-074E001F84F3}" presName="parentText" presStyleLbl="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E0C8-43B4-4759-829D-55FB639CE522}" type="pres">
      <dgm:prSet presAssocID="{C7A73E4F-4B6E-4BDB-88B0-74BF5FC586FD}" presName="spacer" presStyleCnt="0"/>
      <dgm:spPr/>
    </dgm:pt>
    <dgm:pt modelId="{C29B35FC-BE3A-465E-BC31-2458A9DCF2DE}" type="pres">
      <dgm:prSet presAssocID="{06DB2214-A6A1-4861-B315-EB4599D5EEE8}" presName="parentText" presStyleLbl="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46CEA9-BC33-4536-9F6F-E12CFA3A9E42}" srcId="{F3A42B52-5356-4A20-82FA-9FDDA7176164}" destId="{277617D7-6D95-4D8B-A937-074E001F84F3}" srcOrd="9" destOrd="0" parTransId="{CFA18778-8CA9-44E6-AE7A-FC2F52B0A9CB}" sibTransId="{C7A73E4F-4B6E-4BDB-88B0-74BF5FC586FD}"/>
    <dgm:cxn modelId="{04EEBBFD-AAB1-4396-BE53-ACBD0F88E9FD}" srcId="{F3A42B52-5356-4A20-82FA-9FDDA7176164}" destId="{044C0F65-F101-4170-8BDB-5365E71D2C8C}" srcOrd="6" destOrd="0" parTransId="{5ADD9C75-C3BD-422E-9974-221A4B079BEC}" sibTransId="{8F969F96-DE95-4919-9994-DE0BBDDE43AA}"/>
    <dgm:cxn modelId="{249472F7-4FD7-4273-80F0-40469D507B98}" type="presOf" srcId="{044C0F65-F101-4170-8BDB-5365E71D2C8C}" destId="{176DECDA-3F10-4FB6-9FB6-8F173B6C299F}" srcOrd="0" destOrd="0" presId="urn:microsoft.com/office/officeart/2005/8/layout/vList2"/>
    <dgm:cxn modelId="{F7550E60-2FE6-4B1C-A9FF-A21BB2C4707B}" srcId="{F3A42B52-5356-4A20-82FA-9FDDA7176164}" destId="{E852DFD7-6CF7-4F34-B76A-1CC689B28F27}" srcOrd="1" destOrd="0" parTransId="{FB4308BF-B100-4EDF-B802-B590E2103627}" sibTransId="{3B7E263C-575B-4660-AEF9-FDC2C76032F7}"/>
    <dgm:cxn modelId="{626A090F-2CB4-404B-85D7-CA486D6D00F7}" type="presOf" srcId="{D67D3F8F-549B-44B2-AAFE-F19414262FC0}" destId="{8F7AB0A8-0668-4293-8346-530FD78F8432}" srcOrd="0" destOrd="0" presId="urn:microsoft.com/office/officeart/2005/8/layout/vList2"/>
    <dgm:cxn modelId="{FA1BB2D8-5D0A-4722-A57C-4FE04AFC4B3D}" srcId="{F3A42B52-5356-4A20-82FA-9FDDA7176164}" destId="{06DB2214-A6A1-4861-B315-EB4599D5EEE8}" srcOrd="10" destOrd="0" parTransId="{91923167-718C-480C-A6FF-4AB30E81EE37}" sibTransId="{B9869FBB-BC28-4399-8FC1-A3DF7675CBD9}"/>
    <dgm:cxn modelId="{5C288112-A4AB-4FDE-954B-1BEDC168BD43}" type="presOf" srcId="{04138F9D-2AC4-4EC8-BB1E-E8DC1BCFDBDB}" destId="{4FDB8A0B-84AF-4619-9A7D-5A63F6DCD139}" srcOrd="0" destOrd="0" presId="urn:microsoft.com/office/officeart/2005/8/layout/vList2"/>
    <dgm:cxn modelId="{BF0B270A-007D-40A8-8C57-C89CAA9A9AB8}" type="presOf" srcId="{95D655E8-0ABB-4BD8-B6CE-8CF54295B10F}" destId="{CAD2A0A2-ED73-44E8-92DE-62AA31A2928B}" srcOrd="0" destOrd="0" presId="urn:microsoft.com/office/officeart/2005/8/layout/vList2"/>
    <dgm:cxn modelId="{83463E3A-9CB7-4AE5-8C3C-3ED5A0C5A6B1}" srcId="{F3A42B52-5356-4A20-82FA-9FDDA7176164}" destId="{5B7E0CDD-5DC2-498D-BBD7-728607E520D6}" srcOrd="0" destOrd="0" parTransId="{9A31D1FD-A40F-424F-A1CF-D777F134EABE}" sibTransId="{3B9D9689-6AF4-4115-A694-36E770074757}"/>
    <dgm:cxn modelId="{BFFEAEEB-AE70-40F0-852E-82E23FE22E60}" srcId="{F3A42B52-5356-4A20-82FA-9FDDA7176164}" destId="{95D655E8-0ABB-4BD8-B6CE-8CF54295B10F}" srcOrd="2" destOrd="0" parTransId="{1A76B595-B5C1-4B02-951A-E630733268A7}" sibTransId="{0FC5E12F-DE37-4258-990F-7ED53FB584EE}"/>
    <dgm:cxn modelId="{343FE9A8-9E31-4480-AECA-F3BA79711F5A}" srcId="{F3A42B52-5356-4A20-82FA-9FDDA7176164}" destId="{2BBB34DA-36E9-412B-96C8-B653F18C7267}" srcOrd="7" destOrd="0" parTransId="{37BB1415-22C6-413E-9D04-855380664BB2}" sibTransId="{183A5F93-7642-4EC8-A3A9-ADC1D58259C9}"/>
    <dgm:cxn modelId="{98DF0C37-E6A1-4CFD-B9A5-84FE966650C3}" type="presOf" srcId="{E852DFD7-6CF7-4F34-B76A-1CC689B28F27}" destId="{40E08C27-F755-4632-8245-615A6758E21D}" srcOrd="0" destOrd="0" presId="urn:microsoft.com/office/officeart/2005/8/layout/vList2"/>
    <dgm:cxn modelId="{36247742-C71F-49A8-8670-C11830961215}" srcId="{F3A42B52-5356-4A20-82FA-9FDDA7176164}" destId="{BE7FEEEB-9DBD-4779-BA88-4EB405FAA94F}" srcOrd="3" destOrd="0" parTransId="{CA9F1E1A-C6BE-4E33-910D-9E58324839B3}" sibTransId="{B86ABEF8-CE85-4C3E-8243-8B9342FF231D}"/>
    <dgm:cxn modelId="{260C4AAB-3AEF-40AD-8007-B112172F9FF5}" srcId="{F3A42B52-5356-4A20-82FA-9FDDA7176164}" destId="{04138F9D-2AC4-4EC8-BB1E-E8DC1BCFDBDB}" srcOrd="4" destOrd="0" parTransId="{BAD2D2AD-D3F1-4402-86C1-9A56532D9D7D}" sibTransId="{0CC3BAF6-128D-4BC4-8B96-D49F88797823}"/>
    <dgm:cxn modelId="{5DBB7A8F-D7FA-487B-9E0A-FB27B8626776}" srcId="{F3A42B52-5356-4A20-82FA-9FDDA7176164}" destId="{6C6C7C94-299B-4FBF-943C-B238267EFC13}" srcOrd="8" destOrd="0" parTransId="{A4FFE070-F8EB-4799-A697-2638D0FF8187}" sibTransId="{F0F14D68-5EA8-464A-AC01-F3DF195706DE}"/>
    <dgm:cxn modelId="{CD571426-9EF6-4835-8E97-D92ABA646CD8}" type="presOf" srcId="{277617D7-6D95-4D8B-A937-074E001F84F3}" destId="{A5854259-8359-4AD2-81C4-7F76D66929FB}" srcOrd="0" destOrd="0" presId="urn:microsoft.com/office/officeart/2005/8/layout/vList2"/>
    <dgm:cxn modelId="{56D4FF0C-738C-4079-A4AA-E429DAA3B517}" type="presOf" srcId="{06DB2214-A6A1-4861-B315-EB4599D5EEE8}" destId="{C29B35FC-BE3A-465E-BC31-2458A9DCF2DE}" srcOrd="0" destOrd="0" presId="urn:microsoft.com/office/officeart/2005/8/layout/vList2"/>
    <dgm:cxn modelId="{C85870CD-F799-4B48-A7B6-F45312A923BB}" type="presOf" srcId="{F3A42B52-5356-4A20-82FA-9FDDA7176164}" destId="{68AFFCD7-4D03-4E49-A7A3-0E1861BE0DA4}" srcOrd="0" destOrd="0" presId="urn:microsoft.com/office/officeart/2005/8/layout/vList2"/>
    <dgm:cxn modelId="{9F260441-B14F-4FE3-91C1-D31F97B41D7B}" srcId="{F3A42B52-5356-4A20-82FA-9FDDA7176164}" destId="{D67D3F8F-549B-44B2-AAFE-F19414262FC0}" srcOrd="5" destOrd="0" parTransId="{A6856992-7A59-4F61-991B-9B7E111C0A51}" sibTransId="{EC56EA4D-A856-4CAE-B37B-973471C10A09}"/>
    <dgm:cxn modelId="{DCF58DA9-391B-42EC-9CE5-AC5C9D827309}" type="presOf" srcId="{6C6C7C94-299B-4FBF-943C-B238267EFC13}" destId="{66497DE1-9B66-4FB0-91B6-A6545989F19B}" srcOrd="0" destOrd="0" presId="urn:microsoft.com/office/officeart/2005/8/layout/vList2"/>
    <dgm:cxn modelId="{5E3632FC-E152-4A64-8978-B68AE393F16E}" type="presOf" srcId="{5B7E0CDD-5DC2-498D-BBD7-728607E520D6}" destId="{3BCC5E10-72E2-42AE-A01D-8815CA8BB919}" srcOrd="0" destOrd="0" presId="urn:microsoft.com/office/officeart/2005/8/layout/vList2"/>
    <dgm:cxn modelId="{ACC9BA17-5F5B-4824-8148-E8E3AFB18156}" type="presOf" srcId="{2BBB34DA-36E9-412B-96C8-B653F18C7267}" destId="{E3775E94-4352-402E-9462-8570A7387465}" srcOrd="0" destOrd="0" presId="urn:microsoft.com/office/officeart/2005/8/layout/vList2"/>
    <dgm:cxn modelId="{3449107B-A9F1-4240-B8A1-210040E8872F}" type="presOf" srcId="{BE7FEEEB-9DBD-4779-BA88-4EB405FAA94F}" destId="{710F4C4C-2FBC-46B6-8CEE-2F4B3FD9D71F}" srcOrd="0" destOrd="0" presId="urn:microsoft.com/office/officeart/2005/8/layout/vList2"/>
    <dgm:cxn modelId="{3017EAA1-E01A-43BB-9BF6-9347EBA3C491}" type="presParOf" srcId="{68AFFCD7-4D03-4E49-A7A3-0E1861BE0DA4}" destId="{3BCC5E10-72E2-42AE-A01D-8815CA8BB919}" srcOrd="0" destOrd="0" presId="urn:microsoft.com/office/officeart/2005/8/layout/vList2"/>
    <dgm:cxn modelId="{ED704879-D84B-4138-9CC2-7ED7155A4FA2}" type="presParOf" srcId="{68AFFCD7-4D03-4E49-A7A3-0E1861BE0DA4}" destId="{202B8C52-935A-487E-86A5-91B509AC55F0}" srcOrd="1" destOrd="0" presId="urn:microsoft.com/office/officeart/2005/8/layout/vList2"/>
    <dgm:cxn modelId="{1BC0823B-883A-4B21-8B23-6CD381D4EBB4}" type="presParOf" srcId="{68AFFCD7-4D03-4E49-A7A3-0E1861BE0DA4}" destId="{40E08C27-F755-4632-8245-615A6758E21D}" srcOrd="2" destOrd="0" presId="urn:microsoft.com/office/officeart/2005/8/layout/vList2"/>
    <dgm:cxn modelId="{1CC1755B-D66F-40D1-8121-D97BFBFA1CF9}" type="presParOf" srcId="{68AFFCD7-4D03-4E49-A7A3-0E1861BE0DA4}" destId="{296E3ECA-6468-4824-B9EC-6FB30D2ED0B8}" srcOrd="3" destOrd="0" presId="urn:microsoft.com/office/officeart/2005/8/layout/vList2"/>
    <dgm:cxn modelId="{9F5C4388-4B94-4BCE-A130-4EDA778B835B}" type="presParOf" srcId="{68AFFCD7-4D03-4E49-A7A3-0E1861BE0DA4}" destId="{CAD2A0A2-ED73-44E8-92DE-62AA31A2928B}" srcOrd="4" destOrd="0" presId="urn:microsoft.com/office/officeart/2005/8/layout/vList2"/>
    <dgm:cxn modelId="{E0C31976-D6C0-494C-9392-9F211DC439AE}" type="presParOf" srcId="{68AFFCD7-4D03-4E49-A7A3-0E1861BE0DA4}" destId="{EF0D8BB3-C4F9-40AE-91FF-0C01789B60C7}" srcOrd="5" destOrd="0" presId="urn:microsoft.com/office/officeart/2005/8/layout/vList2"/>
    <dgm:cxn modelId="{E8ED7A61-593F-483D-A501-2F261D66413F}" type="presParOf" srcId="{68AFFCD7-4D03-4E49-A7A3-0E1861BE0DA4}" destId="{710F4C4C-2FBC-46B6-8CEE-2F4B3FD9D71F}" srcOrd="6" destOrd="0" presId="urn:microsoft.com/office/officeart/2005/8/layout/vList2"/>
    <dgm:cxn modelId="{69EA1F9F-DA14-463A-86E2-83832A35E257}" type="presParOf" srcId="{68AFFCD7-4D03-4E49-A7A3-0E1861BE0DA4}" destId="{61B9A8E4-2868-405F-BA5F-E74EFAEFD99C}" srcOrd="7" destOrd="0" presId="urn:microsoft.com/office/officeart/2005/8/layout/vList2"/>
    <dgm:cxn modelId="{AB1E44A2-4F27-46DD-B06B-C1EAA490812D}" type="presParOf" srcId="{68AFFCD7-4D03-4E49-A7A3-0E1861BE0DA4}" destId="{4FDB8A0B-84AF-4619-9A7D-5A63F6DCD139}" srcOrd="8" destOrd="0" presId="urn:microsoft.com/office/officeart/2005/8/layout/vList2"/>
    <dgm:cxn modelId="{741E7951-6444-4593-BC0F-32DB830A8E2F}" type="presParOf" srcId="{68AFFCD7-4D03-4E49-A7A3-0E1861BE0DA4}" destId="{51AEA3B7-8145-495D-A5C5-2B693E38430B}" srcOrd="9" destOrd="0" presId="urn:microsoft.com/office/officeart/2005/8/layout/vList2"/>
    <dgm:cxn modelId="{6E0A80EE-B05E-48CC-BE99-3A3807037EAE}" type="presParOf" srcId="{68AFFCD7-4D03-4E49-A7A3-0E1861BE0DA4}" destId="{8F7AB0A8-0668-4293-8346-530FD78F8432}" srcOrd="10" destOrd="0" presId="urn:microsoft.com/office/officeart/2005/8/layout/vList2"/>
    <dgm:cxn modelId="{FAE330A8-528E-4802-9D64-41C85AD26C67}" type="presParOf" srcId="{68AFFCD7-4D03-4E49-A7A3-0E1861BE0DA4}" destId="{6D6F936C-47EF-48AB-A20F-8E9558A2F40B}" srcOrd="11" destOrd="0" presId="urn:microsoft.com/office/officeart/2005/8/layout/vList2"/>
    <dgm:cxn modelId="{04C925F9-921F-4E99-A61B-38FF716DC8F2}" type="presParOf" srcId="{68AFFCD7-4D03-4E49-A7A3-0E1861BE0DA4}" destId="{176DECDA-3F10-4FB6-9FB6-8F173B6C299F}" srcOrd="12" destOrd="0" presId="urn:microsoft.com/office/officeart/2005/8/layout/vList2"/>
    <dgm:cxn modelId="{EE5A803C-375A-4326-86A8-EADC012AC13B}" type="presParOf" srcId="{68AFFCD7-4D03-4E49-A7A3-0E1861BE0DA4}" destId="{9248DDC2-D1B1-4821-A3BA-C992112C6663}" srcOrd="13" destOrd="0" presId="urn:microsoft.com/office/officeart/2005/8/layout/vList2"/>
    <dgm:cxn modelId="{69183C57-1C63-4364-B570-29BA97EB8C09}" type="presParOf" srcId="{68AFFCD7-4D03-4E49-A7A3-0E1861BE0DA4}" destId="{E3775E94-4352-402E-9462-8570A7387465}" srcOrd="14" destOrd="0" presId="urn:microsoft.com/office/officeart/2005/8/layout/vList2"/>
    <dgm:cxn modelId="{FE77C879-7767-4F40-9317-522E9D3A827C}" type="presParOf" srcId="{68AFFCD7-4D03-4E49-A7A3-0E1861BE0DA4}" destId="{BCAEBD6C-9D04-49B3-AA85-A2B7503A87A3}" srcOrd="15" destOrd="0" presId="urn:microsoft.com/office/officeart/2005/8/layout/vList2"/>
    <dgm:cxn modelId="{BAD82A34-9A6E-4216-B5AA-CB58F48F95D2}" type="presParOf" srcId="{68AFFCD7-4D03-4E49-A7A3-0E1861BE0DA4}" destId="{66497DE1-9B66-4FB0-91B6-A6545989F19B}" srcOrd="16" destOrd="0" presId="urn:microsoft.com/office/officeart/2005/8/layout/vList2"/>
    <dgm:cxn modelId="{2C5B7615-2701-4617-86D4-33C2027A467A}" type="presParOf" srcId="{68AFFCD7-4D03-4E49-A7A3-0E1861BE0DA4}" destId="{FF59E5F8-BC87-4A9E-8A45-61AFFEEE22D7}" srcOrd="17" destOrd="0" presId="urn:microsoft.com/office/officeart/2005/8/layout/vList2"/>
    <dgm:cxn modelId="{DE7DB0A9-5CD5-4D47-831E-6DB6DD1AC859}" type="presParOf" srcId="{68AFFCD7-4D03-4E49-A7A3-0E1861BE0DA4}" destId="{A5854259-8359-4AD2-81C4-7F76D66929FB}" srcOrd="18" destOrd="0" presId="urn:microsoft.com/office/officeart/2005/8/layout/vList2"/>
    <dgm:cxn modelId="{385AD54D-4074-4D9C-844E-489F95088468}" type="presParOf" srcId="{68AFFCD7-4D03-4E49-A7A3-0E1861BE0DA4}" destId="{8D42E0C8-43B4-4759-829D-55FB639CE522}" srcOrd="19" destOrd="0" presId="urn:microsoft.com/office/officeart/2005/8/layout/vList2"/>
    <dgm:cxn modelId="{D2609E70-0116-40DF-A509-690C6D287FA9}" type="presParOf" srcId="{68AFFCD7-4D03-4E49-A7A3-0E1861BE0DA4}" destId="{C29B35FC-BE3A-465E-BC31-2458A9DCF2DE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57DBCE-F87E-4582-BBC5-EA1A09107A7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02D075-DB56-4DF1-9884-CCC4ECC2FCD7}">
      <dgm:prSet/>
      <dgm:spPr/>
      <dgm:t>
        <a:bodyPr/>
        <a:lstStyle/>
        <a:p>
          <a:pPr rtl="0"/>
          <a:r>
            <a:rPr lang="en-US" smtClean="0"/>
            <a:t>Thanks </a:t>
          </a:r>
          <a:endParaRPr lang="en-US"/>
        </a:p>
      </dgm:t>
    </dgm:pt>
    <dgm:pt modelId="{2E0A2934-1F55-4699-AC4E-A0675F72F8C0}" type="parTrans" cxnId="{DA1C0A9B-BEDF-4253-ACCC-3D6335C3EA19}">
      <dgm:prSet/>
      <dgm:spPr/>
      <dgm:t>
        <a:bodyPr/>
        <a:lstStyle/>
        <a:p>
          <a:endParaRPr lang="en-US"/>
        </a:p>
      </dgm:t>
    </dgm:pt>
    <dgm:pt modelId="{E8647E59-AD41-48F7-8A6F-DFC38661FFD2}" type="sibTrans" cxnId="{DA1C0A9B-BEDF-4253-ACCC-3D6335C3EA19}">
      <dgm:prSet/>
      <dgm:spPr/>
      <dgm:t>
        <a:bodyPr/>
        <a:lstStyle/>
        <a:p>
          <a:endParaRPr lang="en-US"/>
        </a:p>
      </dgm:t>
    </dgm:pt>
    <dgm:pt modelId="{A0E7A8EC-1B14-423A-AC58-BF9B5D6A6547}">
      <dgm:prSet/>
      <dgm:spPr/>
      <dgm:t>
        <a:bodyPr/>
        <a:lstStyle/>
        <a:p>
          <a:pPr rtl="0"/>
          <a:r>
            <a:rPr lang="en-US" smtClean="0"/>
            <a:t>Designing team</a:t>
          </a:r>
          <a:endParaRPr lang="en-US"/>
        </a:p>
      </dgm:t>
    </dgm:pt>
    <dgm:pt modelId="{4C1D5822-2B3F-45FF-8560-D007BB6C8DAF}" type="parTrans" cxnId="{E9B2F274-B36B-434E-B5A5-E7EF00B7EE17}">
      <dgm:prSet/>
      <dgm:spPr/>
      <dgm:t>
        <a:bodyPr/>
        <a:lstStyle/>
        <a:p>
          <a:endParaRPr lang="en-US"/>
        </a:p>
      </dgm:t>
    </dgm:pt>
    <dgm:pt modelId="{71E26E88-9FB6-4E39-B028-D0B2DE4B730B}" type="sibTrans" cxnId="{E9B2F274-B36B-434E-B5A5-E7EF00B7EE17}">
      <dgm:prSet/>
      <dgm:spPr/>
      <dgm:t>
        <a:bodyPr/>
        <a:lstStyle/>
        <a:p>
          <a:endParaRPr lang="en-US"/>
        </a:p>
      </dgm:t>
    </dgm:pt>
    <dgm:pt modelId="{5F6ACF2D-0719-4B15-8284-6EB425BD7267}">
      <dgm:prSet/>
      <dgm:spPr/>
      <dgm:t>
        <a:bodyPr/>
        <a:lstStyle/>
        <a:p>
          <a:pPr rtl="0"/>
          <a:r>
            <a:rPr lang="en-US" dirty="0" smtClean="0"/>
            <a:t>Baryal Besmill</a:t>
          </a:r>
          <a:endParaRPr lang="en-US" dirty="0"/>
        </a:p>
      </dgm:t>
    </dgm:pt>
    <dgm:pt modelId="{4E8BEEF2-A317-499E-ABDA-0EEFF2A03640}" type="parTrans" cxnId="{347C4002-3488-44E6-8C18-1A823668F1E5}">
      <dgm:prSet/>
      <dgm:spPr/>
      <dgm:t>
        <a:bodyPr/>
        <a:lstStyle/>
        <a:p>
          <a:endParaRPr lang="en-US"/>
        </a:p>
      </dgm:t>
    </dgm:pt>
    <dgm:pt modelId="{04B1BF38-06D1-49C6-83F4-7E9E102A3AFC}" type="sibTrans" cxnId="{347C4002-3488-44E6-8C18-1A823668F1E5}">
      <dgm:prSet/>
      <dgm:spPr/>
      <dgm:t>
        <a:bodyPr/>
        <a:lstStyle/>
        <a:p>
          <a:endParaRPr lang="en-US"/>
        </a:p>
      </dgm:t>
    </dgm:pt>
    <dgm:pt modelId="{DB310672-42D5-4321-AE3F-6A903012A8F2}">
      <dgm:prSet/>
      <dgm:spPr/>
      <dgm:t>
        <a:bodyPr/>
        <a:lstStyle/>
        <a:p>
          <a:pPr rtl="0"/>
          <a:r>
            <a:rPr lang="en-US" smtClean="0"/>
            <a:t>Khalid Durrani</a:t>
          </a:r>
          <a:endParaRPr lang="en-US"/>
        </a:p>
      </dgm:t>
    </dgm:pt>
    <dgm:pt modelId="{25184057-477B-4837-81C3-B1A07E153672}" type="parTrans" cxnId="{94178F2E-519C-4F00-A535-418E7A881CE8}">
      <dgm:prSet/>
      <dgm:spPr/>
      <dgm:t>
        <a:bodyPr/>
        <a:lstStyle/>
        <a:p>
          <a:endParaRPr lang="en-US"/>
        </a:p>
      </dgm:t>
    </dgm:pt>
    <dgm:pt modelId="{9BCB0B2D-AE22-403A-A6F8-4ECCF0B3DEF8}" type="sibTrans" cxnId="{94178F2E-519C-4F00-A535-418E7A881CE8}">
      <dgm:prSet/>
      <dgm:spPr/>
      <dgm:t>
        <a:bodyPr/>
        <a:lstStyle/>
        <a:p>
          <a:endParaRPr lang="en-US"/>
        </a:p>
      </dgm:t>
    </dgm:pt>
    <dgm:pt modelId="{3F8F8C5F-31B2-47AD-AAF2-D8B632823D40}" type="pres">
      <dgm:prSet presAssocID="{C257DBCE-F87E-4582-BBC5-EA1A09107A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C3902D-71DD-4F52-A0C3-5612974C6402}" type="pres">
      <dgm:prSet presAssocID="{C257DBCE-F87E-4582-BBC5-EA1A09107A7F}" presName="tSp" presStyleCnt="0"/>
      <dgm:spPr/>
    </dgm:pt>
    <dgm:pt modelId="{DB903E6C-385E-4287-9E92-08C48D0FBBD0}" type="pres">
      <dgm:prSet presAssocID="{C257DBCE-F87E-4582-BBC5-EA1A09107A7F}" presName="bSp" presStyleCnt="0"/>
      <dgm:spPr/>
    </dgm:pt>
    <dgm:pt modelId="{10BBE33E-2F77-4933-8F68-CB00A9B0F4A4}" type="pres">
      <dgm:prSet presAssocID="{C257DBCE-F87E-4582-BBC5-EA1A09107A7F}" presName="process" presStyleCnt="0"/>
      <dgm:spPr/>
    </dgm:pt>
    <dgm:pt modelId="{C507023C-94AB-4663-AEF3-4ACAE1C81438}" type="pres">
      <dgm:prSet presAssocID="{DB02D075-DB56-4DF1-9884-CCC4ECC2FCD7}" presName="composite1" presStyleCnt="0"/>
      <dgm:spPr/>
    </dgm:pt>
    <dgm:pt modelId="{7E1F112E-5CDD-4272-BEBD-E9628B36BE33}" type="pres">
      <dgm:prSet presAssocID="{DB02D075-DB56-4DF1-9884-CCC4ECC2FCD7}" presName="dummyNode1" presStyleLbl="node1" presStyleIdx="0" presStyleCnt="4"/>
      <dgm:spPr/>
    </dgm:pt>
    <dgm:pt modelId="{1EBC6F17-04F4-4415-B728-4D27ABB36A67}" type="pres">
      <dgm:prSet presAssocID="{DB02D075-DB56-4DF1-9884-CCC4ECC2FCD7}" presName="childNode1" presStyleLbl="bgAcc1" presStyleIdx="0" presStyleCnt="4">
        <dgm:presLayoutVars>
          <dgm:bulletEnabled val="1"/>
        </dgm:presLayoutVars>
      </dgm:prSet>
      <dgm:spPr/>
    </dgm:pt>
    <dgm:pt modelId="{31C20878-AD49-4883-B705-ADD1C73C0F29}" type="pres">
      <dgm:prSet presAssocID="{DB02D075-DB56-4DF1-9884-CCC4ECC2FCD7}" presName="childNode1tx" presStyleLbl="bgAcc1" presStyleIdx="0" presStyleCnt="4">
        <dgm:presLayoutVars>
          <dgm:bulletEnabled val="1"/>
        </dgm:presLayoutVars>
      </dgm:prSet>
      <dgm:spPr/>
    </dgm:pt>
    <dgm:pt modelId="{412CD338-43E1-4401-A73D-A8CE198BBD5C}" type="pres">
      <dgm:prSet presAssocID="{DB02D075-DB56-4DF1-9884-CCC4ECC2FCD7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3CA21-F16E-4B6B-9C96-2AD3DB25E90F}" type="pres">
      <dgm:prSet presAssocID="{DB02D075-DB56-4DF1-9884-CCC4ECC2FCD7}" presName="connSite1" presStyleCnt="0"/>
      <dgm:spPr/>
    </dgm:pt>
    <dgm:pt modelId="{122FB18F-AD95-458F-AC54-2DB0BA42014C}" type="pres">
      <dgm:prSet presAssocID="{E8647E59-AD41-48F7-8A6F-DFC38661FFD2}" presName="Name9" presStyleLbl="sibTrans2D1" presStyleIdx="0" presStyleCnt="3"/>
      <dgm:spPr/>
      <dgm:t>
        <a:bodyPr/>
        <a:lstStyle/>
        <a:p>
          <a:endParaRPr lang="en-US"/>
        </a:p>
      </dgm:t>
    </dgm:pt>
    <dgm:pt modelId="{CEDD4B75-F565-4A3C-A4F7-5DEE4780FEBB}" type="pres">
      <dgm:prSet presAssocID="{A0E7A8EC-1B14-423A-AC58-BF9B5D6A6547}" presName="composite2" presStyleCnt="0"/>
      <dgm:spPr/>
    </dgm:pt>
    <dgm:pt modelId="{8ECA4071-E4B3-4E8D-8FC1-C6A6859335A0}" type="pres">
      <dgm:prSet presAssocID="{A0E7A8EC-1B14-423A-AC58-BF9B5D6A6547}" presName="dummyNode2" presStyleLbl="node1" presStyleIdx="0" presStyleCnt="4"/>
      <dgm:spPr/>
    </dgm:pt>
    <dgm:pt modelId="{59E4C138-D39B-4BEA-8112-9FAFD9679DF7}" type="pres">
      <dgm:prSet presAssocID="{A0E7A8EC-1B14-423A-AC58-BF9B5D6A6547}" presName="childNode2" presStyleLbl="bgAcc1" presStyleIdx="1" presStyleCnt="4">
        <dgm:presLayoutVars>
          <dgm:bulletEnabled val="1"/>
        </dgm:presLayoutVars>
      </dgm:prSet>
      <dgm:spPr/>
    </dgm:pt>
    <dgm:pt modelId="{A12071CA-6064-4F0D-A837-F8C8E5D298E9}" type="pres">
      <dgm:prSet presAssocID="{A0E7A8EC-1B14-423A-AC58-BF9B5D6A6547}" presName="childNode2tx" presStyleLbl="bgAcc1" presStyleIdx="1" presStyleCnt="4">
        <dgm:presLayoutVars>
          <dgm:bulletEnabled val="1"/>
        </dgm:presLayoutVars>
      </dgm:prSet>
      <dgm:spPr/>
    </dgm:pt>
    <dgm:pt modelId="{D82E6036-7B55-4FD9-9A69-3F2D2E4357AE}" type="pres">
      <dgm:prSet presAssocID="{A0E7A8EC-1B14-423A-AC58-BF9B5D6A6547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8E289-8EF8-4A59-B622-2186304B3C17}" type="pres">
      <dgm:prSet presAssocID="{A0E7A8EC-1B14-423A-AC58-BF9B5D6A6547}" presName="connSite2" presStyleCnt="0"/>
      <dgm:spPr/>
    </dgm:pt>
    <dgm:pt modelId="{D21A1F7F-49E0-44AF-A37A-EF10728FB205}" type="pres">
      <dgm:prSet presAssocID="{71E26E88-9FB6-4E39-B028-D0B2DE4B730B}" presName="Name18" presStyleLbl="sibTrans2D1" presStyleIdx="1" presStyleCnt="3"/>
      <dgm:spPr/>
      <dgm:t>
        <a:bodyPr/>
        <a:lstStyle/>
        <a:p>
          <a:endParaRPr lang="en-US"/>
        </a:p>
      </dgm:t>
    </dgm:pt>
    <dgm:pt modelId="{82F3956D-BB37-470B-9874-6AADA69A8EBC}" type="pres">
      <dgm:prSet presAssocID="{5F6ACF2D-0719-4B15-8284-6EB425BD7267}" presName="composite1" presStyleCnt="0"/>
      <dgm:spPr/>
    </dgm:pt>
    <dgm:pt modelId="{3AB1AF0A-0DD6-413D-8704-CF6CF9DC22BE}" type="pres">
      <dgm:prSet presAssocID="{5F6ACF2D-0719-4B15-8284-6EB425BD7267}" presName="dummyNode1" presStyleLbl="node1" presStyleIdx="1" presStyleCnt="4"/>
      <dgm:spPr/>
    </dgm:pt>
    <dgm:pt modelId="{5F41645E-F50D-4950-BC68-188B317E926D}" type="pres">
      <dgm:prSet presAssocID="{5F6ACF2D-0719-4B15-8284-6EB425BD7267}" presName="childNode1" presStyleLbl="bgAcc1" presStyleIdx="2" presStyleCnt="4">
        <dgm:presLayoutVars>
          <dgm:bulletEnabled val="1"/>
        </dgm:presLayoutVars>
      </dgm:prSet>
      <dgm:spPr/>
    </dgm:pt>
    <dgm:pt modelId="{E6C1CEF2-9008-4EEE-A668-3B00AE1BEACF}" type="pres">
      <dgm:prSet presAssocID="{5F6ACF2D-0719-4B15-8284-6EB425BD7267}" presName="childNode1tx" presStyleLbl="bgAcc1" presStyleIdx="2" presStyleCnt="4">
        <dgm:presLayoutVars>
          <dgm:bulletEnabled val="1"/>
        </dgm:presLayoutVars>
      </dgm:prSet>
      <dgm:spPr/>
    </dgm:pt>
    <dgm:pt modelId="{0637C0B3-F851-4834-865E-A7AC50631BBD}" type="pres">
      <dgm:prSet presAssocID="{5F6ACF2D-0719-4B15-8284-6EB425BD7267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8535-4607-4BEA-B75A-7D2F15D316CE}" type="pres">
      <dgm:prSet presAssocID="{5F6ACF2D-0719-4B15-8284-6EB425BD7267}" presName="connSite1" presStyleCnt="0"/>
      <dgm:spPr/>
    </dgm:pt>
    <dgm:pt modelId="{D6A82557-E5E2-4F86-9EF8-83A2A3D7DD0B}" type="pres">
      <dgm:prSet presAssocID="{04B1BF38-06D1-49C6-83F4-7E9E102A3AFC}" presName="Name9" presStyleLbl="sibTrans2D1" presStyleIdx="2" presStyleCnt="3"/>
      <dgm:spPr/>
      <dgm:t>
        <a:bodyPr/>
        <a:lstStyle/>
        <a:p>
          <a:endParaRPr lang="en-US"/>
        </a:p>
      </dgm:t>
    </dgm:pt>
    <dgm:pt modelId="{539C2FE8-1980-4F7F-AF50-193F176A2F02}" type="pres">
      <dgm:prSet presAssocID="{DB310672-42D5-4321-AE3F-6A903012A8F2}" presName="composite2" presStyleCnt="0"/>
      <dgm:spPr/>
    </dgm:pt>
    <dgm:pt modelId="{8908D1C6-3429-4CED-B7A5-A1FF4F013163}" type="pres">
      <dgm:prSet presAssocID="{DB310672-42D5-4321-AE3F-6A903012A8F2}" presName="dummyNode2" presStyleLbl="node1" presStyleIdx="2" presStyleCnt="4"/>
      <dgm:spPr/>
    </dgm:pt>
    <dgm:pt modelId="{7917C2D1-B6BB-4D00-BCA1-73F9857AC191}" type="pres">
      <dgm:prSet presAssocID="{DB310672-42D5-4321-AE3F-6A903012A8F2}" presName="childNode2" presStyleLbl="bgAcc1" presStyleIdx="3" presStyleCnt="4">
        <dgm:presLayoutVars>
          <dgm:bulletEnabled val="1"/>
        </dgm:presLayoutVars>
      </dgm:prSet>
      <dgm:spPr/>
    </dgm:pt>
    <dgm:pt modelId="{DF20D6D9-52BD-4F03-A6C5-695E5DFEE80E}" type="pres">
      <dgm:prSet presAssocID="{DB310672-42D5-4321-AE3F-6A903012A8F2}" presName="childNode2tx" presStyleLbl="bgAcc1" presStyleIdx="3" presStyleCnt="4">
        <dgm:presLayoutVars>
          <dgm:bulletEnabled val="1"/>
        </dgm:presLayoutVars>
      </dgm:prSet>
      <dgm:spPr/>
    </dgm:pt>
    <dgm:pt modelId="{A7B863E4-2701-470C-9445-12EB8F532E98}" type="pres">
      <dgm:prSet presAssocID="{DB310672-42D5-4321-AE3F-6A903012A8F2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F04A0-8D1F-4A3B-B25C-E5B40B656F14}" type="pres">
      <dgm:prSet presAssocID="{DB310672-42D5-4321-AE3F-6A903012A8F2}" presName="connSite2" presStyleCnt="0"/>
      <dgm:spPr/>
    </dgm:pt>
  </dgm:ptLst>
  <dgm:cxnLst>
    <dgm:cxn modelId="{8CD379AE-8A8B-422D-A945-146501076AD2}" type="presOf" srcId="{C257DBCE-F87E-4582-BBC5-EA1A09107A7F}" destId="{3F8F8C5F-31B2-47AD-AAF2-D8B632823D40}" srcOrd="0" destOrd="0" presId="urn:microsoft.com/office/officeart/2005/8/layout/hProcess4"/>
    <dgm:cxn modelId="{94178F2E-519C-4F00-A535-418E7A881CE8}" srcId="{C257DBCE-F87E-4582-BBC5-EA1A09107A7F}" destId="{DB310672-42D5-4321-AE3F-6A903012A8F2}" srcOrd="3" destOrd="0" parTransId="{25184057-477B-4837-81C3-B1A07E153672}" sibTransId="{9BCB0B2D-AE22-403A-A6F8-4ECCF0B3DEF8}"/>
    <dgm:cxn modelId="{DA1C0A9B-BEDF-4253-ACCC-3D6335C3EA19}" srcId="{C257DBCE-F87E-4582-BBC5-EA1A09107A7F}" destId="{DB02D075-DB56-4DF1-9884-CCC4ECC2FCD7}" srcOrd="0" destOrd="0" parTransId="{2E0A2934-1F55-4699-AC4E-A0675F72F8C0}" sibTransId="{E8647E59-AD41-48F7-8A6F-DFC38661FFD2}"/>
    <dgm:cxn modelId="{DF0B02CE-16ED-4002-8B3D-BAD61F7787B0}" type="presOf" srcId="{DB02D075-DB56-4DF1-9884-CCC4ECC2FCD7}" destId="{412CD338-43E1-4401-A73D-A8CE198BBD5C}" srcOrd="0" destOrd="0" presId="urn:microsoft.com/office/officeart/2005/8/layout/hProcess4"/>
    <dgm:cxn modelId="{B1C4F795-3954-42FE-9160-F04154ACA33B}" type="presOf" srcId="{E8647E59-AD41-48F7-8A6F-DFC38661FFD2}" destId="{122FB18F-AD95-458F-AC54-2DB0BA42014C}" srcOrd="0" destOrd="0" presId="urn:microsoft.com/office/officeart/2005/8/layout/hProcess4"/>
    <dgm:cxn modelId="{FE122CDA-FC1A-45E0-9885-DC8E55F1A5B0}" type="presOf" srcId="{5F6ACF2D-0719-4B15-8284-6EB425BD7267}" destId="{0637C0B3-F851-4834-865E-A7AC50631BBD}" srcOrd="0" destOrd="0" presId="urn:microsoft.com/office/officeart/2005/8/layout/hProcess4"/>
    <dgm:cxn modelId="{E9B2F274-B36B-434E-B5A5-E7EF00B7EE17}" srcId="{C257DBCE-F87E-4582-BBC5-EA1A09107A7F}" destId="{A0E7A8EC-1B14-423A-AC58-BF9B5D6A6547}" srcOrd="1" destOrd="0" parTransId="{4C1D5822-2B3F-45FF-8560-D007BB6C8DAF}" sibTransId="{71E26E88-9FB6-4E39-B028-D0B2DE4B730B}"/>
    <dgm:cxn modelId="{95F8FA2C-9F2A-4FEB-830A-C7588A1DBFF5}" type="presOf" srcId="{71E26E88-9FB6-4E39-B028-D0B2DE4B730B}" destId="{D21A1F7F-49E0-44AF-A37A-EF10728FB205}" srcOrd="0" destOrd="0" presId="urn:microsoft.com/office/officeart/2005/8/layout/hProcess4"/>
    <dgm:cxn modelId="{8422DF17-C7BE-4D2E-A3B3-5786059FB9DC}" type="presOf" srcId="{DB310672-42D5-4321-AE3F-6A903012A8F2}" destId="{A7B863E4-2701-470C-9445-12EB8F532E98}" srcOrd="0" destOrd="0" presId="urn:microsoft.com/office/officeart/2005/8/layout/hProcess4"/>
    <dgm:cxn modelId="{DBE508F1-AFCD-4094-9541-F65C279B5553}" type="presOf" srcId="{04B1BF38-06D1-49C6-83F4-7E9E102A3AFC}" destId="{D6A82557-E5E2-4F86-9EF8-83A2A3D7DD0B}" srcOrd="0" destOrd="0" presId="urn:microsoft.com/office/officeart/2005/8/layout/hProcess4"/>
    <dgm:cxn modelId="{2A6E668B-C39A-4F11-85EA-2BC71A66697E}" type="presOf" srcId="{A0E7A8EC-1B14-423A-AC58-BF9B5D6A6547}" destId="{D82E6036-7B55-4FD9-9A69-3F2D2E4357AE}" srcOrd="0" destOrd="0" presId="urn:microsoft.com/office/officeart/2005/8/layout/hProcess4"/>
    <dgm:cxn modelId="{347C4002-3488-44E6-8C18-1A823668F1E5}" srcId="{C257DBCE-F87E-4582-BBC5-EA1A09107A7F}" destId="{5F6ACF2D-0719-4B15-8284-6EB425BD7267}" srcOrd="2" destOrd="0" parTransId="{4E8BEEF2-A317-499E-ABDA-0EEFF2A03640}" sibTransId="{04B1BF38-06D1-49C6-83F4-7E9E102A3AFC}"/>
    <dgm:cxn modelId="{59821A80-F7FE-43AE-B865-EE573EB34F48}" type="presParOf" srcId="{3F8F8C5F-31B2-47AD-AAF2-D8B632823D40}" destId="{08C3902D-71DD-4F52-A0C3-5612974C6402}" srcOrd="0" destOrd="0" presId="urn:microsoft.com/office/officeart/2005/8/layout/hProcess4"/>
    <dgm:cxn modelId="{0B1BF47D-403B-47C6-BE9B-0F5730DA6E4B}" type="presParOf" srcId="{3F8F8C5F-31B2-47AD-AAF2-D8B632823D40}" destId="{DB903E6C-385E-4287-9E92-08C48D0FBBD0}" srcOrd="1" destOrd="0" presId="urn:microsoft.com/office/officeart/2005/8/layout/hProcess4"/>
    <dgm:cxn modelId="{3C37A694-F02F-440A-B2EF-FD3B19FB1180}" type="presParOf" srcId="{3F8F8C5F-31B2-47AD-AAF2-D8B632823D40}" destId="{10BBE33E-2F77-4933-8F68-CB00A9B0F4A4}" srcOrd="2" destOrd="0" presId="urn:microsoft.com/office/officeart/2005/8/layout/hProcess4"/>
    <dgm:cxn modelId="{55D76203-D04F-4565-82BA-510E0012BEAF}" type="presParOf" srcId="{10BBE33E-2F77-4933-8F68-CB00A9B0F4A4}" destId="{C507023C-94AB-4663-AEF3-4ACAE1C81438}" srcOrd="0" destOrd="0" presId="urn:microsoft.com/office/officeart/2005/8/layout/hProcess4"/>
    <dgm:cxn modelId="{81A56F8E-E729-425B-A595-5EDFAB10CDE1}" type="presParOf" srcId="{C507023C-94AB-4663-AEF3-4ACAE1C81438}" destId="{7E1F112E-5CDD-4272-BEBD-E9628B36BE33}" srcOrd="0" destOrd="0" presId="urn:microsoft.com/office/officeart/2005/8/layout/hProcess4"/>
    <dgm:cxn modelId="{133037AA-D336-4A06-B97B-EC78714D4477}" type="presParOf" srcId="{C507023C-94AB-4663-AEF3-4ACAE1C81438}" destId="{1EBC6F17-04F4-4415-B728-4D27ABB36A67}" srcOrd="1" destOrd="0" presId="urn:microsoft.com/office/officeart/2005/8/layout/hProcess4"/>
    <dgm:cxn modelId="{F28D9274-A950-4B70-A0E5-B186CB9FA8B6}" type="presParOf" srcId="{C507023C-94AB-4663-AEF3-4ACAE1C81438}" destId="{31C20878-AD49-4883-B705-ADD1C73C0F29}" srcOrd="2" destOrd="0" presId="urn:microsoft.com/office/officeart/2005/8/layout/hProcess4"/>
    <dgm:cxn modelId="{23E2EFB0-3957-400B-A720-59DF049B8EF7}" type="presParOf" srcId="{C507023C-94AB-4663-AEF3-4ACAE1C81438}" destId="{412CD338-43E1-4401-A73D-A8CE198BBD5C}" srcOrd="3" destOrd="0" presId="urn:microsoft.com/office/officeart/2005/8/layout/hProcess4"/>
    <dgm:cxn modelId="{A18F3D89-F4BF-4DF2-86E0-55743FA95BD9}" type="presParOf" srcId="{C507023C-94AB-4663-AEF3-4ACAE1C81438}" destId="{0CC3CA21-F16E-4B6B-9C96-2AD3DB25E90F}" srcOrd="4" destOrd="0" presId="urn:microsoft.com/office/officeart/2005/8/layout/hProcess4"/>
    <dgm:cxn modelId="{4634C8FF-5627-4357-A18E-EE15668DE7BB}" type="presParOf" srcId="{10BBE33E-2F77-4933-8F68-CB00A9B0F4A4}" destId="{122FB18F-AD95-458F-AC54-2DB0BA42014C}" srcOrd="1" destOrd="0" presId="urn:microsoft.com/office/officeart/2005/8/layout/hProcess4"/>
    <dgm:cxn modelId="{E6FCFF20-C167-4A3A-937B-02E47A508F4B}" type="presParOf" srcId="{10BBE33E-2F77-4933-8F68-CB00A9B0F4A4}" destId="{CEDD4B75-F565-4A3C-A4F7-5DEE4780FEBB}" srcOrd="2" destOrd="0" presId="urn:microsoft.com/office/officeart/2005/8/layout/hProcess4"/>
    <dgm:cxn modelId="{46EA7DDE-472C-4ACC-AE31-D5630120C315}" type="presParOf" srcId="{CEDD4B75-F565-4A3C-A4F7-5DEE4780FEBB}" destId="{8ECA4071-E4B3-4E8D-8FC1-C6A6859335A0}" srcOrd="0" destOrd="0" presId="urn:microsoft.com/office/officeart/2005/8/layout/hProcess4"/>
    <dgm:cxn modelId="{E53E3AF9-E8D6-41C4-A723-F67954E4A24D}" type="presParOf" srcId="{CEDD4B75-F565-4A3C-A4F7-5DEE4780FEBB}" destId="{59E4C138-D39B-4BEA-8112-9FAFD9679DF7}" srcOrd="1" destOrd="0" presId="urn:microsoft.com/office/officeart/2005/8/layout/hProcess4"/>
    <dgm:cxn modelId="{610CB14F-AF79-4F89-B6D2-6F5D84224C16}" type="presParOf" srcId="{CEDD4B75-F565-4A3C-A4F7-5DEE4780FEBB}" destId="{A12071CA-6064-4F0D-A837-F8C8E5D298E9}" srcOrd="2" destOrd="0" presId="urn:microsoft.com/office/officeart/2005/8/layout/hProcess4"/>
    <dgm:cxn modelId="{F98C6D0E-005A-40AC-8AD3-7FEAF2177767}" type="presParOf" srcId="{CEDD4B75-F565-4A3C-A4F7-5DEE4780FEBB}" destId="{D82E6036-7B55-4FD9-9A69-3F2D2E4357AE}" srcOrd="3" destOrd="0" presId="urn:microsoft.com/office/officeart/2005/8/layout/hProcess4"/>
    <dgm:cxn modelId="{4ABA925C-CA67-4940-B314-1C92853042BF}" type="presParOf" srcId="{CEDD4B75-F565-4A3C-A4F7-5DEE4780FEBB}" destId="{13B8E289-8EF8-4A59-B622-2186304B3C17}" srcOrd="4" destOrd="0" presId="urn:microsoft.com/office/officeart/2005/8/layout/hProcess4"/>
    <dgm:cxn modelId="{8FC35A40-C2A6-4952-A57A-DFC39CC5FF55}" type="presParOf" srcId="{10BBE33E-2F77-4933-8F68-CB00A9B0F4A4}" destId="{D21A1F7F-49E0-44AF-A37A-EF10728FB205}" srcOrd="3" destOrd="0" presId="urn:microsoft.com/office/officeart/2005/8/layout/hProcess4"/>
    <dgm:cxn modelId="{7428E524-6199-45C2-BFC4-3778B4EA9562}" type="presParOf" srcId="{10BBE33E-2F77-4933-8F68-CB00A9B0F4A4}" destId="{82F3956D-BB37-470B-9874-6AADA69A8EBC}" srcOrd="4" destOrd="0" presId="urn:microsoft.com/office/officeart/2005/8/layout/hProcess4"/>
    <dgm:cxn modelId="{2D4195FA-D81C-44A8-BF8B-A2E128ACE2DC}" type="presParOf" srcId="{82F3956D-BB37-470B-9874-6AADA69A8EBC}" destId="{3AB1AF0A-0DD6-413D-8704-CF6CF9DC22BE}" srcOrd="0" destOrd="0" presId="urn:microsoft.com/office/officeart/2005/8/layout/hProcess4"/>
    <dgm:cxn modelId="{5CE96538-F71A-4B48-BCF8-BD4855AC2108}" type="presParOf" srcId="{82F3956D-BB37-470B-9874-6AADA69A8EBC}" destId="{5F41645E-F50D-4950-BC68-188B317E926D}" srcOrd="1" destOrd="0" presId="urn:microsoft.com/office/officeart/2005/8/layout/hProcess4"/>
    <dgm:cxn modelId="{25E95EFD-A69F-4AE5-8928-62DC8EDAAFBA}" type="presParOf" srcId="{82F3956D-BB37-470B-9874-6AADA69A8EBC}" destId="{E6C1CEF2-9008-4EEE-A668-3B00AE1BEACF}" srcOrd="2" destOrd="0" presId="urn:microsoft.com/office/officeart/2005/8/layout/hProcess4"/>
    <dgm:cxn modelId="{83B9F840-19F0-46C5-A35B-F43617E5F457}" type="presParOf" srcId="{82F3956D-BB37-470B-9874-6AADA69A8EBC}" destId="{0637C0B3-F851-4834-865E-A7AC50631BBD}" srcOrd="3" destOrd="0" presId="urn:microsoft.com/office/officeart/2005/8/layout/hProcess4"/>
    <dgm:cxn modelId="{8200AADF-7E52-4700-A3FE-B5992C7B7C29}" type="presParOf" srcId="{82F3956D-BB37-470B-9874-6AADA69A8EBC}" destId="{DC168535-4607-4BEA-B75A-7D2F15D316CE}" srcOrd="4" destOrd="0" presId="urn:microsoft.com/office/officeart/2005/8/layout/hProcess4"/>
    <dgm:cxn modelId="{32869E11-2DA1-466D-951B-0C869F25C895}" type="presParOf" srcId="{10BBE33E-2F77-4933-8F68-CB00A9B0F4A4}" destId="{D6A82557-E5E2-4F86-9EF8-83A2A3D7DD0B}" srcOrd="5" destOrd="0" presId="urn:microsoft.com/office/officeart/2005/8/layout/hProcess4"/>
    <dgm:cxn modelId="{BEE0B064-698B-4ABD-81AE-C741BAB170CB}" type="presParOf" srcId="{10BBE33E-2F77-4933-8F68-CB00A9B0F4A4}" destId="{539C2FE8-1980-4F7F-AF50-193F176A2F02}" srcOrd="6" destOrd="0" presId="urn:microsoft.com/office/officeart/2005/8/layout/hProcess4"/>
    <dgm:cxn modelId="{F5DF70ED-9393-4BA0-8D71-2AA849FC8EED}" type="presParOf" srcId="{539C2FE8-1980-4F7F-AF50-193F176A2F02}" destId="{8908D1C6-3429-4CED-B7A5-A1FF4F013163}" srcOrd="0" destOrd="0" presId="urn:microsoft.com/office/officeart/2005/8/layout/hProcess4"/>
    <dgm:cxn modelId="{B134BE55-3E37-4A55-8BCB-6631605267E0}" type="presParOf" srcId="{539C2FE8-1980-4F7F-AF50-193F176A2F02}" destId="{7917C2D1-B6BB-4D00-BCA1-73F9857AC191}" srcOrd="1" destOrd="0" presId="urn:microsoft.com/office/officeart/2005/8/layout/hProcess4"/>
    <dgm:cxn modelId="{DCA8CA79-A9FC-4EC0-9302-77BE391DD5ED}" type="presParOf" srcId="{539C2FE8-1980-4F7F-AF50-193F176A2F02}" destId="{DF20D6D9-52BD-4F03-A6C5-695E5DFEE80E}" srcOrd="2" destOrd="0" presId="urn:microsoft.com/office/officeart/2005/8/layout/hProcess4"/>
    <dgm:cxn modelId="{65FC87F8-3EE9-4DDA-B5FF-A433851FD7A8}" type="presParOf" srcId="{539C2FE8-1980-4F7F-AF50-193F176A2F02}" destId="{A7B863E4-2701-470C-9445-12EB8F532E98}" srcOrd="3" destOrd="0" presId="urn:microsoft.com/office/officeart/2005/8/layout/hProcess4"/>
    <dgm:cxn modelId="{03F5B28D-65A1-4E53-9FD1-909C4C24B0D1}" type="presParOf" srcId="{539C2FE8-1980-4F7F-AF50-193F176A2F02}" destId="{DD1F04A0-8D1F-4A3B-B25C-E5B40B656F1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F05-BEAB-42CE-B37E-69B1F49C76E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F39D-2F35-48CC-8FDB-A07A834E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F05-BEAB-42CE-B37E-69B1F49C76E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F39D-2F35-48CC-8FDB-A07A834E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1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F05-BEAB-42CE-B37E-69B1F49C76E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F39D-2F35-48CC-8FDB-A07A834E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1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F05-BEAB-42CE-B37E-69B1F49C76E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F39D-2F35-48CC-8FDB-A07A834E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F05-BEAB-42CE-B37E-69B1F49C76E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F39D-2F35-48CC-8FDB-A07A834E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F05-BEAB-42CE-B37E-69B1F49C76E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F39D-2F35-48CC-8FDB-A07A834E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1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F05-BEAB-42CE-B37E-69B1F49C76E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F39D-2F35-48CC-8FDB-A07A834E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F05-BEAB-42CE-B37E-69B1F49C76E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F39D-2F35-48CC-8FDB-A07A834E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F05-BEAB-42CE-B37E-69B1F49C76E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F39D-2F35-48CC-8FDB-A07A834E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F05-BEAB-42CE-B37E-69B1F49C76E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F39D-2F35-48CC-8FDB-A07A834E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F05-BEAB-42CE-B37E-69B1F49C76E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F39D-2F35-48CC-8FDB-A07A834E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0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DF05-BEAB-42CE-B37E-69B1F49C76E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4F39D-2F35-48CC-8FDB-A07A834E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936" y="475987"/>
            <a:ext cx="10521863" cy="2956145"/>
          </a:xfrm>
        </p:spPr>
        <p:txBody>
          <a:bodyPr>
            <a:normAutofit/>
          </a:bodyPr>
          <a:lstStyle/>
          <a:p>
            <a:r>
              <a:rPr lang="fa-IR" sz="8800" b="1" dirty="0" smtClean="0">
                <a:latin typeface="Aldhabi" panose="01000000000000000000" pitchFamily="2" charset="-78"/>
              </a:rPr>
              <a:t>بسم الله الرحمن الرحیم</a:t>
            </a:r>
            <a:endParaRPr lang="en-US" sz="8800" b="1" dirty="0">
              <a:latin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51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Our Presentation About Timetable designing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967567"/>
              </p:ext>
            </p:extLst>
          </p:nvPr>
        </p:nvGraphicFramePr>
        <p:xfrm>
          <a:off x="838200" y="1023958"/>
          <a:ext cx="11099104" cy="583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08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4456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20438" cy="4741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118"/>
            <a:ext cx="12192000" cy="6383881"/>
          </a:xfrm>
        </p:spPr>
      </p:pic>
    </p:spTree>
    <p:extLst>
      <p:ext uri="{BB962C8B-B14F-4D97-AF65-F5344CB8AC3E}">
        <p14:creationId xmlns:p14="http://schemas.microsoft.com/office/powerpoint/2010/main" val="14653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45907" cy="561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874"/>
            <a:ext cx="12192000" cy="5956126"/>
          </a:xfrm>
        </p:spPr>
      </p:pic>
    </p:spTree>
    <p:extLst>
      <p:ext uri="{BB962C8B-B14F-4D97-AF65-F5344CB8AC3E}">
        <p14:creationId xmlns:p14="http://schemas.microsoft.com/office/powerpoint/2010/main" val="5047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769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927501"/>
              </p:ext>
            </p:extLst>
          </p:nvPr>
        </p:nvGraphicFramePr>
        <p:xfrm>
          <a:off x="838200" y="1377863"/>
          <a:ext cx="10515600" cy="246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188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Aldhabi</vt:lpstr>
      <vt:lpstr>Arial</vt:lpstr>
      <vt:lpstr>Calibri</vt:lpstr>
      <vt:lpstr>Calibri Light</vt:lpstr>
      <vt:lpstr>Times New Roman</vt:lpstr>
      <vt:lpstr>Office Theme</vt:lpstr>
      <vt:lpstr>بسم الله الرحمن الرحیم</vt:lpstr>
      <vt:lpstr>Our Presentation About Timetable designing</vt:lpstr>
      <vt:lpstr>PowerPoint Presentation</vt:lpstr>
      <vt:lpstr>Activity diagram</vt:lpstr>
      <vt:lpstr>Use case diagram</vt:lpstr>
      <vt:lpstr>PowerPoint Presentation</vt:lpstr>
      <vt:lpstr>PowerPoint Presentation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الرحیم</dc:title>
  <dc:creator>MRT www.Win2Farsi.com</dc:creator>
  <cp:lastModifiedBy>MRT www.Win2Farsi.com</cp:lastModifiedBy>
  <cp:revision>16</cp:revision>
  <dcterms:created xsi:type="dcterms:W3CDTF">2017-04-19T07:15:24Z</dcterms:created>
  <dcterms:modified xsi:type="dcterms:W3CDTF">2017-05-09T09:00:56Z</dcterms:modified>
</cp:coreProperties>
</file>