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5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42413" y="449467"/>
          <a:ext cx="11820707" cy="6278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0651"/>
                <a:gridCol w="2849526"/>
                <a:gridCol w="3981892"/>
                <a:gridCol w="2918638"/>
              </a:tblGrid>
              <a:tr h="355455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PRIORIDAD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2103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Encadenamientos con empresas ancla de comercialización o distribución</a:t>
                      </a: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Abastecer con productos frescos de la canasta básica a puntos de venta directos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Selección de 3 asociaciones a intervenirse: </a:t>
                      </a: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1 Cotopaxi y 2 en Carchi.</a:t>
                      </a:r>
                    </a:p>
                    <a:p>
                      <a:pPr lvl="0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Identificación de productos y volúmenes a comercializarse.</a:t>
                      </a:r>
                    </a:p>
                    <a:p>
                      <a:pPr lvl="0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Inicio de implementación del programa con PNUD (03/04/2019).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150 productores beneficiados</a:t>
                      </a: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300 ton de productos frescos a comercializarse mensualmente</a:t>
                      </a:r>
                    </a:p>
                  </a:txBody>
                  <a:tcPr/>
                </a:tc>
              </a:tr>
              <a:tr h="365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Generar espacios para la comercialización directa de productos frescos </a:t>
                      </a: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Conformar una red de ferias y mercados locales para la venta directa de productos frescos perecibles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Desarrollo de Estrategia de Comunicación Interinstitucional para promocionar el Mercado Agroecológico de la Plataforma (01/02/2019). </a:t>
                      </a:r>
                    </a:p>
                    <a:p>
                      <a:pPr lvl="0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Desarrollo de marca de “Comercio para Todos” (01/02/2019)</a:t>
                      </a:r>
                    </a:p>
                    <a:p>
                      <a:pPr lvl="0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Evento de apertura de Mercado Agroecológico de la Plataforma (15/02/2019)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Apoyo a 9 organizaciones de productores</a:t>
                      </a: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Mejora de ingresos de 200 productores en al menos 20%</a:t>
                      </a: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Comercialización de 43 productos orgánicos o agroecológicos</a:t>
                      </a: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Red conformada por 19 ferias para la venta directa de pequeños productores.</a:t>
                      </a: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7458041" y="21266"/>
            <a:ext cx="46050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Comercio Para Todos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6636</TotalTime>
  <Words>249</Words>
  <Application>Microsoft Office PowerPoint</Application>
  <PresentationFormat>Personalizado</PresentationFormat>
  <Paragraphs>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486</cp:revision>
  <dcterms:created xsi:type="dcterms:W3CDTF">2018-04-27T14:38:36Z</dcterms:created>
  <dcterms:modified xsi:type="dcterms:W3CDTF">2019-03-01T16:23:26Z</dcterms:modified>
</cp:coreProperties>
</file>