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84" r:id="rId3"/>
    <p:sldId id="395" r:id="rId4"/>
    <p:sldId id="396" r:id="rId5"/>
    <p:sldId id="397" r:id="rId6"/>
    <p:sldId id="257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8884292"/>
              </p:ext>
            </p:extLst>
          </p:nvPr>
        </p:nvGraphicFramePr>
        <p:xfrm>
          <a:off x="191069" y="523874"/>
          <a:ext cx="11832610" cy="61635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9116"/>
                <a:gridCol w="3472265"/>
                <a:gridCol w="6561229"/>
              </a:tblGrid>
              <a:tr h="394925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174309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Compras</a:t>
                      </a:r>
                      <a:r>
                        <a:rPr lang="es-EC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Públicas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Transparencia en la efectividad  de la contratación  pública.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Reforma a la Codificación de Resoluciones del Sercop mediante Resolución RE-SERCOP-2019-0000096 (Capítulo I Título IV- Catálogo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Electrónico).</a:t>
                      </a:r>
                    </a:p>
                  </a:txBody>
                  <a:tcPr anchor="ctr"/>
                </a:tc>
              </a:tr>
              <a:tr h="40255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Fortalecimiento de la calidad de proveedores de la EPS, artesanos, </a:t>
                      </a:r>
                      <a:r>
                        <a:rPr lang="es-EC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Mipymes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productores de exclusiva producción nacional.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Convenio interinstitucional SERCOP-INEN para la inclusión de normas de calidad en las fichas técnicas.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Mesas de trabajo en el Catálogo Dinámico Inclusivo.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Resolución Externa RE-SERCOP-2019-000096, que permite el lanzamiento de Ferias Inclusivas para la selección de proveedores con productos normalizados y con calidad.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7 CuadroTexto"/>
          <p:cNvSpPr txBox="1">
            <a:spLocks noChangeArrowheads="1"/>
          </p:cNvSpPr>
          <p:nvPr/>
        </p:nvSpPr>
        <p:spPr bwMode="auto">
          <a:xfrm>
            <a:off x="8131831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Compras Públicas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4322447"/>
              </p:ext>
            </p:extLst>
          </p:nvPr>
        </p:nvGraphicFramePr>
        <p:xfrm>
          <a:off x="233915" y="523875"/>
          <a:ext cx="11735172" cy="61908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3322"/>
                <a:gridCol w="3370698"/>
                <a:gridCol w="3981892"/>
                <a:gridCol w="2979260"/>
              </a:tblGrid>
              <a:tr h="418677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1039155">
                <a:tc rowSpan="3"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Compras</a:t>
                      </a:r>
                      <a:r>
                        <a:rPr lang="es-EC" sz="1800" b="1" baseline="0" dirty="0" smtClean="0">
                          <a:solidFill>
                            <a:schemeClr val="tx1"/>
                          </a:solidFill>
                        </a:rPr>
                        <a:t> Públicas</a:t>
                      </a:r>
                    </a:p>
                    <a:p>
                      <a:endParaRPr lang="es-EC" sz="1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i="0" u="none" dirty="0" smtClean="0">
                          <a:solidFill>
                            <a:schemeClr val="tx1"/>
                          </a:solidFill>
                        </a:rPr>
                        <a:t>Renovación tecnológica de las compras públicas</a:t>
                      </a: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Proyecto de inversión USD 1.5 MM gestionado por el SERCOP.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-MINTEL - Aprobado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-SENPLADES - En revisión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Fortalecer prestación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servicios automatizados en compras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públicas.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/>
                    </a:p>
                  </a:txBody>
                  <a:tcPr anchor="ctr"/>
                </a:tc>
              </a:tr>
              <a:tr h="856789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Fortalecimiento  en compras públicas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Plan de capacitación (en revisión, inicia en marzo con periodicidad mensual)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y certificación semestral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en compras públicas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2019.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Estandarizar la calidad de los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proveedores.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3854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Transparencia en la efectividad  de la contratación  pública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Proceso de obtener Certificación ISO 37001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Sistema de gestión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antisoborno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Guía de gestión de alertas, incluye capítulo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Acuerdo </a:t>
                      </a:r>
                      <a:r>
                        <a:rPr lang="es-EC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Multipartes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UE (ACMUE 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Matriz de riesgo a proceso de contratación,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incluye capítulo ACMUE.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Fortalecer  la eficiencia</a:t>
                      </a:r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 en </a:t>
                      </a: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procesos</a:t>
                      </a:r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 de Compras Públicas, y reducir 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denuncias.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36295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Compras Públicas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440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4957635"/>
              </p:ext>
            </p:extLst>
          </p:nvPr>
        </p:nvGraphicFramePr>
        <p:xfrm>
          <a:off x="233915" y="523875"/>
          <a:ext cx="11721524" cy="6149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3322"/>
                <a:gridCol w="3370698"/>
                <a:gridCol w="3981892"/>
                <a:gridCol w="2965612"/>
              </a:tblGrid>
              <a:tr h="240621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5784120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/>
                          </a:solidFill>
                        </a:rPr>
                        <a:t>Compras Públicas</a:t>
                      </a:r>
                    </a:p>
                    <a:p>
                      <a:endParaRPr lang="es-MX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Fortalecimiento de la calidad de proveedores de la EPS, artesanos, </a:t>
                      </a:r>
                      <a:r>
                        <a:rPr lang="es-EC" sz="1600" b="0" dirty="0" err="1" smtClean="0">
                          <a:solidFill>
                            <a:schemeClr val="tx1"/>
                          </a:solidFill>
                        </a:rPr>
                        <a:t>Mipymes</a:t>
                      </a:r>
                      <a:r>
                        <a:rPr lang="es-EC" sz="1600" b="0" dirty="0" smtClean="0">
                          <a:solidFill>
                            <a:schemeClr val="tx1"/>
                          </a:solidFill>
                        </a:rPr>
                        <a:t>, productores de exclusiva producción nacional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Depuración de proveedores medianos y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grandes en Catálogo Dinámico Inclusivo (Zona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2 y 9).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Inclusión de normas de calidad en las fichas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Técnicas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mediante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Convenio SERCOP-INEN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(2 Mesas de trabajo en Catálogo Dinámico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Inclusivo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Lanzamiento de Ferias Inclusivas para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selección de proveedores con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productos normalizados y con calidad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Resolución Externa RE-SERCOP-2019-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000096).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1ra. Feria Inclusiva para selección 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Proveedores de “Productos de Calzado”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(Etapa preparatoria – 1er. trimestre de 2019).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Fortalecer catálogo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Dinámico Inclusivo (proveedores y productos).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49943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Compras Públicas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079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6624</TotalTime>
  <Words>430</Words>
  <Application>Microsoft Office PowerPoint</Application>
  <PresentationFormat>Personalizado</PresentationFormat>
  <Paragraphs>96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484</cp:revision>
  <dcterms:created xsi:type="dcterms:W3CDTF">2018-04-27T14:38:36Z</dcterms:created>
  <dcterms:modified xsi:type="dcterms:W3CDTF">2019-03-01T16:10:33Z</dcterms:modified>
</cp:coreProperties>
</file>