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8222" y="523875"/>
          <a:ext cx="11871808" cy="6149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97518"/>
                <a:gridCol w="3157165"/>
                <a:gridCol w="4049172"/>
                <a:gridCol w="2967953"/>
              </a:tblGrid>
              <a:tr h="44242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PRIORIDAD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REQUERIMIENTO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AVANCES</a:t>
                      </a:r>
                      <a:r>
                        <a:rPr lang="es-EC" baseline="0" dirty="0" smtClean="0"/>
                        <a:t> 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IMPACTOS </a:t>
                      </a:r>
                      <a:endParaRPr lang="es-EC" dirty="0"/>
                    </a:p>
                  </a:txBody>
                  <a:tcPr/>
                </a:tc>
              </a:tr>
              <a:tr h="5707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/>
                        <a:t>Diseño de Política  de Estado para la  Producción</a:t>
                      </a:r>
                    </a:p>
                    <a:p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Desarrollar una Política de Estado para la Producción para presentar a Presidencia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Reunión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Joachim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Dreves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(UE)  06.02.2019 (UE) contratación de consultor para elaboración de </a:t>
                      </a:r>
                      <a:r>
                        <a:rPr lang="es-EC" sz="1600" baseline="0" dirty="0" err="1" smtClean="0">
                          <a:solidFill>
                            <a:schemeClr val="tx1"/>
                          </a:solidFill>
                        </a:rPr>
                        <a:t>TDR´s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definitivos. 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UE enviará cronograma al MPCEIP (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2019).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0" algn="l">
                        <a:buFont typeface="Arial" pitchFamily="34" charset="0"/>
                        <a:buChar char="•"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MPCEIP enviará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TDR´s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definitivos a UE el (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2019).</a:t>
                      </a:r>
                    </a:p>
                    <a:p>
                      <a:pPr lvl="0" algn="l">
                        <a:buFont typeface="Arial" pitchFamily="34" charset="0"/>
                        <a:buChar char="•"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UE contratará (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Feb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2019)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Consultor 1 – Revisión y análisis de documentación fundamental</a:t>
                      </a:r>
                    </a:p>
                    <a:p>
                      <a:pPr lvl="1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Consultor 2 – Elaboración de la Política Industrial</a:t>
                      </a:r>
                    </a:p>
                    <a:p>
                      <a:pPr lvl="1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Equipo consultor diseñara la política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 Estado (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Abr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2019).</a:t>
                      </a: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buFont typeface="Arial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Incrementar la productividad y competitividad del Sector Productivo a través de  9 políticas transversales, 8 políticas sectoriales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5131556" y="0"/>
            <a:ext cx="6964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de Estado para la Producción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6635</TotalTime>
  <Words>198</Words>
  <Application>Microsoft Office PowerPoint</Application>
  <PresentationFormat>Personalizado</PresentationFormat>
  <Paragraphs>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485</cp:revision>
  <dcterms:created xsi:type="dcterms:W3CDTF">2018-04-27T14:38:36Z</dcterms:created>
  <dcterms:modified xsi:type="dcterms:W3CDTF">2019-03-01T16:21:38Z</dcterms:modified>
</cp:coreProperties>
</file>