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92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/>
          <p:cNvSpPr txBox="1">
            <a:spLocks noChangeArrowheads="1"/>
          </p:cNvSpPr>
          <p:nvPr/>
        </p:nvSpPr>
        <p:spPr bwMode="auto">
          <a:xfrm>
            <a:off x="8118183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Financiamiento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3239729"/>
              </p:ext>
            </p:extLst>
          </p:nvPr>
        </p:nvGraphicFramePr>
        <p:xfrm>
          <a:off x="218364" y="584029"/>
          <a:ext cx="11844756" cy="60897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4712"/>
                <a:gridCol w="3038849"/>
                <a:gridCol w="6931195"/>
              </a:tblGrid>
              <a:tr h="556214"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EJE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REQUERIMIENTO</a:t>
                      </a:r>
                      <a:endParaRPr lang="es-EC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800" dirty="0" smtClean="0"/>
                        <a:t>LOGROS</a:t>
                      </a:r>
                      <a:endParaRPr lang="es-EC" sz="1800" dirty="0"/>
                    </a:p>
                  </a:txBody>
                  <a:tcPr/>
                </a:tc>
              </a:tr>
              <a:tr h="242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Financiamiento</a:t>
                      </a:r>
                      <a:endParaRPr lang="es-EC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Transformar la Banca Pública en Banca de Desarrollo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Ejecución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mesa técnica con la SB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Presentación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reducción % ISD.</a:t>
                      </a:r>
                      <a:endParaRPr lang="es-EC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sobre la reducción del % de garantías de financiamiento en la banca pública.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Compromiso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SB para cooperación en el desarrollo de ambas propuestas.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Impulso de cambios en la Normativa, relativa a ambos temas a través de la Junta de Regulación Monetaria y Financiera.</a:t>
                      </a:r>
                      <a:endParaRPr lang="es-EC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5529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Crear productos financieros adaptados a cada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Identificación de la necesidad de financiamiento de los sectores vs colocaciones crediticias  de la banca.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085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diferencia entre monto colocado y la necesidad de financiamiento en 2018 es de USD 3.695 millones.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085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necesidad de financiamiento es de USD 4.791.321.749</a:t>
                      </a:r>
                      <a:r>
                        <a:rPr lang="es-EC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millones.</a:t>
                      </a:r>
                    </a:p>
                    <a:p>
                      <a:pPr marL="45085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 sectores con mayor necesidad de financiamiento son: construcción, transporte y almacenamiento, manufactura, comercio entre otros.</a:t>
                      </a:r>
                    </a:p>
                    <a:p>
                      <a:pPr marL="45085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085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6616</TotalTime>
  <Words>228</Words>
  <Application>Microsoft Office PowerPoint</Application>
  <PresentationFormat>Personalizado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479</cp:revision>
  <dcterms:created xsi:type="dcterms:W3CDTF">2018-04-27T14:38:36Z</dcterms:created>
  <dcterms:modified xsi:type="dcterms:W3CDTF">2019-03-01T16:03:06Z</dcterms:modified>
</cp:coreProperties>
</file>