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6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6625096"/>
              </p:ext>
            </p:extLst>
          </p:nvPr>
        </p:nvGraphicFramePr>
        <p:xfrm>
          <a:off x="232012" y="518308"/>
          <a:ext cx="11750722" cy="61554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04174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2356044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5945804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1844700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376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1418359">
                <a:tc>
                  <a:txBody>
                    <a:bodyPr/>
                    <a:lstStyle/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/>
                    </a:p>
                    <a:p>
                      <a:pPr lvl="0"/>
                      <a:r>
                        <a:rPr lang="es-EC" sz="1800" b="1" dirty="0" smtClean="0"/>
                        <a:t>Innovación</a:t>
                      </a:r>
                      <a:endParaRPr lang="es-EC" sz="1800" b="1" dirty="0"/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Propuesta de 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Cluster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textil – confección. </a:t>
                      </a: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Laboratorio textil y confecciones.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/>
                        <a:t>17 de enero, AITE remitió formalmente la propuesta </a:t>
                      </a:r>
                      <a:r>
                        <a:rPr lang="es-EC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C" sz="1600" dirty="0" smtClean="0"/>
                        <a:t>que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/>
                        <a:t>está en análisis para posterior socialización.</a:t>
                      </a:r>
                      <a:endParaRPr lang="es-EC" sz="1600" baseline="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s-EC" sz="1600" baseline="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Se analiza la acreditación del laboratorio textil y confecciones de la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Universidad Técnica del Norte.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Incremento en</a:t>
                      </a: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Innovación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8042797"/>
                  </a:ext>
                </a:extLst>
              </a:tr>
              <a:tr h="4360620">
                <a:tc>
                  <a:txBody>
                    <a:bodyPr/>
                    <a:lstStyle/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noProof="0" dirty="0" smtClean="0">
                          <a:solidFill>
                            <a:schemeClr val="tx1"/>
                          </a:solidFill>
                        </a:rPr>
                        <a:t>Entorno productivo</a:t>
                      </a:r>
                      <a:endParaRPr lang="es-EC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Eliminar arancel de materias primas y BK de 50</a:t>
                      </a:r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 sub partidas.</a:t>
                      </a:r>
                    </a:p>
                    <a:p>
                      <a:pPr lvl="0" algn="l"/>
                      <a:endParaRPr lang="es-MX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Cupo diferimiento arancelario del algodón.</a:t>
                      </a:r>
                    </a:p>
                    <a:p>
                      <a:pPr lvl="0" algn="l"/>
                      <a:endParaRPr lang="es-MX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Se presentaron observaciones al Reglamento Técnico de etiquetado.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Análisis de las 50 </a:t>
                      </a:r>
                      <a:r>
                        <a:rPr lang="es-EC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subpartidas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BK y MP, las cuales se encuentran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listas para definición.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mesa productiva desde la ST del COMEX se indicó el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procedimiento para presentar solicitud de extensión del cupo, la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Subsecretaría de Calidad detuvo el proceso de consulta pública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hasta que el sector presente su propuesta.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En mesa productiva, desde la Subsecretaría de Calidad se detuvo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proceso de consulta pública hasta que el sector presente su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propuesta.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Incremento en</a:t>
                      </a: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Competitividad</a:t>
                      </a: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F883A1-E816-4EA8-96AD-748C2D234C28}"/>
              </a:ext>
            </a:extLst>
          </p:cNvPr>
          <p:cNvSpPr txBox="1"/>
          <p:nvPr/>
        </p:nvSpPr>
        <p:spPr>
          <a:xfrm>
            <a:off x="348791" y="23708"/>
            <a:ext cx="43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SECTOR: TEXTIL Y CONFECCIÓN</a:t>
            </a:r>
            <a:endParaRPr lang="es-EC" b="1" dirty="0"/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63591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293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6853</TotalTime>
  <Words>246</Words>
  <Application>Microsoft Office PowerPoint</Application>
  <PresentationFormat>Personalizado</PresentationFormat>
  <Paragraphs>61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495</cp:revision>
  <dcterms:created xsi:type="dcterms:W3CDTF">2018-04-27T14:38:36Z</dcterms:created>
  <dcterms:modified xsi:type="dcterms:W3CDTF">2019-03-01T19:59:55Z</dcterms:modified>
</cp:coreProperties>
</file>