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91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3370-5D60-4BED-877B-897C92C6F039}" type="slidenum">
              <a:rPr lang="es-EC" smtClean="0"/>
              <a:pPr/>
              <a:t>3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7421" y="523875"/>
          <a:ext cx="11868273" cy="6122585"/>
        </p:xfrm>
        <a:graphic>
          <a:graphicData uri="http://schemas.openxmlformats.org/drawingml/2006/table">
            <a:tbl>
              <a:tblPr/>
              <a:tblGrid>
                <a:gridCol w="1587225"/>
                <a:gridCol w="2493455"/>
                <a:gridCol w="4967786"/>
                <a:gridCol w="2819807"/>
              </a:tblGrid>
              <a:tr h="235750"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 </a:t>
                      </a:r>
                    </a:p>
                  </a:txBody>
                  <a:tcPr marL="8271" marR="8271" marT="82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REQUERIMIENTO</a:t>
                      </a:r>
                      <a:r>
                        <a:rPr lang="es-EC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AVANCES</a:t>
                      </a:r>
                      <a:r>
                        <a:rPr lang="es-EC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</a:t>
                      </a: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C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IMPACTOS</a:t>
                      </a:r>
                      <a:r>
                        <a:rPr lang="es-EC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</a:t>
                      </a:r>
                    </a:p>
                  </a:txBody>
                  <a:tcPr marL="8271" marR="8271" marT="827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60787">
                <a:tc rowSpan="2">
                  <a:txBody>
                    <a:bodyPr/>
                    <a:lstStyle/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r>
                        <a:rPr lang="es-EC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Mercado</a:t>
                      </a:r>
                      <a:r>
                        <a:rPr lang="es-EC" sz="1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Interno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71" marR="8271" marT="82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Impulsar cadenas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</a:t>
                      </a:r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valor: (esquemas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asociativos de </a:t>
                      </a:r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producción)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dirty="0" smtClean="0">
                          <a:solidFill>
                            <a:schemeClr val="tx1"/>
                          </a:solidFill>
                        </a:rPr>
                        <a:t>Consorcios</a:t>
                      </a:r>
                      <a:r>
                        <a:rPr lang="es-ES" sz="1600" b="1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600" b="1" u="none" baseline="0" dirty="0" smtClean="0">
                          <a:solidFill>
                            <a:schemeClr val="tx1"/>
                          </a:solidFill>
                        </a:rPr>
                        <a:t>comerciales</a:t>
                      </a:r>
                      <a:r>
                        <a:rPr lang="es-ES" sz="1600" b="0" u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u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1400" b="0" baseline="0" dirty="0" smtClean="0">
                          <a:solidFill>
                            <a:schemeClr val="tx1"/>
                          </a:solidFill>
                        </a:rPr>
                        <a:t>Reunión técnica ejecutada. Consorcio de alimentos en fase de estructuración y formalización de empresas  participantes. </a:t>
                      </a:r>
                      <a:r>
                        <a:rPr lang="es-ES" sz="1400" b="0" baseline="0" dirty="0" err="1" smtClean="0">
                          <a:solidFill>
                            <a:schemeClr val="tx1"/>
                          </a:solidFill>
                        </a:rPr>
                        <a:t>Fedexport</a:t>
                      </a:r>
                      <a:r>
                        <a:rPr lang="es-ES" sz="1400" b="0" baseline="0" dirty="0" smtClean="0">
                          <a:solidFill>
                            <a:schemeClr val="tx1"/>
                          </a:solidFill>
                        </a:rPr>
                        <a:t> realiza el acompañamiento en esta fase para la estructuración de reglamento.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400" b="0" baseline="0" dirty="0" smtClean="0">
                          <a:solidFill>
                            <a:schemeClr val="tx1"/>
                          </a:solidFill>
                        </a:rPr>
                        <a:t> MPCEIP se vinculará directamente en las áreas de fortalecimiento de los actores y vinculación con mercados (interno y externo).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baseline="0" dirty="0" smtClean="0"/>
                        <a:t>Desarrollo Sistema de Inteligencia Comercial Nacional.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u="none" baseline="0" dirty="0" smtClean="0"/>
                        <a:t>Cumplimiento 1era etapa, identificación necesidades de </a:t>
                      </a:r>
                      <a:r>
                        <a:rPr lang="es-ES" sz="1400" b="0" baseline="0" dirty="0" smtClean="0"/>
                        <a:t>inteligencia comercial (Vic. Producción).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baseline="0" dirty="0" smtClean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baseline="0" dirty="0" smtClean="0"/>
                        <a:t>Identificación Universidades (11) con insumos de información para trabajo colaborativo y vinculación con la metodología.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2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Mejorar la competitividad nacional de los miembros de los consorcios.</a:t>
                      </a:r>
                    </a:p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Facilitar acceso a información comercial nacional, para decisiones estratégicas del sector productivo.</a:t>
                      </a:r>
                      <a:endParaRPr lang="es-EC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71" marR="8271" marT="827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923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endParaRPr lang="es-EC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rtl="0" fontAlgn="t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Fomentar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 Desarrollo Territorial </a:t>
                      </a:r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por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vocación productiva </a:t>
                      </a:r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cada provincia </a:t>
                      </a: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dirty="0" smtClean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dirty="0" smtClean="0"/>
                        <a:t>Comercio electrónico.</a:t>
                      </a:r>
                      <a:endParaRPr lang="es-EC" sz="1600" b="1" u="none" dirty="0" smtClean="0"/>
                    </a:p>
                    <a:p>
                      <a:pPr algn="l" rtl="0" fontAlgn="t">
                        <a:buFontTx/>
                        <a:buNone/>
                      </a:pPr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650 personas capacitadas a nivel nacional y 66 páginas web creadas (2018).</a:t>
                      </a:r>
                    </a:p>
                    <a:p>
                      <a:pPr algn="l" rtl="0" fontAlgn="t">
                        <a:buFontTx/>
                        <a:buNone/>
                      </a:pPr>
                      <a:endParaRPr lang="es-EC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just" rtl="0" fontAlgn="t">
                        <a:buFontTx/>
                        <a:buNone/>
                      </a:pPr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 realizó la primera venta a</a:t>
                      </a:r>
                      <a:r>
                        <a:rPr lang="es-EC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través de picandoandoecuador.ec (Febrero 2019).</a:t>
                      </a:r>
                      <a:endParaRPr lang="es-EC" sz="16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71" marR="8271" marT="827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Impulsar el uso de canales de comerciales digitales en artesanos, mipymes y eps.</a:t>
                      </a:r>
                      <a:endParaRPr lang="es-EC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71" marR="8271" marT="827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59127" y="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Mercado </a:t>
            </a:r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Interno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270</Words>
  <Application>Microsoft Office PowerPoint</Application>
  <PresentationFormat>Personalizado</PresentationFormat>
  <Paragraphs>57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478</cp:revision>
  <dcterms:created xsi:type="dcterms:W3CDTF">2018-04-27T14:38:36Z</dcterms:created>
  <dcterms:modified xsi:type="dcterms:W3CDTF">2019-03-01T16:00:02Z</dcterms:modified>
</cp:coreProperties>
</file>