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7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6148267"/>
              </p:ext>
            </p:extLst>
          </p:nvPr>
        </p:nvGraphicFramePr>
        <p:xfrm>
          <a:off x="163774" y="523875"/>
          <a:ext cx="11818960" cy="6149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73786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3137507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5245463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1662204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572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5784120">
                <a:tc>
                  <a:txBody>
                    <a:bodyPr/>
                    <a:lstStyle/>
                    <a:p>
                      <a:endParaRPr lang="es-EC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s-EC" noProof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C" sz="1800" b="1" noProof="0" dirty="0" smtClean="0">
                          <a:solidFill>
                            <a:schemeClr val="tx1"/>
                          </a:solidFill>
                        </a:rPr>
                        <a:t>Entorno productivo</a:t>
                      </a:r>
                      <a:endParaRPr lang="es-EC" sz="1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Sector enfrenta reglamentos y normativas de las cooperativas que limitan competencia entre buses importados y fabricados localmente.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Eliminación de aranceles para materias primas e incremento de los aranceles para la importación de buses.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Plan de Optimización del Parque Automotor (OPA).</a:t>
                      </a:r>
                    </a:p>
                    <a:p>
                      <a:pPr lvl="0" algn="l"/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lvl="0" algn="l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Homologación de formularios de ANT y homologación de carrocerías de buses.</a:t>
                      </a:r>
                      <a:r>
                        <a:rPr lang="es-EC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EC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Coordinación con SCPM,  SEPS y MTOP para que éstas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entidades realicen un exhorto.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Sector está trabajando en propuesta de reforma de Ley.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Análisis de reducción de aranceles e incremento por parte 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la Subsecretaría de Defensa Comercial.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 conjunto con MTOP y MEF se está llevando a cabo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análisis para continuar con programa.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s-EC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Hasta 08 de febrero ANT emitirá los formularios y hasta 29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 marzo emitirá fichas técnicas.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Hasta el 15 de febrero concluirá informe sobre validación de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 pruebas de vuelco por parte de los laboratorios</a:t>
                      </a:r>
                    </a:p>
                    <a:p>
                      <a:pPr marL="285750" lvl="0" indent="-28575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acreditados </a:t>
                      </a:r>
                      <a:r>
                        <a:rPr lang="es-EC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ES" sz="160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itchFamily="34" charset="0"/>
                        <a:buNone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Mejora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en las</a:t>
                      </a: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condiciones de</a:t>
                      </a: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competencia 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Incremento en </a:t>
                      </a: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calidad y </a:t>
                      </a: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competitividad.</a:t>
                      </a: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None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>
                        <a:buFont typeface="Arial" pitchFamily="34" charset="0"/>
                        <a:buChar char="•"/>
                      </a:pPr>
                      <a:endParaRPr lang="es-ES" sz="16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F883A1-E816-4EA8-96AD-748C2D234C28}"/>
              </a:ext>
            </a:extLst>
          </p:cNvPr>
          <p:cNvSpPr txBox="1"/>
          <p:nvPr/>
        </p:nvSpPr>
        <p:spPr>
          <a:xfrm>
            <a:off x="348791" y="51004"/>
            <a:ext cx="43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/>
              <a:t>SECTOR: ENSAMBLADOR (Carrocero)</a:t>
            </a:r>
            <a:endParaRPr lang="es-EC" b="1" dirty="0"/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90887" y="0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 smtClean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  <a:endParaRPr lang="es-EC" sz="2800" b="1" dirty="0">
              <a:solidFill>
                <a:srgbClr val="76717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29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6860</TotalTime>
  <Words>253</Words>
  <Application>Microsoft Office PowerPoint</Application>
  <PresentationFormat>Personalizado</PresentationFormat>
  <Paragraphs>67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496</cp:revision>
  <dcterms:created xsi:type="dcterms:W3CDTF">2018-04-27T14:38:36Z</dcterms:created>
  <dcterms:modified xsi:type="dcterms:W3CDTF">2019-03-01T20:06:50Z</dcterms:modified>
</cp:coreProperties>
</file>