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 id="2147483943" r:id="rId2"/>
    <p:sldMasterId id="2147483955" r:id="rId3"/>
  </p:sldMasterIdLst>
  <p:notesMasterIdLst>
    <p:notesMasterId r:id="rId18"/>
  </p:notesMasterIdLst>
  <p:handoutMasterIdLst>
    <p:handoutMasterId r:id="rId19"/>
  </p:handoutMasterIdLst>
  <p:sldIdLst>
    <p:sldId id="271" r:id="rId4"/>
    <p:sldId id="298" r:id="rId5"/>
    <p:sldId id="297" r:id="rId6"/>
    <p:sldId id="301" r:id="rId7"/>
    <p:sldId id="299" r:id="rId8"/>
    <p:sldId id="300" r:id="rId9"/>
    <p:sldId id="294" r:id="rId10"/>
    <p:sldId id="293" r:id="rId11"/>
    <p:sldId id="275" r:id="rId12"/>
    <p:sldId id="280" r:id="rId13"/>
    <p:sldId id="291" r:id="rId14"/>
    <p:sldId id="296" r:id="rId15"/>
    <p:sldId id="302" r:id="rId16"/>
    <p:sldId id="303" r:id="rId17"/>
  </p:sldIdLst>
  <p:sldSz cx="12192000" cy="6858000"/>
  <p:notesSz cx="9928225" cy="6797675"/>
  <p:defaultTextStyle>
    <a:defPPr>
      <a:defRPr lang="es-E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a G. Morán Tapia" initials="JGMT" lastIdx="3" clrIdx="0">
    <p:extLst>
      <p:ext uri="{19B8F6BF-5375-455C-9EA6-DF929625EA0E}">
        <p15:presenceInfo xmlns:p15="http://schemas.microsoft.com/office/powerpoint/2012/main" userId="S-1-5-21-1358988534-460955180-2770620441-148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snapToObjects="1">
      <p:cViewPr varScale="1">
        <p:scale>
          <a:sx n="71" d="100"/>
          <a:sy n="71" d="100"/>
        </p:scale>
        <p:origin x="594" y="60"/>
      </p:cViewPr>
      <p:guideLst>
        <p:guide orient="horz" pos="2183"/>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Hoja_de_c_lculo_de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'Trade_Map_-_Lista_de_los_mercad'!$I$15</c:f>
              <c:strCache>
                <c:ptCount val="1"/>
                <c:pt idx="0">
                  <c:v>Exportaciones</c:v>
                </c:pt>
              </c:strCache>
            </c:strRef>
          </c:tx>
          <c:spPr>
            <a:solidFill>
              <a:schemeClr val="accent6"/>
            </a:solidFill>
            <a:ln>
              <a:noFill/>
            </a:ln>
            <a:effectLst/>
          </c:spPr>
          <c:invertIfNegative val="0"/>
          <c:dLbls>
            <c:spPr>
              <a:noFill/>
              <a:ln>
                <a:noFill/>
              </a:ln>
              <a:effectLst/>
            </c:spPr>
            <c:txPr>
              <a:bodyPr rot="-5400000" spcFirstLastPara="1" vertOverflow="ellipsis" wrap="square" anchor="ctr" anchorCtr="1"/>
              <a:lstStyle/>
              <a:p>
                <a:pPr>
                  <a:defRPr sz="1600" b="0" i="0" u="none" strike="noStrike" kern="1200" baseline="0">
                    <a:solidFill>
                      <a:schemeClr val="tx1"/>
                    </a:solidFill>
                    <a:latin typeface="+mn-lt"/>
                    <a:ea typeface="+mn-ea"/>
                    <a:cs typeface="+mn-cs"/>
                  </a:defRPr>
                </a:pPr>
                <a:endParaRPr lang="es-EC"/>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'Trade_Map_-_Lista_de_los_mercad'!$J$14:$N$14</c:f>
              <c:numCache>
                <c:formatCode>General</c:formatCode>
                <c:ptCount val="5"/>
                <c:pt idx="0">
                  <c:v>2013</c:v>
                </c:pt>
                <c:pt idx="1">
                  <c:v>2014</c:v>
                </c:pt>
                <c:pt idx="2">
                  <c:v>2015</c:v>
                </c:pt>
                <c:pt idx="3">
                  <c:v>2016</c:v>
                </c:pt>
                <c:pt idx="4">
                  <c:v>2017</c:v>
                </c:pt>
              </c:numCache>
            </c:numRef>
          </c:cat>
          <c:val>
            <c:numRef>
              <c:f>'Trade_Map_-_Lista_de_los_mercad'!$J$15:$N$15</c:f>
              <c:numCache>
                <c:formatCode>#,###,</c:formatCode>
                <c:ptCount val="5"/>
                <c:pt idx="0">
                  <c:v>8935978908</c:v>
                </c:pt>
                <c:pt idx="1">
                  <c:v>9120429452</c:v>
                </c:pt>
                <c:pt idx="2">
                  <c:v>8316895784</c:v>
                </c:pt>
                <c:pt idx="3">
                  <c:v>7986950825</c:v>
                </c:pt>
                <c:pt idx="4">
                  <c:v>8862119204</c:v>
                </c:pt>
              </c:numCache>
            </c:numRef>
          </c:val>
        </c:ser>
        <c:ser>
          <c:idx val="1"/>
          <c:order val="1"/>
          <c:tx>
            <c:strRef>
              <c:f>'Trade_Map_-_Lista_de_los_mercad'!$I$16</c:f>
              <c:strCache>
                <c:ptCount val="1"/>
                <c:pt idx="0">
                  <c:v>Importaciones</c:v>
                </c:pt>
              </c:strCache>
            </c:strRef>
          </c:tx>
          <c:spPr>
            <a:solidFill>
              <a:schemeClr val="accent5"/>
            </a:solidFill>
            <a:ln>
              <a:noFill/>
            </a:ln>
            <a:effectLst/>
          </c:spPr>
          <c:invertIfNegative val="0"/>
          <c:dLbls>
            <c:spPr>
              <a:noFill/>
              <a:ln>
                <a:noFill/>
              </a:ln>
              <a:effectLst/>
            </c:spPr>
            <c:txPr>
              <a:bodyPr rot="-5400000" spcFirstLastPara="1" vertOverflow="ellipsis" wrap="square" anchor="ctr" anchorCtr="1"/>
              <a:lstStyle/>
              <a:p>
                <a:pPr>
                  <a:defRPr sz="1600" b="0" i="0" u="none" strike="noStrike" kern="1200" baseline="0">
                    <a:solidFill>
                      <a:schemeClr val="tx1"/>
                    </a:solidFill>
                    <a:latin typeface="+mn-lt"/>
                    <a:ea typeface="+mn-ea"/>
                    <a:cs typeface="+mn-cs"/>
                  </a:defRPr>
                </a:pPr>
                <a:endParaRPr lang="es-EC"/>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'Trade_Map_-_Lista_de_los_mercad'!$J$14:$N$14</c:f>
              <c:numCache>
                <c:formatCode>General</c:formatCode>
                <c:ptCount val="5"/>
                <c:pt idx="0">
                  <c:v>2013</c:v>
                </c:pt>
                <c:pt idx="1">
                  <c:v>2014</c:v>
                </c:pt>
                <c:pt idx="2">
                  <c:v>2015</c:v>
                </c:pt>
                <c:pt idx="3">
                  <c:v>2016</c:v>
                </c:pt>
                <c:pt idx="4">
                  <c:v>2017</c:v>
                </c:pt>
              </c:numCache>
            </c:numRef>
          </c:cat>
          <c:val>
            <c:numRef>
              <c:f>'Trade_Map_-_Lista_de_los_mercad'!$J$16:$N$16</c:f>
              <c:numCache>
                <c:formatCode>#,###,</c:formatCode>
                <c:ptCount val="5"/>
                <c:pt idx="0">
                  <c:v>9294117618</c:v>
                </c:pt>
                <c:pt idx="1">
                  <c:v>9324087546</c:v>
                </c:pt>
                <c:pt idx="2">
                  <c:v>8240063219</c:v>
                </c:pt>
                <c:pt idx="3">
                  <c:v>8006459797</c:v>
                </c:pt>
                <c:pt idx="4">
                  <c:v>8946519184</c:v>
                </c:pt>
              </c:numCache>
            </c:numRef>
          </c:val>
        </c:ser>
        <c:ser>
          <c:idx val="2"/>
          <c:order val="2"/>
          <c:tx>
            <c:strRef>
              <c:f>'Trade_Map_-_Lista_de_los_mercad'!$I$17</c:f>
              <c:strCache>
                <c:ptCount val="1"/>
                <c:pt idx="0">
                  <c:v>Balanza Comercial</c:v>
                </c:pt>
              </c:strCache>
            </c:strRef>
          </c:tx>
          <c:spPr>
            <a:solidFill>
              <a:srgbClr val="CC3300"/>
            </a:solidFill>
            <a:ln>
              <a:noFill/>
            </a:ln>
            <a:effectLst/>
          </c:spPr>
          <c:invertIfNegative val="0"/>
          <c:dLbls>
            <c:spPr>
              <a:noFill/>
              <a:ln>
                <a:noFill/>
              </a:ln>
              <a:effectLst/>
            </c:spPr>
            <c:txPr>
              <a:bodyPr rot="-5400000" spcFirstLastPara="1" vertOverflow="ellipsis" wrap="square" anchor="ctr" anchorCtr="1"/>
              <a:lstStyle/>
              <a:p>
                <a:pPr>
                  <a:defRPr sz="1600" b="0" i="0" u="none" strike="noStrike" kern="1200" baseline="0">
                    <a:solidFill>
                      <a:schemeClr val="tx1"/>
                    </a:solidFill>
                    <a:latin typeface="+mn-lt"/>
                    <a:ea typeface="+mn-ea"/>
                    <a:cs typeface="+mn-cs"/>
                  </a:defRPr>
                </a:pPr>
                <a:endParaRPr lang="es-EC"/>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'Trade_Map_-_Lista_de_los_mercad'!$J$14:$N$14</c:f>
              <c:numCache>
                <c:formatCode>General</c:formatCode>
                <c:ptCount val="5"/>
                <c:pt idx="0">
                  <c:v>2013</c:v>
                </c:pt>
                <c:pt idx="1">
                  <c:v>2014</c:v>
                </c:pt>
                <c:pt idx="2">
                  <c:v>2015</c:v>
                </c:pt>
                <c:pt idx="3">
                  <c:v>2016</c:v>
                </c:pt>
                <c:pt idx="4">
                  <c:v>2017</c:v>
                </c:pt>
              </c:numCache>
            </c:numRef>
          </c:cat>
          <c:val>
            <c:numRef>
              <c:f>'Trade_Map_-_Lista_de_los_mercad'!$J$17:$N$17</c:f>
              <c:numCache>
                <c:formatCode>#,###,</c:formatCode>
                <c:ptCount val="5"/>
                <c:pt idx="0">
                  <c:v>-358138710</c:v>
                </c:pt>
                <c:pt idx="1">
                  <c:v>-203658094</c:v>
                </c:pt>
                <c:pt idx="2">
                  <c:v>76832565</c:v>
                </c:pt>
                <c:pt idx="3">
                  <c:v>-19508972</c:v>
                </c:pt>
                <c:pt idx="4">
                  <c:v>-84399980</c:v>
                </c:pt>
              </c:numCache>
            </c:numRef>
          </c:val>
        </c:ser>
        <c:dLbls>
          <c:dLblPos val="outEnd"/>
          <c:showLegendKey val="0"/>
          <c:showVal val="1"/>
          <c:showCatName val="0"/>
          <c:showSerName val="0"/>
          <c:showPercent val="0"/>
          <c:showBubbleSize val="0"/>
        </c:dLbls>
        <c:gapWidth val="219"/>
        <c:axId val="514021232"/>
        <c:axId val="514021792"/>
      </c:barChart>
      <c:catAx>
        <c:axId val="51402123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EC"/>
          </a:p>
        </c:txPr>
        <c:crossAx val="514021792"/>
        <c:crosses val="autoZero"/>
        <c:auto val="1"/>
        <c:lblAlgn val="ctr"/>
        <c:lblOffset val="100"/>
        <c:noMultiLvlLbl val="0"/>
      </c:catAx>
      <c:valAx>
        <c:axId val="514021792"/>
        <c:scaling>
          <c:orientation val="minMax"/>
          <c:min val="-4000000000"/>
        </c:scaling>
        <c:delete val="1"/>
        <c:axPos val="l"/>
        <c:numFmt formatCode="#,###," sourceLinked="1"/>
        <c:majorTickMark val="out"/>
        <c:minorTickMark val="none"/>
        <c:tickLblPos val="nextTo"/>
        <c:crossAx val="51402123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sz="1600">
          <a:solidFill>
            <a:schemeClr val="tx1"/>
          </a:solidFill>
        </a:defRPr>
      </a:pPr>
      <a:endParaRPr lang="es-EC"/>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'Trade_Map_-_Lista_de_los_mercad'!$I$15</c:f>
              <c:strCache>
                <c:ptCount val="1"/>
                <c:pt idx="0">
                  <c:v>Exportaciones</c:v>
                </c:pt>
              </c:strCache>
            </c:strRef>
          </c:tx>
          <c:spPr>
            <a:solidFill>
              <a:schemeClr val="accent6"/>
            </a:solidFill>
            <a:ln>
              <a:noFill/>
            </a:ln>
            <a:effectLst/>
          </c:spPr>
          <c:invertIfNegative val="0"/>
          <c:dLbls>
            <c:spPr>
              <a:noFill/>
              <a:ln>
                <a:noFill/>
              </a:ln>
              <a:effectLst/>
            </c:spPr>
            <c:txPr>
              <a:bodyPr rot="-54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'Trade_Map_-_Lista_de_los_mercad'!$J$14:$N$14</c:f>
              <c:numCache>
                <c:formatCode>General</c:formatCode>
                <c:ptCount val="5"/>
                <c:pt idx="0">
                  <c:v>2013</c:v>
                </c:pt>
                <c:pt idx="1">
                  <c:v>2014</c:v>
                </c:pt>
                <c:pt idx="2">
                  <c:v>2015</c:v>
                </c:pt>
                <c:pt idx="3">
                  <c:v>2016</c:v>
                </c:pt>
                <c:pt idx="4">
                  <c:v>2017</c:v>
                </c:pt>
              </c:numCache>
            </c:numRef>
          </c:cat>
          <c:val>
            <c:numRef>
              <c:f>'Trade_Map_-_Lista_de_los_mercad'!$J$15:$N$15</c:f>
              <c:numCache>
                <c:formatCode>#,###,</c:formatCode>
                <c:ptCount val="5"/>
                <c:pt idx="0">
                  <c:v>18291862</c:v>
                </c:pt>
                <c:pt idx="1">
                  <c:v>17999649</c:v>
                </c:pt>
                <c:pt idx="2">
                  <c:v>12478196</c:v>
                </c:pt>
                <c:pt idx="3">
                  <c:v>10944847</c:v>
                </c:pt>
                <c:pt idx="4">
                  <c:v>12666065</c:v>
                </c:pt>
              </c:numCache>
            </c:numRef>
          </c:val>
        </c:ser>
        <c:ser>
          <c:idx val="1"/>
          <c:order val="1"/>
          <c:tx>
            <c:strRef>
              <c:f>'Trade_Map_-_Lista_de_los_mercad'!$I$16</c:f>
              <c:strCache>
                <c:ptCount val="1"/>
                <c:pt idx="0">
                  <c:v>Importaciones</c:v>
                </c:pt>
              </c:strCache>
            </c:strRef>
          </c:tx>
          <c:spPr>
            <a:solidFill>
              <a:schemeClr val="accent5"/>
            </a:solidFill>
            <a:ln>
              <a:noFill/>
            </a:ln>
            <a:effectLst/>
          </c:spPr>
          <c:invertIfNegative val="0"/>
          <c:dLbls>
            <c:spPr>
              <a:noFill/>
              <a:ln>
                <a:noFill/>
              </a:ln>
              <a:effectLst/>
            </c:spPr>
            <c:txPr>
              <a:bodyPr rot="-54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'Trade_Map_-_Lista_de_los_mercad'!$J$14:$N$14</c:f>
              <c:numCache>
                <c:formatCode>General</c:formatCode>
                <c:ptCount val="5"/>
                <c:pt idx="0">
                  <c:v>2013</c:v>
                </c:pt>
                <c:pt idx="1">
                  <c:v>2014</c:v>
                </c:pt>
                <c:pt idx="2">
                  <c:v>2015</c:v>
                </c:pt>
                <c:pt idx="3">
                  <c:v>2016</c:v>
                </c:pt>
                <c:pt idx="4">
                  <c:v>2017</c:v>
                </c:pt>
              </c:numCache>
            </c:numRef>
          </c:cat>
          <c:val>
            <c:numRef>
              <c:f>'Trade_Map_-_Lista_de_los_mercad'!$J$16:$N$16</c:f>
              <c:numCache>
                <c:formatCode>#,###,</c:formatCode>
                <c:ptCount val="5"/>
                <c:pt idx="0">
                  <c:v>17301093</c:v>
                </c:pt>
                <c:pt idx="1">
                  <c:v>18154358</c:v>
                </c:pt>
                <c:pt idx="2">
                  <c:v>13916116</c:v>
                </c:pt>
                <c:pt idx="3">
                  <c:v>10504953</c:v>
                </c:pt>
                <c:pt idx="4">
                  <c:v>12137105</c:v>
                </c:pt>
              </c:numCache>
            </c:numRef>
          </c:val>
        </c:ser>
        <c:ser>
          <c:idx val="2"/>
          <c:order val="2"/>
          <c:tx>
            <c:strRef>
              <c:f>'Trade_Map_-_Lista_de_los_mercad'!$I$17</c:f>
              <c:strCache>
                <c:ptCount val="1"/>
                <c:pt idx="0">
                  <c:v>Balanza Comercial</c:v>
                </c:pt>
              </c:strCache>
            </c:strRef>
          </c:tx>
          <c:spPr>
            <a:solidFill>
              <a:srgbClr val="CC3300"/>
            </a:solidFill>
            <a:ln>
              <a:noFill/>
            </a:ln>
            <a:effectLst/>
          </c:spPr>
          <c:invertIfNegative val="0"/>
          <c:dLbls>
            <c:spPr>
              <a:noFill/>
              <a:ln>
                <a:noFill/>
              </a:ln>
              <a:effectLst/>
            </c:spPr>
            <c:txPr>
              <a:bodyPr rot="-54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'Trade_Map_-_Lista_de_los_mercad'!$J$14:$N$14</c:f>
              <c:numCache>
                <c:formatCode>General</c:formatCode>
                <c:ptCount val="5"/>
                <c:pt idx="0">
                  <c:v>2013</c:v>
                </c:pt>
                <c:pt idx="1">
                  <c:v>2014</c:v>
                </c:pt>
                <c:pt idx="2">
                  <c:v>2015</c:v>
                </c:pt>
                <c:pt idx="3">
                  <c:v>2016</c:v>
                </c:pt>
                <c:pt idx="4">
                  <c:v>2017</c:v>
                </c:pt>
              </c:numCache>
            </c:numRef>
          </c:cat>
          <c:val>
            <c:numRef>
              <c:f>'Trade_Map_-_Lista_de_los_mercad'!$J$17:$N$17</c:f>
              <c:numCache>
                <c:formatCode>#,###,</c:formatCode>
                <c:ptCount val="5"/>
                <c:pt idx="0">
                  <c:v>990769</c:v>
                </c:pt>
                <c:pt idx="1">
                  <c:v>-154709</c:v>
                </c:pt>
                <c:pt idx="2">
                  <c:v>-1437920</c:v>
                </c:pt>
                <c:pt idx="3">
                  <c:v>439894</c:v>
                </c:pt>
                <c:pt idx="4">
                  <c:v>528960</c:v>
                </c:pt>
              </c:numCache>
            </c:numRef>
          </c:val>
        </c:ser>
        <c:dLbls>
          <c:dLblPos val="outEnd"/>
          <c:showLegendKey val="0"/>
          <c:showVal val="1"/>
          <c:showCatName val="0"/>
          <c:showSerName val="0"/>
          <c:showPercent val="0"/>
          <c:showBubbleSize val="0"/>
        </c:dLbls>
        <c:gapWidth val="80"/>
        <c:axId val="538661808"/>
        <c:axId val="538647808"/>
      </c:barChart>
      <c:catAx>
        <c:axId val="53866180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EC"/>
          </a:p>
        </c:txPr>
        <c:crossAx val="538647808"/>
        <c:crosses val="autoZero"/>
        <c:auto val="1"/>
        <c:lblAlgn val="ctr"/>
        <c:lblOffset val="100"/>
        <c:noMultiLvlLbl val="0"/>
      </c:catAx>
      <c:valAx>
        <c:axId val="538647808"/>
        <c:scaling>
          <c:orientation val="minMax"/>
        </c:scaling>
        <c:delete val="1"/>
        <c:axPos val="l"/>
        <c:numFmt formatCode="#,###," sourceLinked="1"/>
        <c:majorTickMark val="none"/>
        <c:minorTickMark val="none"/>
        <c:tickLblPos val="nextTo"/>
        <c:crossAx val="53866180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sz="1400">
          <a:solidFill>
            <a:schemeClr val="tx1"/>
          </a:solidFill>
        </a:defRPr>
      </a:pPr>
      <a:endParaRPr lang="es-EC"/>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BA3CD2-DAF5-46E3-96E7-1BB46440693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s-EC"/>
        </a:p>
      </dgm:t>
    </dgm:pt>
    <dgm:pt modelId="{6A96DB39-E70F-4589-B159-1D0F843655E8}">
      <dgm:prSet phldrT="[Texto]" custT="1"/>
      <dgm:spPr/>
      <dgm:t>
        <a:bodyPr/>
        <a:lstStyle/>
        <a:p>
          <a:r>
            <a:rPr lang="es-EC" sz="3200" dirty="0" smtClean="0"/>
            <a:t>Definición</a:t>
          </a:r>
          <a:endParaRPr lang="es-EC" sz="4600" dirty="0"/>
        </a:p>
      </dgm:t>
    </dgm:pt>
    <dgm:pt modelId="{C5277926-F4AB-4608-8396-F358CFEFFF8B}" type="parTrans" cxnId="{45BDC02A-51A8-4337-9F04-5DFEB4553D13}">
      <dgm:prSet/>
      <dgm:spPr/>
      <dgm:t>
        <a:bodyPr/>
        <a:lstStyle/>
        <a:p>
          <a:endParaRPr lang="es-EC"/>
        </a:p>
      </dgm:t>
    </dgm:pt>
    <dgm:pt modelId="{8B581B75-DBBB-4BDC-ABD1-F016981CB9D8}" type="sibTrans" cxnId="{45BDC02A-51A8-4337-9F04-5DFEB4553D13}">
      <dgm:prSet/>
      <dgm:spPr/>
      <dgm:t>
        <a:bodyPr/>
        <a:lstStyle/>
        <a:p>
          <a:endParaRPr lang="es-EC" dirty="0"/>
        </a:p>
      </dgm:t>
    </dgm:pt>
    <dgm:pt modelId="{C0AC613F-6E7D-4C16-B3D6-BD27FA760FCA}">
      <dgm:prSet phldrT="[Texto]" custT="1"/>
      <dgm:spPr/>
      <dgm:t>
        <a:bodyPr/>
        <a:lstStyle/>
        <a:p>
          <a:pPr algn="just"/>
          <a:r>
            <a:rPr lang="es-EC" sz="1600" b="1" dirty="0" smtClean="0"/>
            <a:t>APEC</a:t>
          </a:r>
          <a:r>
            <a:rPr lang="es-EC" sz="1600" b="0" dirty="0" smtClean="0"/>
            <a:t> es un bloque comercial regional creado en 1989, con la finalidad de  </a:t>
          </a:r>
          <a:r>
            <a:rPr lang="es-EC" sz="1600" dirty="0" smtClean="0"/>
            <a:t>consolidar el crecimiento y la prosperidad de los países  del Pacífico.</a:t>
          </a:r>
          <a:endParaRPr lang="es-EC" sz="1600" b="0" dirty="0"/>
        </a:p>
      </dgm:t>
    </dgm:pt>
    <dgm:pt modelId="{51351E07-17E4-4F61-B14F-6FFAE348F795}" type="parTrans" cxnId="{83393BAA-E535-4757-995E-AF4EC2AD5969}">
      <dgm:prSet/>
      <dgm:spPr/>
      <dgm:t>
        <a:bodyPr/>
        <a:lstStyle/>
        <a:p>
          <a:endParaRPr lang="es-EC"/>
        </a:p>
      </dgm:t>
    </dgm:pt>
    <dgm:pt modelId="{54AED1C7-E7AA-42C6-B3F5-06201E194448}" type="sibTrans" cxnId="{83393BAA-E535-4757-995E-AF4EC2AD5969}">
      <dgm:prSet/>
      <dgm:spPr/>
      <dgm:t>
        <a:bodyPr/>
        <a:lstStyle/>
        <a:p>
          <a:endParaRPr lang="es-EC"/>
        </a:p>
      </dgm:t>
    </dgm:pt>
    <dgm:pt modelId="{951FC137-FE43-43C0-8468-447F1B3679FB}">
      <dgm:prSet phldrT="[Texto]" custT="1"/>
      <dgm:spPr/>
      <dgm:t>
        <a:bodyPr/>
        <a:lstStyle/>
        <a:p>
          <a:r>
            <a:rPr lang="es-EC" sz="3200" dirty="0" smtClean="0"/>
            <a:t>Objetivos</a:t>
          </a:r>
          <a:endParaRPr lang="es-EC" sz="3200" dirty="0"/>
        </a:p>
      </dgm:t>
    </dgm:pt>
    <dgm:pt modelId="{B3BBA6F1-72DF-47ED-BEAB-43801537CD77}" type="parTrans" cxnId="{528B9835-6449-4189-8BC5-2E8C97A4CAAD}">
      <dgm:prSet/>
      <dgm:spPr/>
      <dgm:t>
        <a:bodyPr/>
        <a:lstStyle/>
        <a:p>
          <a:endParaRPr lang="es-EC"/>
        </a:p>
      </dgm:t>
    </dgm:pt>
    <dgm:pt modelId="{10D787B0-546F-4619-AAD4-78A5E03808CF}" type="sibTrans" cxnId="{528B9835-6449-4189-8BC5-2E8C97A4CAAD}">
      <dgm:prSet/>
      <dgm:spPr/>
      <dgm:t>
        <a:bodyPr/>
        <a:lstStyle/>
        <a:p>
          <a:endParaRPr lang="es-EC" dirty="0"/>
        </a:p>
      </dgm:t>
    </dgm:pt>
    <dgm:pt modelId="{14E5A463-36D6-4B51-A6D1-254003FFEB3E}">
      <dgm:prSet phldrT="[Texto]" custT="1"/>
      <dgm:spPr/>
      <dgm:t>
        <a:bodyPr/>
        <a:lstStyle/>
        <a:p>
          <a:pPr algn="just"/>
          <a:r>
            <a:rPr lang="es-EC" sz="1600" dirty="0" smtClean="0"/>
            <a:t>Liberalización del comercio  y la inversión.</a:t>
          </a:r>
          <a:endParaRPr lang="es-EC" sz="1600" dirty="0"/>
        </a:p>
      </dgm:t>
    </dgm:pt>
    <dgm:pt modelId="{81811C79-DD36-4BD8-B9A2-FF8555849BD5}" type="parTrans" cxnId="{5E91ADE2-C486-46CD-9087-706F993B2434}">
      <dgm:prSet/>
      <dgm:spPr/>
      <dgm:t>
        <a:bodyPr/>
        <a:lstStyle/>
        <a:p>
          <a:endParaRPr lang="es-EC"/>
        </a:p>
      </dgm:t>
    </dgm:pt>
    <dgm:pt modelId="{292BFF9B-8D58-48BC-8BC7-986130CB33DD}" type="sibTrans" cxnId="{5E91ADE2-C486-46CD-9087-706F993B2434}">
      <dgm:prSet/>
      <dgm:spPr/>
      <dgm:t>
        <a:bodyPr/>
        <a:lstStyle/>
        <a:p>
          <a:endParaRPr lang="es-EC"/>
        </a:p>
      </dgm:t>
    </dgm:pt>
    <dgm:pt modelId="{BDB63EA3-3872-47CA-861E-4E507CA74F88}">
      <dgm:prSet phldrT="[Texto]" custT="1"/>
      <dgm:spPr/>
      <dgm:t>
        <a:bodyPr/>
        <a:lstStyle/>
        <a:p>
          <a:pPr algn="just"/>
          <a:r>
            <a:rPr lang="es-EC" sz="1600" dirty="0" smtClean="0"/>
            <a:t>Facilitación de las oportunidades de negocio.</a:t>
          </a:r>
          <a:endParaRPr lang="es-EC" sz="1600" dirty="0"/>
        </a:p>
      </dgm:t>
    </dgm:pt>
    <dgm:pt modelId="{1E4D57FA-E7EC-4E52-B5A6-58BB9CE8BD1E}" type="parTrans" cxnId="{F7EE090E-6E0C-4045-8653-2E5F4C92627B}">
      <dgm:prSet/>
      <dgm:spPr/>
      <dgm:t>
        <a:bodyPr/>
        <a:lstStyle/>
        <a:p>
          <a:endParaRPr lang="es-EC"/>
        </a:p>
      </dgm:t>
    </dgm:pt>
    <dgm:pt modelId="{2F5ECF10-B0B7-4C2B-8D8E-B13D5322108B}" type="sibTrans" cxnId="{F7EE090E-6E0C-4045-8653-2E5F4C92627B}">
      <dgm:prSet/>
      <dgm:spPr/>
      <dgm:t>
        <a:bodyPr/>
        <a:lstStyle/>
        <a:p>
          <a:endParaRPr lang="es-EC"/>
        </a:p>
      </dgm:t>
    </dgm:pt>
    <dgm:pt modelId="{FCA59205-D18D-4DD0-AEC9-77F006F2254A}">
      <dgm:prSet phldrT="[Texto]" custT="1"/>
      <dgm:spPr/>
      <dgm:t>
        <a:bodyPr/>
        <a:lstStyle/>
        <a:p>
          <a:r>
            <a:rPr lang="es-EC" sz="3200" dirty="0" smtClean="0"/>
            <a:t>Logros</a:t>
          </a:r>
          <a:endParaRPr lang="es-EC" sz="3200" dirty="0"/>
        </a:p>
      </dgm:t>
    </dgm:pt>
    <dgm:pt modelId="{8C6FE863-135C-404E-9E24-37D88AD014AF}" type="parTrans" cxnId="{B7B67D33-E68B-4BB5-9587-BEEAD95E3601}">
      <dgm:prSet/>
      <dgm:spPr/>
      <dgm:t>
        <a:bodyPr/>
        <a:lstStyle/>
        <a:p>
          <a:endParaRPr lang="es-EC"/>
        </a:p>
      </dgm:t>
    </dgm:pt>
    <dgm:pt modelId="{A0ACF774-653D-4E8D-89D4-9181E54CF6FC}" type="sibTrans" cxnId="{B7B67D33-E68B-4BB5-9587-BEEAD95E3601}">
      <dgm:prSet/>
      <dgm:spPr/>
      <dgm:t>
        <a:bodyPr/>
        <a:lstStyle/>
        <a:p>
          <a:endParaRPr lang="es-EC"/>
        </a:p>
      </dgm:t>
    </dgm:pt>
    <dgm:pt modelId="{1B4AB3F0-9B2D-4BC8-B0EE-8AD3D85B904C}">
      <dgm:prSet phldrT="[Texto]" custT="1"/>
      <dgm:spPr/>
      <dgm:t>
        <a:bodyPr/>
        <a:lstStyle/>
        <a:p>
          <a:pPr algn="just"/>
          <a:r>
            <a:rPr lang="es-EC" sz="1600" dirty="0" smtClean="0"/>
            <a:t>Incrementar el comercio intrarregional en  la región y Asia Pacífico.</a:t>
          </a:r>
          <a:endParaRPr lang="es-EC" sz="1600" dirty="0"/>
        </a:p>
      </dgm:t>
    </dgm:pt>
    <dgm:pt modelId="{343A68FE-A4B7-4CD2-A487-C483381020B3}" type="parTrans" cxnId="{113E1C2C-0511-427B-8448-1BFA8F673A06}">
      <dgm:prSet/>
      <dgm:spPr/>
      <dgm:t>
        <a:bodyPr/>
        <a:lstStyle/>
        <a:p>
          <a:endParaRPr lang="es-EC"/>
        </a:p>
      </dgm:t>
    </dgm:pt>
    <dgm:pt modelId="{CA849E97-E2ED-43F3-BD7E-0A975CE8CFC9}" type="sibTrans" cxnId="{113E1C2C-0511-427B-8448-1BFA8F673A06}">
      <dgm:prSet/>
      <dgm:spPr/>
      <dgm:t>
        <a:bodyPr/>
        <a:lstStyle/>
        <a:p>
          <a:endParaRPr lang="es-EC"/>
        </a:p>
      </dgm:t>
    </dgm:pt>
    <dgm:pt modelId="{65778668-8D08-42B1-9ED3-C1396605C4EC}">
      <dgm:prSet phldrT="[Texto]" custT="1"/>
      <dgm:spPr/>
      <dgm:t>
        <a:bodyPr/>
        <a:lstStyle/>
        <a:p>
          <a:pPr algn="just"/>
          <a:r>
            <a:rPr lang="es-EC" sz="1600" dirty="0" smtClean="0"/>
            <a:t>Trata temas relacionados con el intercambio comercial, coordinación económica y cooperación entre sus integrantes.</a:t>
          </a:r>
          <a:endParaRPr lang="es-EC" sz="1600" dirty="0"/>
        </a:p>
      </dgm:t>
    </dgm:pt>
    <dgm:pt modelId="{EC23719D-C105-427D-B3D3-245EABD1FED0}" type="sibTrans" cxnId="{EDD524C4-781A-480A-825A-5A29B577C522}">
      <dgm:prSet/>
      <dgm:spPr/>
      <dgm:t>
        <a:bodyPr/>
        <a:lstStyle/>
        <a:p>
          <a:endParaRPr lang="es-EC"/>
        </a:p>
      </dgm:t>
    </dgm:pt>
    <dgm:pt modelId="{96923F1F-2D8E-4844-B6DE-990B9454A774}" type="parTrans" cxnId="{EDD524C4-781A-480A-825A-5A29B577C522}">
      <dgm:prSet/>
      <dgm:spPr/>
      <dgm:t>
        <a:bodyPr/>
        <a:lstStyle/>
        <a:p>
          <a:endParaRPr lang="es-EC"/>
        </a:p>
      </dgm:t>
    </dgm:pt>
    <dgm:pt modelId="{CBECA0C3-9167-4DBC-B5D7-D95D7B8B6A40}">
      <dgm:prSet phldrT="[Texto]" custT="1"/>
      <dgm:spPr/>
      <dgm:t>
        <a:bodyPr/>
        <a:lstStyle/>
        <a:p>
          <a:pPr algn="just"/>
          <a:r>
            <a:rPr lang="es-EC" sz="1600" dirty="0" smtClean="0"/>
            <a:t>Cooperación  económica y técnica </a:t>
          </a:r>
          <a:endParaRPr lang="es-EC" sz="1600" dirty="0"/>
        </a:p>
      </dgm:t>
    </dgm:pt>
    <dgm:pt modelId="{7B32B525-B06B-485B-B5C9-E4FAB961B10F}" type="parTrans" cxnId="{43595000-EDA9-4F23-8B04-09FC303C955B}">
      <dgm:prSet/>
      <dgm:spPr/>
      <dgm:t>
        <a:bodyPr/>
        <a:lstStyle/>
        <a:p>
          <a:endParaRPr lang="es-EC"/>
        </a:p>
      </dgm:t>
    </dgm:pt>
    <dgm:pt modelId="{7AFD820C-E35E-4754-BD81-75DD772A1AFB}" type="sibTrans" cxnId="{43595000-EDA9-4F23-8B04-09FC303C955B}">
      <dgm:prSet/>
      <dgm:spPr/>
      <dgm:t>
        <a:bodyPr/>
        <a:lstStyle/>
        <a:p>
          <a:endParaRPr lang="es-EC"/>
        </a:p>
      </dgm:t>
    </dgm:pt>
    <dgm:pt modelId="{D955BA84-2F43-4CEC-9EC3-846997011619}">
      <dgm:prSet phldrT="[Texto]" custT="1"/>
      <dgm:spPr/>
      <dgm:t>
        <a:bodyPr/>
        <a:lstStyle/>
        <a:p>
          <a:pPr algn="just"/>
          <a:r>
            <a:rPr lang="es-EC" sz="1600" dirty="0" smtClean="0"/>
            <a:t>Flexibilidad y el dinamismo del diálogo entre todos los actores.</a:t>
          </a:r>
          <a:endParaRPr lang="es-EC" sz="1600" dirty="0"/>
        </a:p>
      </dgm:t>
    </dgm:pt>
    <dgm:pt modelId="{ACECDF9A-08AD-4FCA-84E4-4D6C69E0964E}" type="parTrans" cxnId="{931C31BE-FAA0-4183-8682-814428BA6A8A}">
      <dgm:prSet/>
      <dgm:spPr/>
      <dgm:t>
        <a:bodyPr/>
        <a:lstStyle/>
        <a:p>
          <a:endParaRPr lang="es-EC"/>
        </a:p>
      </dgm:t>
    </dgm:pt>
    <dgm:pt modelId="{3484E13B-B0FE-41ED-B0F2-ADCC52D02BC9}" type="sibTrans" cxnId="{931C31BE-FAA0-4183-8682-814428BA6A8A}">
      <dgm:prSet/>
      <dgm:spPr/>
      <dgm:t>
        <a:bodyPr/>
        <a:lstStyle/>
        <a:p>
          <a:endParaRPr lang="es-EC"/>
        </a:p>
      </dgm:t>
    </dgm:pt>
    <dgm:pt modelId="{A2F786ED-84AD-4D0B-84CB-4B359D458083}">
      <dgm:prSet phldrT="[Texto]" custT="1"/>
      <dgm:spPr/>
      <dgm:t>
        <a:bodyPr/>
        <a:lstStyle/>
        <a:p>
          <a:pPr algn="just"/>
          <a:r>
            <a:rPr lang="es-EC" sz="1600" dirty="0" smtClean="0"/>
            <a:t>Mantener el crecimiento económico regional para el bien común de los pueblos y contribuir al desarrollo de la economía mundial.</a:t>
          </a:r>
          <a:endParaRPr lang="es-EC" sz="1600" dirty="0"/>
        </a:p>
      </dgm:t>
    </dgm:pt>
    <dgm:pt modelId="{0A01CAB2-2E09-4F64-AEF0-0D794D3664DF}" type="parTrans" cxnId="{9E222114-195A-4B07-8A30-2AFF2194AB68}">
      <dgm:prSet/>
      <dgm:spPr/>
      <dgm:t>
        <a:bodyPr/>
        <a:lstStyle/>
        <a:p>
          <a:endParaRPr lang="es-EC"/>
        </a:p>
      </dgm:t>
    </dgm:pt>
    <dgm:pt modelId="{38F368B9-F866-4D9A-9388-076336F89BFC}" type="sibTrans" cxnId="{9E222114-195A-4B07-8A30-2AFF2194AB68}">
      <dgm:prSet/>
      <dgm:spPr/>
      <dgm:t>
        <a:bodyPr/>
        <a:lstStyle/>
        <a:p>
          <a:endParaRPr lang="es-EC"/>
        </a:p>
      </dgm:t>
    </dgm:pt>
    <dgm:pt modelId="{AD266018-E99D-49C7-8AB4-2E4456997CCE}">
      <dgm:prSet phldrT="[Texto]" custT="1"/>
      <dgm:spPr/>
      <dgm:t>
        <a:bodyPr/>
        <a:lstStyle/>
        <a:p>
          <a:pPr algn="just"/>
          <a:r>
            <a:rPr lang="es-EC" sz="1600" dirty="0" smtClean="0"/>
            <a:t>Reducir las barreras comerciales en bines, servicios e inversiones entre los  países participantes </a:t>
          </a:r>
          <a:endParaRPr lang="es-EC" sz="1600" dirty="0"/>
        </a:p>
      </dgm:t>
    </dgm:pt>
    <dgm:pt modelId="{BB7200A5-DF3A-4FBF-8225-E9DCBBC20470}" type="parTrans" cxnId="{57B2C973-0900-4C5B-B24D-914D6B1DD7D2}">
      <dgm:prSet/>
      <dgm:spPr/>
      <dgm:t>
        <a:bodyPr/>
        <a:lstStyle/>
        <a:p>
          <a:endParaRPr lang="es-EC"/>
        </a:p>
      </dgm:t>
    </dgm:pt>
    <dgm:pt modelId="{69AE1FFB-2530-49C3-B423-D2D28DF22CFE}" type="sibTrans" cxnId="{57B2C973-0900-4C5B-B24D-914D6B1DD7D2}">
      <dgm:prSet/>
      <dgm:spPr/>
      <dgm:t>
        <a:bodyPr/>
        <a:lstStyle/>
        <a:p>
          <a:endParaRPr lang="es-EC"/>
        </a:p>
      </dgm:t>
    </dgm:pt>
    <dgm:pt modelId="{8A702634-2C5F-41FB-A982-BC0F6E903F06}">
      <dgm:prSet phldrT="[Texto]" custT="1"/>
      <dgm:spPr/>
      <dgm:t>
        <a:bodyPr/>
        <a:lstStyle/>
        <a:p>
          <a:pPr algn="just"/>
          <a:r>
            <a:rPr lang="es-EC" sz="1600" dirty="0" smtClean="0"/>
            <a:t>Facilitar la creación  y crecimiento de micro, pequeñas y medianas empresas; a través de la eliminación de obstáculos a las PYME, incluyendo la entrada a los mercados.</a:t>
          </a:r>
          <a:endParaRPr lang="es-EC" sz="1600" dirty="0"/>
        </a:p>
      </dgm:t>
    </dgm:pt>
    <dgm:pt modelId="{B8284590-800E-40D6-B132-C81248828976}" type="parTrans" cxnId="{53E5D9BE-06EB-40DC-A732-E9D4FF4A2A1D}">
      <dgm:prSet/>
      <dgm:spPr/>
      <dgm:t>
        <a:bodyPr/>
        <a:lstStyle/>
        <a:p>
          <a:endParaRPr lang="es-EC"/>
        </a:p>
      </dgm:t>
    </dgm:pt>
    <dgm:pt modelId="{87244D5A-B613-419E-9732-47889A2325F6}" type="sibTrans" cxnId="{53E5D9BE-06EB-40DC-A732-E9D4FF4A2A1D}">
      <dgm:prSet/>
      <dgm:spPr/>
      <dgm:t>
        <a:bodyPr/>
        <a:lstStyle/>
        <a:p>
          <a:endParaRPr lang="es-EC"/>
        </a:p>
      </dgm:t>
    </dgm:pt>
    <dgm:pt modelId="{BBC42E5E-385B-4564-8B2B-B4D1E338FACC}">
      <dgm:prSet phldrT="[Texto]" custT="1"/>
      <dgm:spPr/>
      <dgm:t>
        <a:bodyPr/>
        <a:lstStyle/>
        <a:p>
          <a:pPr algn="just"/>
          <a:r>
            <a:rPr lang="es-EC" sz="1600" dirty="0" smtClean="0"/>
            <a:t>Importancia en temas de desarrollo sustentable, energía y medio ambiente.</a:t>
          </a:r>
          <a:endParaRPr lang="es-EC" sz="1600" dirty="0"/>
        </a:p>
      </dgm:t>
    </dgm:pt>
    <dgm:pt modelId="{8F08644C-3B7E-4019-B9C7-DA77F752200E}" type="parTrans" cxnId="{D5757ABE-7766-48F3-B4CD-FBC0BA5ABED2}">
      <dgm:prSet/>
      <dgm:spPr/>
      <dgm:t>
        <a:bodyPr/>
        <a:lstStyle/>
        <a:p>
          <a:endParaRPr lang="es-EC"/>
        </a:p>
      </dgm:t>
    </dgm:pt>
    <dgm:pt modelId="{64C41E0C-736A-45C8-8405-495EB6F11FF8}" type="sibTrans" cxnId="{D5757ABE-7766-48F3-B4CD-FBC0BA5ABED2}">
      <dgm:prSet/>
      <dgm:spPr/>
      <dgm:t>
        <a:bodyPr/>
        <a:lstStyle/>
        <a:p>
          <a:endParaRPr lang="es-EC"/>
        </a:p>
      </dgm:t>
    </dgm:pt>
    <dgm:pt modelId="{64B13AD8-A55C-44A5-99D6-4A2FA2942C4B}" type="pres">
      <dgm:prSet presAssocID="{42BA3CD2-DAF5-46E3-96E7-1BB46440693A}" presName="Name0" presStyleCnt="0">
        <dgm:presLayoutVars>
          <dgm:dir/>
          <dgm:animLvl val="lvl"/>
          <dgm:resizeHandles val="exact"/>
        </dgm:presLayoutVars>
      </dgm:prSet>
      <dgm:spPr/>
      <dgm:t>
        <a:bodyPr/>
        <a:lstStyle/>
        <a:p>
          <a:endParaRPr lang="es-MX"/>
        </a:p>
      </dgm:t>
    </dgm:pt>
    <dgm:pt modelId="{8DCED92F-CCFC-4DDE-8F2B-1F6223F9EA77}" type="pres">
      <dgm:prSet presAssocID="{42BA3CD2-DAF5-46E3-96E7-1BB46440693A}" presName="tSp" presStyleCnt="0"/>
      <dgm:spPr/>
    </dgm:pt>
    <dgm:pt modelId="{F2E39F99-F1D3-41BD-9BCE-1515914CFCF6}" type="pres">
      <dgm:prSet presAssocID="{42BA3CD2-DAF5-46E3-96E7-1BB46440693A}" presName="bSp" presStyleCnt="0"/>
      <dgm:spPr/>
    </dgm:pt>
    <dgm:pt modelId="{BBE2E36E-4168-4CFC-A7A3-92C04E8F0630}" type="pres">
      <dgm:prSet presAssocID="{42BA3CD2-DAF5-46E3-96E7-1BB46440693A}" presName="process" presStyleCnt="0"/>
      <dgm:spPr/>
    </dgm:pt>
    <dgm:pt modelId="{18234B7D-A4BD-4C94-A6D2-726506511C48}" type="pres">
      <dgm:prSet presAssocID="{6A96DB39-E70F-4589-B159-1D0F843655E8}" presName="composite1" presStyleCnt="0"/>
      <dgm:spPr/>
    </dgm:pt>
    <dgm:pt modelId="{8B5D9B3D-2A6A-460A-8729-08BD602AF051}" type="pres">
      <dgm:prSet presAssocID="{6A96DB39-E70F-4589-B159-1D0F843655E8}" presName="dummyNode1" presStyleLbl="node1" presStyleIdx="0" presStyleCnt="3"/>
      <dgm:spPr/>
    </dgm:pt>
    <dgm:pt modelId="{6E4D2EE0-C115-4843-AE99-E13A1A60DADC}" type="pres">
      <dgm:prSet presAssocID="{6A96DB39-E70F-4589-B159-1D0F843655E8}" presName="childNode1" presStyleLbl="bgAcc1" presStyleIdx="0" presStyleCnt="3" custScaleX="134107" custScaleY="167240" custLinFactNeighborX="-152" custLinFactNeighborY="-17608">
        <dgm:presLayoutVars>
          <dgm:bulletEnabled val="1"/>
        </dgm:presLayoutVars>
      </dgm:prSet>
      <dgm:spPr/>
      <dgm:t>
        <a:bodyPr/>
        <a:lstStyle/>
        <a:p>
          <a:endParaRPr lang="es-EC"/>
        </a:p>
      </dgm:t>
    </dgm:pt>
    <dgm:pt modelId="{DCEBAB72-F5C9-4514-987B-CBE991C0F610}" type="pres">
      <dgm:prSet presAssocID="{6A96DB39-E70F-4589-B159-1D0F843655E8}" presName="childNode1tx" presStyleLbl="bgAcc1" presStyleIdx="0" presStyleCnt="3">
        <dgm:presLayoutVars>
          <dgm:bulletEnabled val="1"/>
        </dgm:presLayoutVars>
      </dgm:prSet>
      <dgm:spPr/>
      <dgm:t>
        <a:bodyPr/>
        <a:lstStyle/>
        <a:p>
          <a:endParaRPr lang="es-EC"/>
        </a:p>
      </dgm:t>
    </dgm:pt>
    <dgm:pt modelId="{DB629F1E-BB58-4633-905F-2D01F5FE901E}" type="pres">
      <dgm:prSet presAssocID="{6A96DB39-E70F-4589-B159-1D0F843655E8}" presName="parentNode1" presStyleLbl="node1" presStyleIdx="0" presStyleCnt="3" custScaleY="69624" custLinFactNeighborX="-16932" custLinFactNeighborY="54035">
        <dgm:presLayoutVars>
          <dgm:chMax val="1"/>
          <dgm:bulletEnabled val="1"/>
        </dgm:presLayoutVars>
      </dgm:prSet>
      <dgm:spPr/>
      <dgm:t>
        <a:bodyPr/>
        <a:lstStyle/>
        <a:p>
          <a:endParaRPr lang="es-EC"/>
        </a:p>
      </dgm:t>
    </dgm:pt>
    <dgm:pt modelId="{F61FD51E-1A73-4B66-A31E-E199C020B574}" type="pres">
      <dgm:prSet presAssocID="{6A96DB39-E70F-4589-B159-1D0F843655E8}" presName="connSite1" presStyleCnt="0"/>
      <dgm:spPr/>
    </dgm:pt>
    <dgm:pt modelId="{92EF5637-3281-4413-8E0F-25CF06E4B7E1}" type="pres">
      <dgm:prSet presAssocID="{8B581B75-DBBB-4BDC-ABD1-F016981CB9D8}" presName="Name9" presStyleLbl="sibTrans2D1" presStyleIdx="0" presStyleCnt="2"/>
      <dgm:spPr/>
      <dgm:t>
        <a:bodyPr/>
        <a:lstStyle/>
        <a:p>
          <a:endParaRPr lang="es-MX"/>
        </a:p>
      </dgm:t>
    </dgm:pt>
    <dgm:pt modelId="{2846317C-E70B-4AA7-8377-09A841311C7C}" type="pres">
      <dgm:prSet presAssocID="{951FC137-FE43-43C0-8468-447F1B3679FB}" presName="composite2" presStyleCnt="0"/>
      <dgm:spPr/>
    </dgm:pt>
    <dgm:pt modelId="{2680F78B-663A-45C5-85FE-EC71381B0527}" type="pres">
      <dgm:prSet presAssocID="{951FC137-FE43-43C0-8468-447F1B3679FB}" presName="dummyNode2" presStyleLbl="node1" presStyleIdx="0" presStyleCnt="3"/>
      <dgm:spPr/>
    </dgm:pt>
    <dgm:pt modelId="{9F4BFE2B-D21D-4D8C-8698-967397610B45}" type="pres">
      <dgm:prSet presAssocID="{951FC137-FE43-43C0-8468-447F1B3679FB}" presName="childNode2" presStyleLbl="bgAcc1" presStyleIdx="1" presStyleCnt="3" custScaleX="219142" custScaleY="211063">
        <dgm:presLayoutVars>
          <dgm:bulletEnabled val="1"/>
        </dgm:presLayoutVars>
      </dgm:prSet>
      <dgm:spPr/>
      <dgm:t>
        <a:bodyPr/>
        <a:lstStyle/>
        <a:p>
          <a:endParaRPr lang="es-EC"/>
        </a:p>
      </dgm:t>
    </dgm:pt>
    <dgm:pt modelId="{9682ACEA-FEB4-4AFA-8601-6F6678A2E06C}" type="pres">
      <dgm:prSet presAssocID="{951FC137-FE43-43C0-8468-447F1B3679FB}" presName="childNode2tx" presStyleLbl="bgAcc1" presStyleIdx="1" presStyleCnt="3">
        <dgm:presLayoutVars>
          <dgm:bulletEnabled val="1"/>
        </dgm:presLayoutVars>
      </dgm:prSet>
      <dgm:spPr/>
      <dgm:t>
        <a:bodyPr/>
        <a:lstStyle/>
        <a:p>
          <a:endParaRPr lang="es-EC"/>
        </a:p>
      </dgm:t>
    </dgm:pt>
    <dgm:pt modelId="{F977E18A-D171-4A31-8D83-69CC4D416753}" type="pres">
      <dgm:prSet presAssocID="{951FC137-FE43-43C0-8468-447F1B3679FB}" presName="parentNode2" presStyleLbl="node1" presStyleIdx="1" presStyleCnt="3" custScaleY="79790" custLinFactNeighborX="-20114" custLinFactNeighborY="-79501">
        <dgm:presLayoutVars>
          <dgm:chMax val="0"/>
          <dgm:bulletEnabled val="1"/>
        </dgm:presLayoutVars>
      </dgm:prSet>
      <dgm:spPr/>
      <dgm:t>
        <a:bodyPr/>
        <a:lstStyle/>
        <a:p>
          <a:endParaRPr lang="es-MX"/>
        </a:p>
      </dgm:t>
    </dgm:pt>
    <dgm:pt modelId="{DE94718D-21CE-4BF2-A87B-07C5D0A2EC8A}" type="pres">
      <dgm:prSet presAssocID="{951FC137-FE43-43C0-8468-447F1B3679FB}" presName="connSite2" presStyleCnt="0"/>
      <dgm:spPr/>
    </dgm:pt>
    <dgm:pt modelId="{9EA2B0AF-89C8-42AB-8B67-C0A6FEE7F6C3}" type="pres">
      <dgm:prSet presAssocID="{10D787B0-546F-4619-AAD4-78A5E03808CF}" presName="Name18" presStyleLbl="sibTrans2D1" presStyleIdx="1" presStyleCnt="2"/>
      <dgm:spPr/>
      <dgm:t>
        <a:bodyPr/>
        <a:lstStyle/>
        <a:p>
          <a:endParaRPr lang="es-MX"/>
        </a:p>
      </dgm:t>
    </dgm:pt>
    <dgm:pt modelId="{FD9238E4-3AF1-4CBC-8E38-E0628C77C258}" type="pres">
      <dgm:prSet presAssocID="{FCA59205-D18D-4DD0-AEC9-77F006F2254A}" presName="composite1" presStyleCnt="0"/>
      <dgm:spPr/>
    </dgm:pt>
    <dgm:pt modelId="{CE3FB1D5-D65E-40E7-A8BC-03642F5E5726}" type="pres">
      <dgm:prSet presAssocID="{FCA59205-D18D-4DD0-AEC9-77F006F2254A}" presName="dummyNode1" presStyleLbl="node1" presStyleIdx="1" presStyleCnt="3"/>
      <dgm:spPr/>
    </dgm:pt>
    <dgm:pt modelId="{AA8353F7-76A0-45E9-AA70-8C28AD432A87}" type="pres">
      <dgm:prSet presAssocID="{FCA59205-D18D-4DD0-AEC9-77F006F2254A}" presName="childNode1" presStyleLbl="bgAcc1" presStyleIdx="2" presStyleCnt="3" custScaleX="144540" custScaleY="216866" custLinFactNeighborX="298" custLinFactNeighborY="24162">
        <dgm:presLayoutVars>
          <dgm:bulletEnabled val="1"/>
        </dgm:presLayoutVars>
      </dgm:prSet>
      <dgm:spPr/>
      <dgm:t>
        <a:bodyPr/>
        <a:lstStyle/>
        <a:p>
          <a:endParaRPr lang="es-EC"/>
        </a:p>
      </dgm:t>
    </dgm:pt>
    <dgm:pt modelId="{0EE8B55F-66B3-4A43-B786-62EBF6906A52}" type="pres">
      <dgm:prSet presAssocID="{FCA59205-D18D-4DD0-AEC9-77F006F2254A}" presName="childNode1tx" presStyleLbl="bgAcc1" presStyleIdx="2" presStyleCnt="3">
        <dgm:presLayoutVars>
          <dgm:bulletEnabled val="1"/>
        </dgm:presLayoutVars>
      </dgm:prSet>
      <dgm:spPr/>
      <dgm:t>
        <a:bodyPr/>
        <a:lstStyle/>
        <a:p>
          <a:endParaRPr lang="es-EC"/>
        </a:p>
      </dgm:t>
    </dgm:pt>
    <dgm:pt modelId="{9A471D5D-F073-4EB6-9A24-BE16729FB03C}" type="pres">
      <dgm:prSet presAssocID="{FCA59205-D18D-4DD0-AEC9-77F006F2254A}" presName="parentNode1" presStyleLbl="node1" presStyleIdx="2" presStyleCnt="3" custScaleX="76462" custScaleY="79291" custLinFactY="-141901" custLinFactNeighborX="12889" custLinFactNeighborY="-200000">
        <dgm:presLayoutVars>
          <dgm:chMax val="1"/>
          <dgm:bulletEnabled val="1"/>
        </dgm:presLayoutVars>
      </dgm:prSet>
      <dgm:spPr/>
      <dgm:t>
        <a:bodyPr/>
        <a:lstStyle/>
        <a:p>
          <a:endParaRPr lang="es-MX"/>
        </a:p>
      </dgm:t>
    </dgm:pt>
    <dgm:pt modelId="{6E191AEE-C458-434F-BFFF-E2C52B7B41BD}" type="pres">
      <dgm:prSet presAssocID="{FCA59205-D18D-4DD0-AEC9-77F006F2254A}" presName="connSite1" presStyleCnt="0"/>
      <dgm:spPr/>
    </dgm:pt>
  </dgm:ptLst>
  <dgm:cxnLst>
    <dgm:cxn modelId="{83393BAA-E535-4757-995E-AF4EC2AD5969}" srcId="{6A96DB39-E70F-4589-B159-1D0F843655E8}" destId="{C0AC613F-6E7D-4C16-B3D6-BD27FA760FCA}" srcOrd="0" destOrd="0" parTransId="{51351E07-17E4-4F61-B14F-6FFAE348F795}" sibTransId="{54AED1C7-E7AA-42C6-B3F5-06201E194448}"/>
    <dgm:cxn modelId="{53E5D9BE-06EB-40DC-A732-E9D4FF4A2A1D}" srcId="{FCA59205-D18D-4DD0-AEC9-77F006F2254A}" destId="{8A702634-2C5F-41FB-A982-BC0F6E903F06}" srcOrd="1" destOrd="0" parTransId="{B8284590-800E-40D6-B132-C81248828976}" sibTransId="{87244D5A-B613-419E-9732-47889A2325F6}"/>
    <dgm:cxn modelId="{8BBC7D0F-9D92-4273-999C-DCCD0CBDF220}" type="presOf" srcId="{8B581B75-DBBB-4BDC-ABD1-F016981CB9D8}" destId="{92EF5637-3281-4413-8E0F-25CF06E4B7E1}" srcOrd="0" destOrd="0" presId="urn:microsoft.com/office/officeart/2005/8/layout/hProcess4"/>
    <dgm:cxn modelId="{12AD1B0F-4AAE-4694-A2AC-5275B2AA574D}" type="presOf" srcId="{14E5A463-36D6-4B51-A6D1-254003FFEB3E}" destId="{9682ACEA-FEB4-4AFA-8601-6F6678A2E06C}" srcOrd="1" destOrd="0" presId="urn:microsoft.com/office/officeart/2005/8/layout/hProcess4"/>
    <dgm:cxn modelId="{EDD524C4-781A-480A-825A-5A29B577C522}" srcId="{6A96DB39-E70F-4589-B159-1D0F843655E8}" destId="{65778668-8D08-42B1-9ED3-C1396605C4EC}" srcOrd="1" destOrd="0" parTransId="{96923F1F-2D8E-4844-B6DE-990B9454A774}" sibTransId="{EC23719D-C105-427D-B3D3-245EABD1FED0}"/>
    <dgm:cxn modelId="{44D48CBC-E483-40BB-8480-B6CA3B25CA4B}" type="presOf" srcId="{A2F786ED-84AD-4D0B-84CB-4B359D458083}" destId="{9682ACEA-FEB4-4AFA-8601-6F6678A2E06C}" srcOrd="1" destOrd="4" presId="urn:microsoft.com/office/officeart/2005/8/layout/hProcess4"/>
    <dgm:cxn modelId="{1D1BE0A9-69E8-4EC5-B18C-13791263EF7A}" type="presOf" srcId="{42BA3CD2-DAF5-46E3-96E7-1BB46440693A}" destId="{64B13AD8-A55C-44A5-99D6-4A2FA2942C4B}" srcOrd="0" destOrd="0" presId="urn:microsoft.com/office/officeart/2005/8/layout/hProcess4"/>
    <dgm:cxn modelId="{30E3A054-B0CC-4672-AA36-F811764CB84C}" type="presOf" srcId="{65778668-8D08-42B1-9ED3-C1396605C4EC}" destId="{DCEBAB72-F5C9-4514-987B-CBE991C0F610}" srcOrd="1" destOrd="1" presId="urn:microsoft.com/office/officeart/2005/8/layout/hProcess4"/>
    <dgm:cxn modelId="{76ECDEE5-96F8-4512-8283-322330199833}" type="presOf" srcId="{BDB63EA3-3872-47CA-861E-4E507CA74F88}" destId="{9F4BFE2B-D21D-4D8C-8698-967397610B45}" srcOrd="0" destOrd="1" presId="urn:microsoft.com/office/officeart/2005/8/layout/hProcess4"/>
    <dgm:cxn modelId="{87CA6D68-E7E9-4F2C-80B8-AE3798DC1DA0}" type="presOf" srcId="{8A702634-2C5F-41FB-A982-BC0F6E903F06}" destId="{AA8353F7-76A0-45E9-AA70-8C28AD432A87}" srcOrd="0" destOrd="1" presId="urn:microsoft.com/office/officeart/2005/8/layout/hProcess4"/>
    <dgm:cxn modelId="{7AE462DF-E2E6-4924-BFD3-C9D9AA1BEDA6}" type="presOf" srcId="{D955BA84-2F43-4CEC-9EC3-846997011619}" destId="{9F4BFE2B-D21D-4D8C-8698-967397610B45}" srcOrd="0" destOrd="3" presId="urn:microsoft.com/office/officeart/2005/8/layout/hProcess4"/>
    <dgm:cxn modelId="{C5418621-5AD3-4281-9BA9-E600540FD970}" type="presOf" srcId="{BDB63EA3-3872-47CA-861E-4E507CA74F88}" destId="{9682ACEA-FEB4-4AFA-8601-6F6678A2E06C}" srcOrd="1" destOrd="1" presId="urn:microsoft.com/office/officeart/2005/8/layout/hProcess4"/>
    <dgm:cxn modelId="{45BDC02A-51A8-4337-9F04-5DFEB4553D13}" srcId="{42BA3CD2-DAF5-46E3-96E7-1BB46440693A}" destId="{6A96DB39-E70F-4589-B159-1D0F843655E8}" srcOrd="0" destOrd="0" parTransId="{C5277926-F4AB-4608-8396-F358CFEFFF8B}" sibTransId="{8B581B75-DBBB-4BDC-ABD1-F016981CB9D8}"/>
    <dgm:cxn modelId="{113E9513-EE1F-4A25-B5C2-A7F9D79ECD7F}" type="presOf" srcId="{AD266018-E99D-49C7-8AB4-2E4456997CCE}" destId="{9F4BFE2B-D21D-4D8C-8698-967397610B45}" srcOrd="0" destOrd="5" presId="urn:microsoft.com/office/officeart/2005/8/layout/hProcess4"/>
    <dgm:cxn modelId="{4E8793EE-B8DC-4C2D-BF30-E5EA42702886}" type="presOf" srcId="{A2F786ED-84AD-4D0B-84CB-4B359D458083}" destId="{9F4BFE2B-D21D-4D8C-8698-967397610B45}" srcOrd="0" destOrd="4" presId="urn:microsoft.com/office/officeart/2005/8/layout/hProcess4"/>
    <dgm:cxn modelId="{6A0DD33E-3407-4543-B05E-543D3FE29179}" type="presOf" srcId="{951FC137-FE43-43C0-8468-447F1B3679FB}" destId="{F977E18A-D171-4A31-8D83-69CC4D416753}" srcOrd="0" destOrd="0" presId="urn:microsoft.com/office/officeart/2005/8/layout/hProcess4"/>
    <dgm:cxn modelId="{C7B8555E-5659-4C24-90CB-70C2EE3AB964}" type="presOf" srcId="{C0AC613F-6E7D-4C16-B3D6-BD27FA760FCA}" destId="{6E4D2EE0-C115-4843-AE99-E13A1A60DADC}" srcOrd="0" destOrd="0" presId="urn:microsoft.com/office/officeart/2005/8/layout/hProcess4"/>
    <dgm:cxn modelId="{113E1C2C-0511-427B-8448-1BFA8F673A06}" srcId="{FCA59205-D18D-4DD0-AEC9-77F006F2254A}" destId="{1B4AB3F0-9B2D-4BC8-B0EE-8AD3D85B904C}" srcOrd="0" destOrd="0" parTransId="{343A68FE-A4B7-4CD2-A487-C483381020B3}" sibTransId="{CA849E97-E2ED-43F3-BD7E-0A975CE8CFC9}"/>
    <dgm:cxn modelId="{AF655FC8-4C22-4364-9CBB-CDE17DF10204}" type="presOf" srcId="{BBC42E5E-385B-4564-8B2B-B4D1E338FACC}" destId="{AA8353F7-76A0-45E9-AA70-8C28AD432A87}" srcOrd="0" destOrd="2" presId="urn:microsoft.com/office/officeart/2005/8/layout/hProcess4"/>
    <dgm:cxn modelId="{0594F2D5-A09C-42D8-9A27-C530748B8DEF}" type="presOf" srcId="{D955BA84-2F43-4CEC-9EC3-846997011619}" destId="{9682ACEA-FEB4-4AFA-8601-6F6678A2E06C}" srcOrd="1" destOrd="3" presId="urn:microsoft.com/office/officeart/2005/8/layout/hProcess4"/>
    <dgm:cxn modelId="{864DBE14-DD7D-45AA-AF20-1B6FA2881661}" type="presOf" srcId="{CBECA0C3-9167-4DBC-B5D7-D95D7B8B6A40}" destId="{9682ACEA-FEB4-4AFA-8601-6F6678A2E06C}" srcOrd="1" destOrd="2" presId="urn:microsoft.com/office/officeart/2005/8/layout/hProcess4"/>
    <dgm:cxn modelId="{931C31BE-FAA0-4183-8682-814428BA6A8A}" srcId="{951FC137-FE43-43C0-8468-447F1B3679FB}" destId="{D955BA84-2F43-4CEC-9EC3-846997011619}" srcOrd="3" destOrd="0" parTransId="{ACECDF9A-08AD-4FCA-84E4-4D6C69E0964E}" sibTransId="{3484E13B-B0FE-41ED-B0F2-ADCC52D02BC9}"/>
    <dgm:cxn modelId="{EEDBACA2-F608-4319-B02C-DFAD21BAA372}" type="presOf" srcId="{6A96DB39-E70F-4589-B159-1D0F843655E8}" destId="{DB629F1E-BB58-4633-905F-2D01F5FE901E}" srcOrd="0" destOrd="0" presId="urn:microsoft.com/office/officeart/2005/8/layout/hProcess4"/>
    <dgm:cxn modelId="{7E0F9D1E-B707-49B3-B38A-0CD09721B7DD}" type="presOf" srcId="{C0AC613F-6E7D-4C16-B3D6-BD27FA760FCA}" destId="{DCEBAB72-F5C9-4514-987B-CBE991C0F610}" srcOrd="1" destOrd="0" presId="urn:microsoft.com/office/officeart/2005/8/layout/hProcess4"/>
    <dgm:cxn modelId="{57B2C973-0900-4C5B-B24D-914D6B1DD7D2}" srcId="{951FC137-FE43-43C0-8468-447F1B3679FB}" destId="{AD266018-E99D-49C7-8AB4-2E4456997CCE}" srcOrd="5" destOrd="0" parTransId="{BB7200A5-DF3A-4FBF-8225-E9DCBBC20470}" sibTransId="{69AE1FFB-2530-49C3-B423-D2D28DF22CFE}"/>
    <dgm:cxn modelId="{D5757ABE-7766-48F3-B4CD-FBC0BA5ABED2}" srcId="{FCA59205-D18D-4DD0-AEC9-77F006F2254A}" destId="{BBC42E5E-385B-4564-8B2B-B4D1E338FACC}" srcOrd="2" destOrd="0" parTransId="{8F08644C-3B7E-4019-B9C7-DA77F752200E}" sibTransId="{64C41E0C-736A-45C8-8405-495EB6F11FF8}"/>
    <dgm:cxn modelId="{1810C854-70D1-4A4B-8505-F8B560F914FC}" type="presOf" srcId="{14E5A463-36D6-4B51-A6D1-254003FFEB3E}" destId="{9F4BFE2B-D21D-4D8C-8698-967397610B45}" srcOrd="0" destOrd="0" presId="urn:microsoft.com/office/officeart/2005/8/layout/hProcess4"/>
    <dgm:cxn modelId="{F817D6F3-149F-4718-9956-D0207DE6D713}" type="presOf" srcId="{AD266018-E99D-49C7-8AB4-2E4456997CCE}" destId="{9682ACEA-FEB4-4AFA-8601-6F6678A2E06C}" srcOrd="1" destOrd="5" presId="urn:microsoft.com/office/officeart/2005/8/layout/hProcess4"/>
    <dgm:cxn modelId="{F7EE090E-6E0C-4045-8653-2E5F4C92627B}" srcId="{951FC137-FE43-43C0-8468-447F1B3679FB}" destId="{BDB63EA3-3872-47CA-861E-4E507CA74F88}" srcOrd="1" destOrd="0" parTransId="{1E4D57FA-E7EC-4E52-B5A6-58BB9CE8BD1E}" sibTransId="{2F5ECF10-B0B7-4C2B-8D8E-B13D5322108B}"/>
    <dgm:cxn modelId="{36D14831-EDD5-48F8-80D0-5D8AB6A623E3}" type="presOf" srcId="{1B4AB3F0-9B2D-4BC8-B0EE-8AD3D85B904C}" destId="{AA8353F7-76A0-45E9-AA70-8C28AD432A87}" srcOrd="0" destOrd="0" presId="urn:microsoft.com/office/officeart/2005/8/layout/hProcess4"/>
    <dgm:cxn modelId="{528B9835-6449-4189-8BC5-2E8C97A4CAAD}" srcId="{42BA3CD2-DAF5-46E3-96E7-1BB46440693A}" destId="{951FC137-FE43-43C0-8468-447F1B3679FB}" srcOrd="1" destOrd="0" parTransId="{B3BBA6F1-72DF-47ED-BEAB-43801537CD77}" sibTransId="{10D787B0-546F-4619-AAD4-78A5E03808CF}"/>
    <dgm:cxn modelId="{8216D823-4083-4C77-A976-88B9771AE884}" type="presOf" srcId="{10D787B0-546F-4619-AAD4-78A5E03808CF}" destId="{9EA2B0AF-89C8-42AB-8B67-C0A6FEE7F6C3}" srcOrd="0" destOrd="0" presId="urn:microsoft.com/office/officeart/2005/8/layout/hProcess4"/>
    <dgm:cxn modelId="{894F3506-E363-45EB-91AA-BD66E0C4964A}" type="presOf" srcId="{FCA59205-D18D-4DD0-AEC9-77F006F2254A}" destId="{9A471D5D-F073-4EB6-9A24-BE16729FB03C}" srcOrd="0" destOrd="0" presId="urn:microsoft.com/office/officeart/2005/8/layout/hProcess4"/>
    <dgm:cxn modelId="{F208B73D-1180-4EE2-BC04-1F4B88A38FF9}" type="presOf" srcId="{1B4AB3F0-9B2D-4BC8-B0EE-8AD3D85B904C}" destId="{0EE8B55F-66B3-4A43-B786-62EBF6906A52}" srcOrd="1" destOrd="0" presId="urn:microsoft.com/office/officeart/2005/8/layout/hProcess4"/>
    <dgm:cxn modelId="{B7B67D33-E68B-4BB5-9587-BEEAD95E3601}" srcId="{42BA3CD2-DAF5-46E3-96E7-1BB46440693A}" destId="{FCA59205-D18D-4DD0-AEC9-77F006F2254A}" srcOrd="2" destOrd="0" parTransId="{8C6FE863-135C-404E-9E24-37D88AD014AF}" sibTransId="{A0ACF774-653D-4E8D-89D4-9181E54CF6FC}"/>
    <dgm:cxn modelId="{FC8A5802-4DE0-41A4-ADAC-1585686A0B5D}" type="presOf" srcId="{65778668-8D08-42B1-9ED3-C1396605C4EC}" destId="{6E4D2EE0-C115-4843-AE99-E13A1A60DADC}" srcOrd="0" destOrd="1" presId="urn:microsoft.com/office/officeart/2005/8/layout/hProcess4"/>
    <dgm:cxn modelId="{6E4876DB-F2A0-4CAB-B526-1EDD410C4270}" type="presOf" srcId="{CBECA0C3-9167-4DBC-B5D7-D95D7B8B6A40}" destId="{9F4BFE2B-D21D-4D8C-8698-967397610B45}" srcOrd="0" destOrd="2" presId="urn:microsoft.com/office/officeart/2005/8/layout/hProcess4"/>
    <dgm:cxn modelId="{0C81E847-F3D4-45DE-B5A0-448E4CACBF2C}" type="presOf" srcId="{BBC42E5E-385B-4564-8B2B-B4D1E338FACC}" destId="{0EE8B55F-66B3-4A43-B786-62EBF6906A52}" srcOrd="1" destOrd="2" presId="urn:microsoft.com/office/officeart/2005/8/layout/hProcess4"/>
    <dgm:cxn modelId="{43595000-EDA9-4F23-8B04-09FC303C955B}" srcId="{951FC137-FE43-43C0-8468-447F1B3679FB}" destId="{CBECA0C3-9167-4DBC-B5D7-D95D7B8B6A40}" srcOrd="2" destOrd="0" parTransId="{7B32B525-B06B-485B-B5C9-E4FAB961B10F}" sibTransId="{7AFD820C-E35E-4754-BD81-75DD772A1AFB}"/>
    <dgm:cxn modelId="{9E222114-195A-4B07-8A30-2AFF2194AB68}" srcId="{951FC137-FE43-43C0-8468-447F1B3679FB}" destId="{A2F786ED-84AD-4D0B-84CB-4B359D458083}" srcOrd="4" destOrd="0" parTransId="{0A01CAB2-2E09-4F64-AEF0-0D794D3664DF}" sibTransId="{38F368B9-F866-4D9A-9388-076336F89BFC}"/>
    <dgm:cxn modelId="{5E91ADE2-C486-46CD-9087-706F993B2434}" srcId="{951FC137-FE43-43C0-8468-447F1B3679FB}" destId="{14E5A463-36D6-4B51-A6D1-254003FFEB3E}" srcOrd="0" destOrd="0" parTransId="{81811C79-DD36-4BD8-B9A2-FF8555849BD5}" sibTransId="{292BFF9B-8D58-48BC-8BC7-986130CB33DD}"/>
    <dgm:cxn modelId="{25F3BF85-E94B-4D53-88C0-6EC5D63D5301}" type="presOf" srcId="{8A702634-2C5F-41FB-A982-BC0F6E903F06}" destId="{0EE8B55F-66B3-4A43-B786-62EBF6906A52}" srcOrd="1" destOrd="1" presId="urn:microsoft.com/office/officeart/2005/8/layout/hProcess4"/>
    <dgm:cxn modelId="{5702B806-998F-47E0-A0F1-301FB1DA0BC0}" type="presParOf" srcId="{64B13AD8-A55C-44A5-99D6-4A2FA2942C4B}" destId="{8DCED92F-CCFC-4DDE-8F2B-1F6223F9EA77}" srcOrd="0" destOrd="0" presId="urn:microsoft.com/office/officeart/2005/8/layout/hProcess4"/>
    <dgm:cxn modelId="{1F8C0EB6-A837-4413-A38D-6EE53F39F818}" type="presParOf" srcId="{64B13AD8-A55C-44A5-99D6-4A2FA2942C4B}" destId="{F2E39F99-F1D3-41BD-9BCE-1515914CFCF6}" srcOrd="1" destOrd="0" presId="urn:microsoft.com/office/officeart/2005/8/layout/hProcess4"/>
    <dgm:cxn modelId="{06A5D568-F46A-4AF5-94F9-BD583AAC1F54}" type="presParOf" srcId="{64B13AD8-A55C-44A5-99D6-4A2FA2942C4B}" destId="{BBE2E36E-4168-4CFC-A7A3-92C04E8F0630}" srcOrd="2" destOrd="0" presId="urn:microsoft.com/office/officeart/2005/8/layout/hProcess4"/>
    <dgm:cxn modelId="{60BD2283-7C78-43CB-8026-C96C2485AB0A}" type="presParOf" srcId="{BBE2E36E-4168-4CFC-A7A3-92C04E8F0630}" destId="{18234B7D-A4BD-4C94-A6D2-726506511C48}" srcOrd="0" destOrd="0" presId="urn:microsoft.com/office/officeart/2005/8/layout/hProcess4"/>
    <dgm:cxn modelId="{9040DA57-A9C3-4701-882D-2E886841DE90}" type="presParOf" srcId="{18234B7D-A4BD-4C94-A6D2-726506511C48}" destId="{8B5D9B3D-2A6A-460A-8729-08BD602AF051}" srcOrd="0" destOrd="0" presId="urn:microsoft.com/office/officeart/2005/8/layout/hProcess4"/>
    <dgm:cxn modelId="{DD477405-AFCF-424C-BE67-EA57E74771B1}" type="presParOf" srcId="{18234B7D-A4BD-4C94-A6D2-726506511C48}" destId="{6E4D2EE0-C115-4843-AE99-E13A1A60DADC}" srcOrd="1" destOrd="0" presId="urn:microsoft.com/office/officeart/2005/8/layout/hProcess4"/>
    <dgm:cxn modelId="{B7DF4D2E-4909-437F-8CE6-35B513CF48D9}" type="presParOf" srcId="{18234B7D-A4BD-4C94-A6D2-726506511C48}" destId="{DCEBAB72-F5C9-4514-987B-CBE991C0F610}" srcOrd="2" destOrd="0" presId="urn:microsoft.com/office/officeart/2005/8/layout/hProcess4"/>
    <dgm:cxn modelId="{D447E2A0-7F73-4C27-8DFE-E4D7334AF0F8}" type="presParOf" srcId="{18234B7D-A4BD-4C94-A6D2-726506511C48}" destId="{DB629F1E-BB58-4633-905F-2D01F5FE901E}" srcOrd="3" destOrd="0" presId="urn:microsoft.com/office/officeart/2005/8/layout/hProcess4"/>
    <dgm:cxn modelId="{30C70A66-7E9B-4A27-BCFA-FEE00B4AA07B}" type="presParOf" srcId="{18234B7D-A4BD-4C94-A6D2-726506511C48}" destId="{F61FD51E-1A73-4B66-A31E-E199C020B574}" srcOrd="4" destOrd="0" presId="urn:microsoft.com/office/officeart/2005/8/layout/hProcess4"/>
    <dgm:cxn modelId="{9C8A6423-8931-4D11-B5C2-16A067363A5A}" type="presParOf" srcId="{BBE2E36E-4168-4CFC-A7A3-92C04E8F0630}" destId="{92EF5637-3281-4413-8E0F-25CF06E4B7E1}" srcOrd="1" destOrd="0" presId="urn:microsoft.com/office/officeart/2005/8/layout/hProcess4"/>
    <dgm:cxn modelId="{0E667695-A5D3-4D0C-A4F5-7DF98819122E}" type="presParOf" srcId="{BBE2E36E-4168-4CFC-A7A3-92C04E8F0630}" destId="{2846317C-E70B-4AA7-8377-09A841311C7C}" srcOrd="2" destOrd="0" presId="urn:microsoft.com/office/officeart/2005/8/layout/hProcess4"/>
    <dgm:cxn modelId="{F1AEB90C-4F07-46A0-9C84-C267DC3E5DA9}" type="presParOf" srcId="{2846317C-E70B-4AA7-8377-09A841311C7C}" destId="{2680F78B-663A-45C5-85FE-EC71381B0527}" srcOrd="0" destOrd="0" presId="urn:microsoft.com/office/officeart/2005/8/layout/hProcess4"/>
    <dgm:cxn modelId="{85957B9C-72B6-4EBB-AB32-01FA0D4E6349}" type="presParOf" srcId="{2846317C-E70B-4AA7-8377-09A841311C7C}" destId="{9F4BFE2B-D21D-4D8C-8698-967397610B45}" srcOrd="1" destOrd="0" presId="urn:microsoft.com/office/officeart/2005/8/layout/hProcess4"/>
    <dgm:cxn modelId="{77276F5B-5E54-4AA9-AC7D-EE38C3545FED}" type="presParOf" srcId="{2846317C-E70B-4AA7-8377-09A841311C7C}" destId="{9682ACEA-FEB4-4AFA-8601-6F6678A2E06C}" srcOrd="2" destOrd="0" presId="urn:microsoft.com/office/officeart/2005/8/layout/hProcess4"/>
    <dgm:cxn modelId="{CB362D83-47BA-44F6-B46F-3EA74AEE439D}" type="presParOf" srcId="{2846317C-E70B-4AA7-8377-09A841311C7C}" destId="{F977E18A-D171-4A31-8D83-69CC4D416753}" srcOrd="3" destOrd="0" presId="urn:microsoft.com/office/officeart/2005/8/layout/hProcess4"/>
    <dgm:cxn modelId="{8829E534-2585-4446-991E-6BA488EDE611}" type="presParOf" srcId="{2846317C-E70B-4AA7-8377-09A841311C7C}" destId="{DE94718D-21CE-4BF2-A87B-07C5D0A2EC8A}" srcOrd="4" destOrd="0" presId="urn:microsoft.com/office/officeart/2005/8/layout/hProcess4"/>
    <dgm:cxn modelId="{09363E69-0250-4002-9A68-EC58F8DF2942}" type="presParOf" srcId="{BBE2E36E-4168-4CFC-A7A3-92C04E8F0630}" destId="{9EA2B0AF-89C8-42AB-8B67-C0A6FEE7F6C3}" srcOrd="3" destOrd="0" presId="urn:microsoft.com/office/officeart/2005/8/layout/hProcess4"/>
    <dgm:cxn modelId="{8E4EC454-AC8A-4BDF-AB68-900014DB9E06}" type="presParOf" srcId="{BBE2E36E-4168-4CFC-A7A3-92C04E8F0630}" destId="{FD9238E4-3AF1-4CBC-8E38-E0628C77C258}" srcOrd="4" destOrd="0" presId="urn:microsoft.com/office/officeart/2005/8/layout/hProcess4"/>
    <dgm:cxn modelId="{26CD1BEF-7D08-4244-B2D7-D1435449312F}" type="presParOf" srcId="{FD9238E4-3AF1-4CBC-8E38-E0628C77C258}" destId="{CE3FB1D5-D65E-40E7-A8BC-03642F5E5726}" srcOrd="0" destOrd="0" presId="urn:microsoft.com/office/officeart/2005/8/layout/hProcess4"/>
    <dgm:cxn modelId="{7CC05E8B-693B-415D-9D07-09271F913CDA}" type="presParOf" srcId="{FD9238E4-3AF1-4CBC-8E38-E0628C77C258}" destId="{AA8353F7-76A0-45E9-AA70-8C28AD432A87}" srcOrd="1" destOrd="0" presId="urn:microsoft.com/office/officeart/2005/8/layout/hProcess4"/>
    <dgm:cxn modelId="{C8FA335D-5AFB-4508-93A6-87F4385AB12C}" type="presParOf" srcId="{FD9238E4-3AF1-4CBC-8E38-E0628C77C258}" destId="{0EE8B55F-66B3-4A43-B786-62EBF6906A52}" srcOrd="2" destOrd="0" presId="urn:microsoft.com/office/officeart/2005/8/layout/hProcess4"/>
    <dgm:cxn modelId="{F342C759-690A-4268-9120-4A8B15B2B84C}" type="presParOf" srcId="{FD9238E4-3AF1-4CBC-8E38-E0628C77C258}" destId="{9A471D5D-F073-4EB6-9A24-BE16729FB03C}" srcOrd="3" destOrd="0" presId="urn:microsoft.com/office/officeart/2005/8/layout/hProcess4"/>
    <dgm:cxn modelId="{9096C510-C18E-4398-9B9A-596ECEC8CCBC}" type="presParOf" srcId="{FD9238E4-3AF1-4CBC-8E38-E0628C77C258}" destId="{6E191AEE-C458-434F-BFFF-E2C52B7B41BD}"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E32C3F-3B99-4C7C-A0D4-C1FF72173DC7}"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s-EC"/>
        </a:p>
      </dgm:t>
    </dgm:pt>
    <dgm:pt modelId="{BA3D671E-F6D0-4832-9A6B-4B109A56F3E0}">
      <dgm:prSet phldrT="[Texto]"/>
      <dgm:spPr/>
      <dgm:t>
        <a:bodyPr/>
        <a:lstStyle/>
        <a:p>
          <a:r>
            <a:rPr lang="es-EC" dirty="0" smtClean="0"/>
            <a:t>América</a:t>
          </a:r>
          <a:endParaRPr lang="es-EC" dirty="0"/>
        </a:p>
      </dgm:t>
    </dgm:pt>
    <dgm:pt modelId="{58FC8E34-1D71-481E-8B72-B110F1E6B55A}" type="parTrans" cxnId="{CF381C60-5A1B-4DE5-95F7-168B3D837C53}">
      <dgm:prSet/>
      <dgm:spPr/>
      <dgm:t>
        <a:bodyPr/>
        <a:lstStyle/>
        <a:p>
          <a:endParaRPr lang="es-EC"/>
        </a:p>
      </dgm:t>
    </dgm:pt>
    <dgm:pt modelId="{887BEF9E-B396-4C16-845B-7C57ED720545}" type="sibTrans" cxnId="{CF381C60-5A1B-4DE5-95F7-168B3D837C53}">
      <dgm:prSet/>
      <dgm:spPr/>
      <dgm:t>
        <a:bodyPr/>
        <a:lstStyle/>
        <a:p>
          <a:endParaRPr lang="es-EC"/>
        </a:p>
      </dgm:t>
    </dgm:pt>
    <dgm:pt modelId="{204D20E2-E4B1-4D5A-BC30-E0D96703A776}">
      <dgm:prSet phldrT="[Texto]"/>
      <dgm:spPr/>
      <dgm:t>
        <a:bodyPr/>
        <a:lstStyle/>
        <a:p>
          <a:r>
            <a:rPr lang="es-EC" dirty="0" smtClean="0"/>
            <a:t>Canadá</a:t>
          </a:r>
          <a:endParaRPr lang="es-EC" dirty="0"/>
        </a:p>
      </dgm:t>
    </dgm:pt>
    <dgm:pt modelId="{139D870B-704D-4DBB-A130-59378B4F6269}" type="parTrans" cxnId="{5C47A6BB-AF1A-40A5-B72F-CFE8C894D2BD}">
      <dgm:prSet/>
      <dgm:spPr/>
      <dgm:t>
        <a:bodyPr/>
        <a:lstStyle/>
        <a:p>
          <a:endParaRPr lang="es-EC"/>
        </a:p>
      </dgm:t>
    </dgm:pt>
    <dgm:pt modelId="{2B554BAF-CF65-4F90-805C-A50D03A7423E}" type="sibTrans" cxnId="{5C47A6BB-AF1A-40A5-B72F-CFE8C894D2BD}">
      <dgm:prSet/>
      <dgm:spPr/>
      <dgm:t>
        <a:bodyPr/>
        <a:lstStyle/>
        <a:p>
          <a:endParaRPr lang="es-EC"/>
        </a:p>
      </dgm:t>
    </dgm:pt>
    <dgm:pt modelId="{3FB6A45B-5048-4FC9-8AF4-9AD3140F0008}">
      <dgm:prSet phldrT="[Texto]"/>
      <dgm:spPr/>
      <dgm:t>
        <a:bodyPr/>
        <a:lstStyle/>
        <a:p>
          <a:r>
            <a:rPr lang="es-EC" dirty="0" smtClean="0"/>
            <a:t>Chile</a:t>
          </a:r>
          <a:endParaRPr lang="es-EC" dirty="0"/>
        </a:p>
      </dgm:t>
    </dgm:pt>
    <dgm:pt modelId="{EDDCA2DD-5FA4-4EC1-A183-3D7FA2F302E1}" type="parTrans" cxnId="{EA43C24D-95B9-411B-9810-13E7984F4A98}">
      <dgm:prSet/>
      <dgm:spPr/>
      <dgm:t>
        <a:bodyPr/>
        <a:lstStyle/>
        <a:p>
          <a:endParaRPr lang="es-EC"/>
        </a:p>
      </dgm:t>
    </dgm:pt>
    <dgm:pt modelId="{CEFC5262-F6CF-43FC-8B52-C820FC4330A1}" type="sibTrans" cxnId="{EA43C24D-95B9-411B-9810-13E7984F4A98}">
      <dgm:prSet/>
      <dgm:spPr/>
      <dgm:t>
        <a:bodyPr/>
        <a:lstStyle/>
        <a:p>
          <a:endParaRPr lang="es-EC"/>
        </a:p>
      </dgm:t>
    </dgm:pt>
    <dgm:pt modelId="{07BBF728-E6E3-4DCE-A37F-BC1DA9CA498E}">
      <dgm:prSet phldrT="[Texto]"/>
      <dgm:spPr/>
      <dgm:t>
        <a:bodyPr/>
        <a:lstStyle/>
        <a:p>
          <a:r>
            <a:rPr lang="es-EC" dirty="0" smtClean="0"/>
            <a:t>Oceanía</a:t>
          </a:r>
          <a:endParaRPr lang="es-EC" dirty="0"/>
        </a:p>
      </dgm:t>
    </dgm:pt>
    <dgm:pt modelId="{D361D09C-FDCF-4229-AA46-4525F3776702}" type="parTrans" cxnId="{36DB564E-77F3-439F-8397-35CE10AD9BB4}">
      <dgm:prSet/>
      <dgm:spPr/>
      <dgm:t>
        <a:bodyPr/>
        <a:lstStyle/>
        <a:p>
          <a:endParaRPr lang="es-EC"/>
        </a:p>
      </dgm:t>
    </dgm:pt>
    <dgm:pt modelId="{DCFD6EAA-DDEE-490F-B615-268D7CBAA70D}" type="sibTrans" cxnId="{36DB564E-77F3-439F-8397-35CE10AD9BB4}">
      <dgm:prSet/>
      <dgm:spPr/>
      <dgm:t>
        <a:bodyPr/>
        <a:lstStyle/>
        <a:p>
          <a:endParaRPr lang="es-EC"/>
        </a:p>
      </dgm:t>
    </dgm:pt>
    <dgm:pt modelId="{2E2833CF-1970-4D46-BD7E-AE59485A9DF9}">
      <dgm:prSet phldrT="[Texto]"/>
      <dgm:spPr/>
      <dgm:t>
        <a:bodyPr/>
        <a:lstStyle/>
        <a:p>
          <a:r>
            <a:rPr lang="es-EC" dirty="0" smtClean="0"/>
            <a:t>Australia</a:t>
          </a:r>
          <a:endParaRPr lang="es-EC" dirty="0"/>
        </a:p>
      </dgm:t>
    </dgm:pt>
    <dgm:pt modelId="{FA3FC35F-FFD7-4E32-8566-0AF58102819B}" type="parTrans" cxnId="{36CEBAA9-32E5-4751-9159-6AA13F406036}">
      <dgm:prSet/>
      <dgm:spPr/>
      <dgm:t>
        <a:bodyPr/>
        <a:lstStyle/>
        <a:p>
          <a:endParaRPr lang="es-EC"/>
        </a:p>
      </dgm:t>
    </dgm:pt>
    <dgm:pt modelId="{95684964-7DD6-4DD6-9952-36DF34C96E7F}" type="sibTrans" cxnId="{36CEBAA9-32E5-4751-9159-6AA13F406036}">
      <dgm:prSet/>
      <dgm:spPr/>
      <dgm:t>
        <a:bodyPr/>
        <a:lstStyle/>
        <a:p>
          <a:endParaRPr lang="es-EC"/>
        </a:p>
      </dgm:t>
    </dgm:pt>
    <dgm:pt modelId="{1201A1AB-36A0-4568-B9B4-948B1E20B988}">
      <dgm:prSet phldrT="[Texto]"/>
      <dgm:spPr/>
      <dgm:t>
        <a:bodyPr/>
        <a:lstStyle/>
        <a:p>
          <a:r>
            <a:rPr lang="es-EC" dirty="0" smtClean="0"/>
            <a:t>Nueva Zelanda</a:t>
          </a:r>
          <a:endParaRPr lang="es-EC" dirty="0"/>
        </a:p>
      </dgm:t>
    </dgm:pt>
    <dgm:pt modelId="{DD837554-DA97-454A-81B2-545003807B1A}" type="parTrans" cxnId="{D1FC9DF9-572C-4AB8-8C99-92C17003F0C3}">
      <dgm:prSet/>
      <dgm:spPr/>
      <dgm:t>
        <a:bodyPr/>
        <a:lstStyle/>
        <a:p>
          <a:endParaRPr lang="es-EC"/>
        </a:p>
      </dgm:t>
    </dgm:pt>
    <dgm:pt modelId="{1C4ED6AE-4779-48B2-96D1-47E7AC2870CE}" type="sibTrans" cxnId="{D1FC9DF9-572C-4AB8-8C99-92C17003F0C3}">
      <dgm:prSet/>
      <dgm:spPr/>
      <dgm:t>
        <a:bodyPr/>
        <a:lstStyle/>
        <a:p>
          <a:endParaRPr lang="es-EC"/>
        </a:p>
      </dgm:t>
    </dgm:pt>
    <dgm:pt modelId="{B255054E-397B-4265-B0F5-090E543838FB}">
      <dgm:prSet phldrT="[Texto]"/>
      <dgm:spPr/>
      <dgm:t>
        <a:bodyPr/>
        <a:lstStyle/>
        <a:p>
          <a:r>
            <a:rPr lang="es-EC" dirty="0" smtClean="0"/>
            <a:t>Asia</a:t>
          </a:r>
          <a:endParaRPr lang="es-EC" dirty="0"/>
        </a:p>
      </dgm:t>
    </dgm:pt>
    <dgm:pt modelId="{FC0CCEDA-C5D9-4B38-807F-73CAAD165CAA}" type="parTrans" cxnId="{B15D2C1F-9E6F-47FF-8AE7-42A3A9D23ABC}">
      <dgm:prSet/>
      <dgm:spPr/>
      <dgm:t>
        <a:bodyPr/>
        <a:lstStyle/>
        <a:p>
          <a:endParaRPr lang="es-EC"/>
        </a:p>
      </dgm:t>
    </dgm:pt>
    <dgm:pt modelId="{8DF46603-FFA0-4389-9370-33CB3096EB2C}" type="sibTrans" cxnId="{B15D2C1F-9E6F-47FF-8AE7-42A3A9D23ABC}">
      <dgm:prSet/>
      <dgm:spPr/>
      <dgm:t>
        <a:bodyPr/>
        <a:lstStyle/>
        <a:p>
          <a:endParaRPr lang="es-EC"/>
        </a:p>
      </dgm:t>
    </dgm:pt>
    <dgm:pt modelId="{2DC4C479-29E6-4583-848B-BAE66689FA06}">
      <dgm:prSet phldrT="[Texto]"/>
      <dgm:spPr/>
      <dgm:t>
        <a:bodyPr/>
        <a:lstStyle/>
        <a:p>
          <a:r>
            <a:rPr lang="es-EC" dirty="0" smtClean="0"/>
            <a:t>Brunéi   </a:t>
          </a:r>
          <a:endParaRPr lang="es-EC" dirty="0"/>
        </a:p>
      </dgm:t>
    </dgm:pt>
    <dgm:pt modelId="{B694A2E9-9357-4122-B0FE-F320DC64A0F7}" type="parTrans" cxnId="{59C75145-3203-4539-A589-2452055BB0F0}">
      <dgm:prSet/>
      <dgm:spPr/>
      <dgm:t>
        <a:bodyPr/>
        <a:lstStyle/>
        <a:p>
          <a:endParaRPr lang="es-EC"/>
        </a:p>
      </dgm:t>
    </dgm:pt>
    <dgm:pt modelId="{6FC04133-09CB-45D2-881F-A3B8B0ECAC4E}" type="sibTrans" cxnId="{59C75145-3203-4539-A589-2452055BB0F0}">
      <dgm:prSet/>
      <dgm:spPr/>
      <dgm:t>
        <a:bodyPr/>
        <a:lstStyle/>
        <a:p>
          <a:endParaRPr lang="es-EC"/>
        </a:p>
      </dgm:t>
    </dgm:pt>
    <dgm:pt modelId="{390535E2-23EA-439A-915A-FE9C1B896883}">
      <dgm:prSet phldrT="[Texto]"/>
      <dgm:spPr/>
      <dgm:t>
        <a:bodyPr/>
        <a:lstStyle/>
        <a:p>
          <a:r>
            <a:rPr lang="es-EC" dirty="0" smtClean="0"/>
            <a:t>Indonesia</a:t>
          </a:r>
          <a:endParaRPr lang="es-EC" dirty="0"/>
        </a:p>
      </dgm:t>
    </dgm:pt>
    <dgm:pt modelId="{C53D5411-C3BE-4179-A226-2924049C10E1}" type="parTrans" cxnId="{324A8A99-DB3F-4F57-8F76-33C02832484A}">
      <dgm:prSet/>
      <dgm:spPr/>
      <dgm:t>
        <a:bodyPr/>
        <a:lstStyle/>
        <a:p>
          <a:endParaRPr lang="es-EC"/>
        </a:p>
      </dgm:t>
    </dgm:pt>
    <dgm:pt modelId="{D221A6F1-E291-4312-9CCA-C28FE5843573}" type="sibTrans" cxnId="{324A8A99-DB3F-4F57-8F76-33C02832484A}">
      <dgm:prSet/>
      <dgm:spPr/>
      <dgm:t>
        <a:bodyPr/>
        <a:lstStyle/>
        <a:p>
          <a:endParaRPr lang="es-EC"/>
        </a:p>
      </dgm:t>
    </dgm:pt>
    <dgm:pt modelId="{C81FC90F-5B88-4AF6-96E3-ABE8B84B2769}">
      <dgm:prSet phldrT="[Texto]"/>
      <dgm:spPr/>
      <dgm:t>
        <a:bodyPr/>
        <a:lstStyle/>
        <a:p>
          <a:r>
            <a:rPr lang="es-EC" dirty="0" smtClean="0"/>
            <a:t>Japón</a:t>
          </a:r>
          <a:endParaRPr lang="es-EC" dirty="0"/>
        </a:p>
      </dgm:t>
    </dgm:pt>
    <dgm:pt modelId="{54B573E4-D01C-45BF-94B6-5EA13202B596}" type="parTrans" cxnId="{CC412AF9-9498-4425-A7AB-AB27602E8948}">
      <dgm:prSet/>
      <dgm:spPr/>
      <dgm:t>
        <a:bodyPr/>
        <a:lstStyle/>
        <a:p>
          <a:endParaRPr lang="es-EC"/>
        </a:p>
      </dgm:t>
    </dgm:pt>
    <dgm:pt modelId="{F7B9F68A-4A05-4996-849D-CF62C406D62D}" type="sibTrans" cxnId="{CC412AF9-9498-4425-A7AB-AB27602E8948}">
      <dgm:prSet/>
      <dgm:spPr/>
      <dgm:t>
        <a:bodyPr/>
        <a:lstStyle/>
        <a:p>
          <a:endParaRPr lang="es-EC"/>
        </a:p>
      </dgm:t>
    </dgm:pt>
    <dgm:pt modelId="{97801DE3-E7E4-48F3-AF4A-66FDF6F9B2F4}">
      <dgm:prSet phldrT="[Texto]"/>
      <dgm:spPr/>
      <dgm:t>
        <a:bodyPr/>
        <a:lstStyle/>
        <a:p>
          <a:r>
            <a:rPr lang="es-EC" dirty="0" smtClean="0"/>
            <a:t>Malasia</a:t>
          </a:r>
          <a:endParaRPr lang="es-EC" dirty="0"/>
        </a:p>
      </dgm:t>
    </dgm:pt>
    <dgm:pt modelId="{69272E71-CD82-4456-AE55-3CFBEBAAEB56}" type="parTrans" cxnId="{303A2CCC-A3C3-4B85-BAEA-D809B28F15EA}">
      <dgm:prSet/>
      <dgm:spPr/>
      <dgm:t>
        <a:bodyPr/>
        <a:lstStyle/>
        <a:p>
          <a:endParaRPr lang="es-EC"/>
        </a:p>
      </dgm:t>
    </dgm:pt>
    <dgm:pt modelId="{CB22F469-EAC1-4B11-AE71-A206EB91AC08}" type="sibTrans" cxnId="{303A2CCC-A3C3-4B85-BAEA-D809B28F15EA}">
      <dgm:prSet/>
      <dgm:spPr/>
      <dgm:t>
        <a:bodyPr/>
        <a:lstStyle/>
        <a:p>
          <a:endParaRPr lang="es-EC"/>
        </a:p>
      </dgm:t>
    </dgm:pt>
    <dgm:pt modelId="{49CF003F-8794-4B40-9469-24436B76DD4F}">
      <dgm:prSet phldrT="[Texto]"/>
      <dgm:spPr/>
      <dgm:t>
        <a:bodyPr/>
        <a:lstStyle/>
        <a:p>
          <a:r>
            <a:rPr lang="es-EC" dirty="0" smtClean="0"/>
            <a:t>Corea del Sur</a:t>
          </a:r>
          <a:endParaRPr lang="es-EC" dirty="0"/>
        </a:p>
      </dgm:t>
    </dgm:pt>
    <dgm:pt modelId="{15DA15D5-0634-4D27-8C34-4EFCAF5DF5F3}" type="parTrans" cxnId="{0A30A366-7010-4F98-80D5-25A3BF700C85}">
      <dgm:prSet/>
      <dgm:spPr/>
      <dgm:t>
        <a:bodyPr/>
        <a:lstStyle/>
        <a:p>
          <a:endParaRPr lang="es-EC"/>
        </a:p>
      </dgm:t>
    </dgm:pt>
    <dgm:pt modelId="{08D1269B-351C-4574-BF47-18F79E846DE3}" type="sibTrans" cxnId="{0A30A366-7010-4F98-80D5-25A3BF700C85}">
      <dgm:prSet/>
      <dgm:spPr/>
      <dgm:t>
        <a:bodyPr/>
        <a:lstStyle/>
        <a:p>
          <a:endParaRPr lang="es-EC"/>
        </a:p>
      </dgm:t>
    </dgm:pt>
    <dgm:pt modelId="{D11618A8-7233-44FF-992C-5E6F9B7E3DBE}">
      <dgm:prSet phldrT="[Texto]"/>
      <dgm:spPr/>
      <dgm:t>
        <a:bodyPr/>
        <a:lstStyle/>
        <a:p>
          <a:r>
            <a:rPr lang="es-EC" dirty="0" smtClean="0"/>
            <a:t>Singapur</a:t>
          </a:r>
          <a:endParaRPr lang="es-EC" dirty="0"/>
        </a:p>
      </dgm:t>
    </dgm:pt>
    <dgm:pt modelId="{E07CDD2A-B9B5-420D-9BE8-B57B079E8208}" type="parTrans" cxnId="{606BF86F-C8CB-4C7E-BF78-0BE16120E8BB}">
      <dgm:prSet/>
      <dgm:spPr/>
      <dgm:t>
        <a:bodyPr/>
        <a:lstStyle/>
        <a:p>
          <a:endParaRPr lang="es-EC"/>
        </a:p>
      </dgm:t>
    </dgm:pt>
    <dgm:pt modelId="{82B4509F-5DA4-4985-BABE-BAFB00C8D791}" type="sibTrans" cxnId="{606BF86F-C8CB-4C7E-BF78-0BE16120E8BB}">
      <dgm:prSet/>
      <dgm:spPr/>
      <dgm:t>
        <a:bodyPr/>
        <a:lstStyle/>
        <a:p>
          <a:endParaRPr lang="es-EC"/>
        </a:p>
      </dgm:t>
    </dgm:pt>
    <dgm:pt modelId="{6369ECC3-2F19-4862-A7D8-D869B8F511BD}">
      <dgm:prSet phldrT="[Texto]"/>
      <dgm:spPr/>
      <dgm:t>
        <a:bodyPr/>
        <a:lstStyle/>
        <a:p>
          <a:r>
            <a:rPr lang="es-EC" dirty="0" smtClean="0"/>
            <a:t>México</a:t>
          </a:r>
          <a:endParaRPr lang="es-EC" dirty="0"/>
        </a:p>
      </dgm:t>
    </dgm:pt>
    <dgm:pt modelId="{D48114BD-D6DD-4334-BDD6-B81F5384BB9E}" type="parTrans" cxnId="{21D1D943-02B5-4942-87D6-ED13F9D55950}">
      <dgm:prSet/>
      <dgm:spPr/>
      <dgm:t>
        <a:bodyPr/>
        <a:lstStyle/>
        <a:p>
          <a:endParaRPr lang="es-EC"/>
        </a:p>
      </dgm:t>
    </dgm:pt>
    <dgm:pt modelId="{D9DE5DCB-A103-4B1C-ADFF-A6AC1A5E6BBD}" type="sibTrans" cxnId="{21D1D943-02B5-4942-87D6-ED13F9D55950}">
      <dgm:prSet/>
      <dgm:spPr/>
      <dgm:t>
        <a:bodyPr/>
        <a:lstStyle/>
        <a:p>
          <a:endParaRPr lang="es-EC"/>
        </a:p>
      </dgm:t>
    </dgm:pt>
    <dgm:pt modelId="{8CDFF4C6-2ACC-438B-BF6A-6389EC92F367}">
      <dgm:prSet phldrT="[Texto]"/>
      <dgm:spPr/>
      <dgm:t>
        <a:bodyPr/>
        <a:lstStyle/>
        <a:p>
          <a:r>
            <a:rPr lang="es-EC" dirty="0" smtClean="0"/>
            <a:t>Perú</a:t>
          </a:r>
          <a:endParaRPr lang="es-EC" dirty="0"/>
        </a:p>
      </dgm:t>
    </dgm:pt>
    <dgm:pt modelId="{645638D6-2F27-4155-AA23-C8FE02BACC89}" type="parTrans" cxnId="{0AEFB606-D88E-4050-98B3-9575471EE584}">
      <dgm:prSet/>
      <dgm:spPr/>
      <dgm:t>
        <a:bodyPr/>
        <a:lstStyle/>
        <a:p>
          <a:endParaRPr lang="es-EC"/>
        </a:p>
      </dgm:t>
    </dgm:pt>
    <dgm:pt modelId="{BFD9CEDE-9265-4931-A218-C2D337293945}" type="sibTrans" cxnId="{0AEFB606-D88E-4050-98B3-9575471EE584}">
      <dgm:prSet/>
      <dgm:spPr/>
      <dgm:t>
        <a:bodyPr/>
        <a:lstStyle/>
        <a:p>
          <a:endParaRPr lang="es-EC"/>
        </a:p>
      </dgm:t>
    </dgm:pt>
    <dgm:pt modelId="{D8649465-C6C3-4E28-A2E2-7D98ACAAC164}">
      <dgm:prSet phldrT="[Texto]"/>
      <dgm:spPr/>
      <dgm:t>
        <a:bodyPr/>
        <a:lstStyle/>
        <a:p>
          <a:r>
            <a:rPr lang="es-EC" dirty="0" smtClean="0"/>
            <a:t>Papúa Nueva Guinea</a:t>
          </a:r>
          <a:endParaRPr lang="es-EC" dirty="0"/>
        </a:p>
      </dgm:t>
    </dgm:pt>
    <dgm:pt modelId="{062E7BE1-F99C-4B3D-9B7B-49FF587D372A}" type="parTrans" cxnId="{0408615D-8926-482B-8A94-28BDC2161E3E}">
      <dgm:prSet/>
      <dgm:spPr/>
      <dgm:t>
        <a:bodyPr/>
        <a:lstStyle/>
        <a:p>
          <a:endParaRPr lang="es-EC"/>
        </a:p>
      </dgm:t>
    </dgm:pt>
    <dgm:pt modelId="{DA48AFEB-7B52-41E6-887A-5F04B8674E93}" type="sibTrans" cxnId="{0408615D-8926-482B-8A94-28BDC2161E3E}">
      <dgm:prSet/>
      <dgm:spPr/>
      <dgm:t>
        <a:bodyPr/>
        <a:lstStyle/>
        <a:p>
          <a:endParaRPr lang="es-EC"/>
        </a:p>
      </dgm:t>
    </dgm:pt>
    <dgm:pt modelId="{C8D8F55D-6BFB-42F5-9F0A-7DA65ECBF4DD}">
      <dgm:prSet phldrT="[Texto]"/>
      <dgm:spPr/>
      <dgm:t>
        <a:bodyPr/>
        <a:lstStyle/>
        <a:p>
          <a:r>
            <a:rPr lang="es-EC" dirty="0" smtClean="0"/>
            <a:t>Filipinas</a:t>
          </a:r>
          <a:endParaRPr lang="es-EC" dirty="0"/>
        </a:p>
      </dgm:t>
    </dgm:pt>
    <dgm:pt modelId="{77CB00BB-319B-4C37-85DB-638288961A45}" type="parTrans" cxnId="{17BD18FA-64F7-4C9E-8BC8-741ABC904C78}">
      <dgm:prSet/>
      <dgm:spPr/>
      <dgm:t>
        <a:bodyPr/>
        <a:lstStyle/>
        <a:p>
          <a:endParaRPr lang="es-EC"/>
        </a:p>
      </dgm:t>
    </dgm:pt>
    <dgm:pt modelId="{DA282DE1-3553-49A7-BD43-A63014F23C8C}" type="sibTrans" cxnId="{17BD18FA-64F7-4C9E-8BC8-741ABC904C78}">
      <dgm:prSet/>
      <dgm:spPr/>
      <dgm:t>
        <a:bodyPr/>
        <a:lstStyle/>
        <a:p>
          <a:endParaRPr lang="es-EC"/>
        </a:p>
      </dgm:t>
    </dgm:pt>
    <dgm:pt modelId="{0E215C6F-AC82-44A0-8549-028DBA358B29}">
      <dgm:prSet phldrT="[Texto]"/>
      <dgm:spPr/>
      <dgm:t>
        <a:bodyPr/>
        <a:lstStyle/>
        <a:p>
          <a:r>
            <a:rPr lang="es-EC" dirty="0" smtClean="0"/>
            <a:t>Tailandia</a:t>
          </a:r>
          <a:endParaRPr lang="es-EC" dirty="0"/>
        </a:p>
      </dgm:t>
    </dgm:pt>
    <dgm:pt modelId="{9BED83C0-32A2-4C19-AF33-9090BD98315D}" type="parTrans" cxnId="{946C589B-FE89-49BF-B008-A99D5A8B7044}">
      <dgm:prSet/>
      <dgm:spPr/>
      <dgm:t>
        <a:bodyPr/>
        <a:lstStyle/>
        <a:p>
          <a:endParaRPr lang="es-EC"/>
        </a:p>
      </dgm:t>
    </dgm:pt>
    <dgm:pt modelId="{2ABD6809-1A38-4EA3-8355-4387A0FDDFC4}" type="sibTrans" cxnId="{946C589B-FE89-49BF-B008-A99D5A8B7044}">
      <dgm:prSet/>
      <dgm:spPr/>
      <dgm:t>
        <a:bodyPr/>
        <a:lstStyle/>
        <a:p>
          <a:endParaRPr lang="es-EC"/>
        </a:p>
      </dgm:t>
    </dgm:pt>
    <dgm:pt modelId="{1CACBB9B-52F6-4344-9F77-80D6DEDCC8C3}">
      <dgm:prSet phldrT="[Texto]"/>
      <dgm:spPr/>
      <dgm:t>
        <a:bodyPr/>
        <a:lstStyle/>
        <a:p>
          <a:r>
            <a:rPr lang="es-EC" dirty="0" smtClean="0"/>
            <a:t>Estados Unidos</a:t>
          </a:r>
          <a:endParaRPr lang="es-EC" dirty="0"/>
        </a:p>
      </dgm:t>
    </dgm:pt>
    <dgm:pt modelId="{D9AC9E8E-1B57-42EB-B98C-1A19F18A1D49}" type="parTrans" cxnId="{98FF1A2D-2563-4532-BA4C-1098389C7469}">
      <dgm:prSet/>
      <dgm:spPr/>
      <dgm:t>
        <a:bodyPr/>
        <a:lstStyle/>
        <a:p>
          <a:endParaRPr lang="es-EC"/>
        </a:p>
      </dgm:t>
    </dgm:pt>
    <dgm:pt modelId="{11652967-3967-4EF9-91B9-2A05FE9F229A}" type="sibTrans" cxnId="{98FF1A2D-2563-4532-BA4C-1098389C7469}">
      <dgm:prSet/>
      <dgm:spPr/>
      <dgm:t>
        <a:bodyPr/>
        <a:lstStyle/>
        <a:p>
          <a:endParaRPr lang="es-EC"/>
        </a:p>
      </dgm:t>
    </dgm:pt>
    <dgm:pt modelId="{7504189B-113A-48A4-B6C0-8C0DA7F0286F}">
      <dgm:prSet phldrT="[Texto]"/>
      <dgm:spPr/>
      <dgm:t>
        <a:bodyPr/>
        <a:lstStyle/>
        <a:p>
          <a:r>
            <a:rPr lang="es-EC" dirty="0" smtClean="0"/>
            <a:t>Taiwán</a:t>
          </a:r>
          <a:endParaRPr lang="es-EC" dirty="0"/>
        </a:p>
      </dgm:t>
    </dgm:pt>
    <dgm:pt modelId="{47B05D2A-EC30-4A16-8665-5D1F1F24CF82}" type="parTrans" cxnId="{7FEEA687-E295-46B4-A49C-0E4EC3724816}">
      <dgm:prSet/>
      <dgm:spPr/>
      <dgm:t>
        <a:bodyPr/>
        <a:lstStyle/>
        <a:p>
          <a:endParaRPr lang="es-EC"/>
        </a:p>
      </dgm:t>
    </dgm:pt>
    <dgm:pt modelId="{AFE8A162-A388-4CB9-B3D4-928E0CF7761A}" type="sibTrans" cxnId="{7FEEA687-E295-46B4-A49C-0E4EC3724816}">
      <dgm:prSet/>
      <dgm:spPr/>
      <dgm:t>
        <a:bodyPr/>
        <a:lstStyle/>
        <a:p>
          <a:endParaRPr lang="es-EC"/>
        </a:p>
      </dgm:t>
    </dgm:pt>
    <dgm:pt modelId="{8B95A55A-BDE9-4509-AF71-AAB056A077C5}">
      <dgm:prSet phldrT="[Texto]"/>
      <dgm:spPr/>
      <dgm:t>
        <a:bodyPr/>
        <a:lstStyle/>
        <a:p>
          <a:r>
            <a:rPr lang="es-EC" dirty="0" smtClean="0"/>
            <a:t>Hong Kong</a:t>
          </a:r>
          <a:endParaRPr lang="es-EC" dirty="0"/>
        </a:p>
      </dgm:t>
    </dgm:pt>
    <dgm:pt modelId="{2F62DD95-ABAB-4948-A208-D123B4093F5B}" type="parTrans" cxnId="{9357871C-C07F-403C-80EF-51BE52620417}">
      <dgm:prSet/>
      <dgm:spPr/>
      <dgm:t>
        <a:bodyPr/>
        <a:lstStyle/>
        <a:p>
          <a:endParaRPr lang="es-EC"/>
        </a:p>
      </dgm:t>
    </dgm:pt>
    <dgm:pt modelId="{A78B2151-9777-460A-9038-717D57A9F6FF}" type="sibTrans" cxnId="{9357871C-C07F-403C-80EF-51BE52620417}">
      <dgm:prSet/>
      <dgm:spPr/>
      <dgm:t>
        <a:bodyPr/>
        <a:lstStyle/>
        <a:p>
          <a:endParaRPr lang="es-EC"/>
        </a:p>
      </dgm:t>
    </dgm:pt>
    <dgm:pt modelId="{F0A2D90E-3812-46AD-9AFB-0247F6279F33}">
      <dgm:prSet phldrT="[Texto]"/>
      <dgm:spPr/>
      <dgm:t>
        <a:bodyPr/>
        <a:lstStyle/>
        <a:p>
          <a:r>
            <a:rPr lang="es-EC" dirty="0" smtClean="0"/>
            <a:t>Vietnam</a:t>
          </a:r>
          <a:endParaRPr lang="es-EC" dirty="0"/>
        </a:p>
      </dgm:t>
    </dgm:pt>
    <dgm:pt modelId="{F8434284-D4D3-4D0F-BB73-B8347C8B33CA}" type="parTrans" cxnId="{79334AA7-E5CB-4430-8E1F-AE90766E83DB}">
      <dgm:prSet/>
      <dgm:spPr/>
      <dgm:t>
        <a:bodyPr/>
        <a:lstStyle/>
        <a:p>
          <a:endParaRPr lang="es-EC"/>
        </a:p>
      </dgm:t>
    </dgm:pt>
    <dgm:pt modelId="{EEA74140-B5DD-40C8-8E4B-C94A2A3BA94B}" type="sibTrans" cxnId="{79334AA7-E5CB-4430-8E1F-AE90766E83DB}">
      <dgm:prSet/>
      <dgm:spPr/>
      <dgm:t>
        <a:bodyPr/>
        <a:lstStyle/>
        <a:p>
          <a:endParaRPr lang="es-EC"/>
        </a:p>
      </dgm:t>
    </dgm:pt>
    <dgm:pt modelId="{076C7F47-DC25-49EB-83E2-2937700349E5}">
      <dgm:prSet phldrT="[Texto]"/>
      <dgm:spPr/>
      <dgm:t>
        <a:bodyPr/>
        <a:lstStyle/>
        <a:p>
          <a:r>
            <a:rPr lang="es-EC" dirty="0" smtClean="0"/>
            <a:t>Rusia</a:t>
          </a:r>
          <a:endParaRPr lang="es-EC" dirty="0"/>
        </a:p>
      </dgm:t>
    </dgm:pt>
    <dgm:pt modelId="{5E312778-08F4-40AA-9C41-1819318BD7D8}" type="parTrans" cxnId="{B5A44102-3E4D-4772-A333-FD4C8EEC1050}">
      <dgm:prSet/>
      <dgm:spPr/>
      <dgm:t>
        <a:bodyPr/>
        <a:lstStyle/>
        <a:p>
          <a:endParaRPr lang="es-EC"/>
        </a:p>
      </dgm:t>
    </dgm:pt>
    <dgm:pt modelId="{8EB7492B-4971-464D-A68F-97E116E386AC}" type="sibTrans" cxnId="{B5A44102-3E4D-4772-A333-FD4C8EEC1050}">
      <dgm:prSet/>
      <dgm:spPr/>
      <dgm:t>
        <a:bodyPr/>
        <a:lstStyle/>
        <a:p>
          <a:endParaRPr lang="es-EC"/>
        </a:p>
      </dgm:t>
    </dgm:pt>
    <dgm:pt modelId="{B80A49FB-241D-4880-A4B6-827F8ADD248C}">
      <dgm:prSet phldrT="[Texto]"/>
      <dgm:spPr/>
      <dgm:t>
        <a:bodyPr/>
        <a:lstStyle/>
        <a:p>
          <a:r>
            <a:rPr lang="es-EC" dirty="0" smtClean="0"/>
            <a:t>China</a:t>
          </a:r>
          <a:endParaRPr lang="es-EC" dirty="0"/>
        </a:p>
      </dgm:t>
    </dgm:pt>
    <dgm:pt modelId="{D65A317A-2593-4107-879B-DC22CF00F62F}" type="sibTrans" cxnId="{0690F748-FE66-4BEB-9708-65C146AC46C7}">
      <dgm:prSet/>
      <dgm:spPr/>
      <dgm:t>
        <a:bodyPr/>
        <a:lstStyle/>
        <a:p>
          <a:endParaRPr lang="es-EC"/>
        </a:p>
      </dgm:t>
    </dgm:pt>
    <dgm:pt modelId="{216C6D34-B916-458E-B3C9-D883854ACEB5}" type="parTrans" cxnId="{0690F748-FE66-4BEB-9708-65C146AC46C7}">
      <dgm:prSet/>
      <dgm:spPr/>
      <dgm:t>
        <a:bodyPr/>
        <a:lstStyle/>
        <a:p>
          <a:endParaRPr lang="es-EC"/>
        </a:p>
      </dgm:t>
    </dgm:pt>
    <dgm:pt modelId="{378783F7-3CB5-40E8-B13F-5521BE15D4C5}">
      <dgm:prSet phldrT="[Texto]"/>
      <dgm:spPr/>
      <dgm:t>
        <a:bodyPr/>
        <a:lstStyle/>
        <a:p>
          <a:endParaRPr lang="es-EC" dirty="0"/>
        </a:p>
      </dgm:t>
    </dgm:pt>
    <dgm:pt modelId="{3217F054-2685-491A-88E6-99F91538A064}" type="parTrans" cxnId="{D13D4752-5CE2-4ADE-B1B4-9B2EF7037863}">
      <dgm:prSet/>
      <dgm:spPr/>
      <dgm:t>
        <a:bodyPr/>
        <a:lstStyle/>
        <a:p>
          <a:endParaRPr lang="es-MX"/>
        </a:p>
      </dgm:t>
    </dgm:pt>
    <dgm:pt modelId="{13BA70CB-2DAD-46FA-93D5-8109BA6462E9}" type="sibTrans" cxnId="{D13D4752-5CE2-4ADE-B1B4-9B2EF7037863}">
      <dgm:prSet/>
      <dgm:spPr/>
      <dgm:t>
        <a:bodyPr/>
        <a:lstStyle/>
        <a:p>
          <a:endParaRPr lang="es-MX"/>
        </a:p>
      </dgm:t>
    </dgm:pt>
    <dgm:pt modelId="{42FC316C-9FA0-4E7E-AEB0-4C1024E6A114}">
      <dgm:prSet phldrT="[Texto]"/>
      <dgm:spPr/>
      <dgm:t>
        <a:bodyPr/>
        <a:lstStyle/>
        <a:p>
          <a:endParaRPr lang="es-EC" dirty="0"/>
        </a:p>
      </dgm:t>
    </dgm:pt>
    <dgm:pt modelId="{9084AB78-2C16-44B0-BA93-76CF9C98C517}" type="parTrans" cxnId="{A6CFCCC4-F263-4933-BBE0-0B0A9D9AB4A3}">
      <dgm:prSet/>
      <dgm:spPr/>
      <dgm:t>
        <a:bodyPr/>
        <a:lstStyle/>
        <a:p>
          <a:endParaRPr lang="es-MX"/>
        </a:p>
      </dgm:t>
    </dgm:pt>
    <dgm:pt modelId="{C77DD561-E466-4C04-AA26-5ECEFD0BA4CF}" type="sibTrans" cxnId="{A6CFCCC4-F263-4933-BBE0-0B0A9D9AB4A3}">
      <dgm:prSet/>
      <dgm:spPr/>
      <dgm:t>
        <a:bodyPr/>
        <a:lstStyle/>
        <a:p>
          <a:endParaRPr lang="es-MX"/>
        </a:p>
      </dgm:t>
    </dgm:pt>
    <dgm:pt modelId="{64773B8E-63B8-4890-8498-030A3150D5F6}">
      <dgm:prSet phldrT="[Texto]"/>
      <dgm:spPr/>
      <dgm:t>
        <a:bodyPr/>
        <a:lstStyle/>
        <a:p>
          <a:endParaRPr lang="es-EC" dirty="0"/>
        </a:p>
      </dgm:t>
    </dgm:pt>
    <dgm:pt modelId="{B9914215-4061-42D0-BEFB-6081C782A030}" type="parTrans" cxnId="{DD038582-05A9-4B7B-92EC-F8935C5D2390}">
      <dgm:prSet/>
      <dgm:spPr/>
      <dgm:t>
        <a:bodyPr/>
        <a:lstStyle/>
        <a:p>
          <a:endParaRPr lang="es-MX"/>
        </a:p>
      </dgm:t>
    </dgm:pt>
    <dgm:pt modelId="{6980F767-CA3C-4680-8287-F0B0542D3E9D}" type="sibTrans" cxnId="{DD038582-05A9-4B7B-92EC-F8935C5D2390}">
      <dgm:prSet/>
      <dgm:spPr/>
      <dgm:t>
        <a:bodyPr/>
        <a:lstStyle/>
        <a:p>
          <a:endParaRPr lang="es-MX"/>
        </a:p>
      </dgm:t>
    </dgm:pt>
    <dgm:pt modelId="{0E6E6A67-5ED1-47A6-8ED2-1E381DDD4EDB}">
      <dgm:prSet phldrT="[Texto]"/>
      <dgm:spPr/>
      <dgm:t>
        <a:bodyPr/>
        <a:lstStyle/>
        <a:p>
          <a:endParaRPr lang="es-EC" dirty="0"/>
        </a:p>
      </dgm:t>
    </dgm:pt>
    <dgm:pt modelId="{2ADE4CE7-B8D4-4E6F-9D30-10036B75F7F4}" type="parTrans" cxnId="{1B88A654-8726-44F2-B56C-19383382F8DB}">
      <dgm:prSet/>
      <dgm:spPr/>
      <dgm:t>
        <a:bodyPr/>
        <a:lstStyle/>
        <a:p>
          <a:endParaRPr lang="es-MX"/>
        </a:p>
      </dgm:t>
    </dgm:pt>
    <dgm:pt modelId="{8CBF5E1F-EDCB-4BDF-B5A5-8FDB63A09A83}" type="sibTrans" cxnId="{1B88A654-8726-44F2-B56C-19383382F8DB}">
      <dgm:prSet/>
      <dgm:spPr/>
      <dgm:t>
        <a:bodyPr/>
        <a:lstStyle/>
        <a:p>
          <a:endParaRPr lang="es-MX"/>
        </a:p>
      </dgm:t>
    </dgm:pt>
    <dgm:pt modelId="{22B428D8-B664-45D4-B2D2-9699E3920843}">
      <dgm:prSet phldrT="[Texto]"/>
      <dgm:spPr/>
      <dgm:t>
        <a:bodyPr/>
        <a:lstStyle/>
        <a:p>
          <a:endParaRPr lang="es-EC" dirty="0"/>
        </a:p>
      </dgm:t>
    </dgm:pt>
    <dgm:pt modelId="{75C23122-88FE-418C-A0EA-568B4F8DECA4}" type="parTrans" cxnId="{D33FAB0C-7C4E-485C-91AC-51D5BE15DB4A}">
      <dgm:prSet/>
      <dgm:spPr/>
      <dgm:t>
        <a:bodyPr/>
        <a:lstStyle/>
        <a:p>
          <a:endParaRPr lang="es-MX"/>
        </a:p>
      </dgm:t>
    </dgm:pt>
    <dgm:pt modelId="{DAF159D4-ECA6-42E4-92E9-A5980A14C5D3}" type="sibTrans" cxnId="{D33FAB0C-7C4E-485C-91AC-51D5BE15DB4A}">
      <dgm:prSet/>
      <dgm:spPr/>
      <dgm:t>
        <a:bodyPr/>
        <a:lstStyle/>
        <a:p>
          <a:endParaRPr lang="es-MX"/>
        </a:p>
      </dgm:t>
    </dgm:pt>
    <dgm:pt modelId="{E5A92066-F684-4430-A85C-EA414A78946D}">
      <dgm:prSet phldrT="[Texto]"/>
      <dgm:spPr/>
      <dgm:t>
        <a:bodyPr/>
        <a:lstStyle/>
        <a:p>
          <a:endParaRPr lang="es-EC" dirty="0"/>
        </a:p>
      </dgm:t>
    </dgm:pt>
    <dgm:pt modelId="{BCDE685B-EF84-4CB8-A585-D1FD5CAE883D}" type="parTrans" cxnId="{483B994E-2056-462C-92D1-6536C1C5BCBE}">
      <dgm:prSet/>
      <dgm:spPr/>
      <dgm:t>
        <a:bodyPr/>
        <a:lstStyle/>
        <a:p>
          <a:endParaRPr lang="es-MX"/>
        </a:p>
      </dgm:t>
    </dgm:pt>
    <dgm:pt modelId="{C6E2ABD8-C050-4C03-97AF-8BEC8C706934}" type="sibTrans" cxnId="{483B994E-2056-462C-92D1-6536C1C5BCBE}">
      <dgm:prSet/>
      <dgm:spPr/>
      <dgm:t>
        <a:bodyPr/>
        <a:lstStyle/>
        <a:p>
          <a:endParaRPr lang="es-MX"/>
        </a:p>
      </dgm:t>
    </dgm:pt>
    <dgm:pt modelId="{A7A43979-FE31-4B0E-9DFA-D567DB842D75}">
      <dgm:prSet phldrT="[Texto]"/>
      <dgm:spPr/>
      <dgm:t>
        <a:bodyPr/>
        <a:lstStyle/>
        <a:p>
          <a:endParaRPr lang="es-EC" dirty="0"/>
        </a:p>
      </dgm:t>
    </dgm:pt>
    <dgm:pt modelId="{763FEC89-1BD0-43D3-B466-A3AF8B46E003}" type="parTrans" cxnId="{AACE055E-CA6C-4220-B0B3-C1AA7487F567}">
      <dgm:prSet/>
      <dgm:spPr/>
      <dgm:t>
        <a:bodyPr/>
        <a:lstStyle/>
        <a:p>
          <a:endParaRPr lang="es-MX"/>
        </a:p>
      </dgm:t>
    </dgm:pt>
    <dgm:pt modelId="{2EF498B2-00ED-47D3-B388-726CE09602C2}" type="sibTrans" cxnId="{AACE055E-CA6C-4220-B0B3-C1AA7487F567}">
      <dgm:prSet/>
      <dgm:spPr/>
      <dgm:t>
        <a:bodyPr/>
        <a:lstStyle/>
        <a:p>
          <a:endParaRPr lang="es-MX"/>
        </a:p>
      </dgm:t>
    </dgm:pt>
    <dgm:pt modelId="{9295A354-FED3-4A7C-942F-96B172C7A53E}">
      <dgm:prSet phldrT="[Texto]"/>
      <dgm:spPr/>
      <dgm:t>
        <a:bodyPr/>
        <a:lstStyle/>
        <a:p>
          <a:endParaRPr lang="es-EC" dirty="0"/>
        </a:p>
      </dgm:t>
    </dgm:pt>
    <dgm:pt modelId="{2279D43F-16B3-42A2-BE58-34991F15C6EF}" type="parTrans" cxnId="{CA0F5213-87EA-46D7-8477-3244CAF3512B}">
      <dgm:prSet/>
      <dgm:spPr/>
      <dgm:t>
        <a:bodyPr/>
        <a:lstStyle/>
        <a:p>
          <a:endParaRPr lang="es-MX"/>
        </a:p>
      </dgm:t>
    </dgm:pt>
    <dgm:pt modelId="{883495BB-513E-4C7B-8A31-AD66A713BC9B}" type="sibTrans" cxnId="{CA0F5213-87EA-46D7-8477-3244CAF3512B}">
      <dgm:prSet/>
      <dgm:spPr/>
      <dgm:t>
        <a:bodyPr/>
        <a:lstStyle/>
        <a:p>
          <a:endParaRPr lang="es-MX"/>
        </a:p>
      </dgm:t>
    </dgm:pt>
    <dgm:pt modelId="{EC4A9936-DF67-4C83-919E-6F85DF7AA99F}">
      <dgm:prSet phldrT="[Texto]"/>
      <dgm:spPr/>
      <dgm:t>
        <a:bodyPr/>
        <a:lstStyle/>
        <a:p>
          <a:endParaRPr lang="es-EC" dirty="0"/>
        </a:p>
      </dgm:t>
    </dgm:pt>
    <dgm:pt modelId="{280D0FD7-17B6-4CCB-9D6A-37B7229FB542}" type="parTrans" cxnId="{00A60D86-77A8-4D7E-B519-BC556B24B890}">
      <dgm:prSet/>
      <dgm:spPr/>
      <dgm:t>
        <a:bodyPr/>
        <a:lstStyle/>
        <a:p>
          <a:endParaRPr lang="es-MX"/>
        </a:p>
      </dgm:t>
    </dgm:pt>
    <dgm:pt modelId="{AA16A535-BA09-4E32-BB61-2961EAE3A1D0}" type="sibTrans" cxnId="{00A60D86-77A8-4D7E-B519-BC556B24B890}">
      <dgm:prSet/>
      <dgm:spPr/>
      <dgm:t>
        <a:bodyPr/>
        <a:lstStyle/>
        <a:p>
          <a:endParaRPr lang="es-MX"/>
        </a:p>
      </dgm:t>
    </dgm:pt>
    <dgm:pt modelId="{DB17FB0C-4566-4174-BD54-8B67BB8AA67C}" type="pres">
      <dgm:prSet presAssocID="{63E32C3F-3B99-4C7C-A0D4-C1FF72173DC7}" presName="linearFlow" presStyleCnt="0">
        <dgm:presLayoutVars>
          <dgm:dir/>
          <dgm:animLvl val="lvl"/>
          <dgm:resizeHandles/>
        </dgm:presLayoutVars>
      </dgm:prSet>
      <dgm:spPr/>
      <dgm:t>
        <a:bodyPr/>
        <a:lstStyle/>
        <a:p>
          <a:endParaRPr lang="es-EC"/>
        </a:p>
      </dgm:t>
    </dgm:pt>
    <dgm:pt modelId="{D5F3BEB9-D4A6-4FBD-AB39-484EA2B6D3AC}" type="pres">
      <dgm:prSet presAssocID="{BA3D671E-F6D0-4832-9A6B-4B109A56F3E0}" presName="compositeNode" presStyleCnt="0">
        <dgm:presLayoutVars>
          <dgm:bulletEnabled val="1"/>
        </dgm:presLayoutVars>
      </dgm:prSet>
      <dgm:spPr/>
    </dgm:pt>
    <dgm:pt modelId="{5D7204B9-13E7-4854-8793-1346321706C8}" type="pres">
      <dgm:prSet presAssocID="{BA3D671E-F6D0-4832-9A6B-4B109A56F3E0}"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s-EC"/>
        </a:p>
      </dgm:t>
    </dgm:pt>
    <dgm:pt modelId="{EB8AF39D-B5CF-43DA-90A1-E0741F4F47D0}" type="pres">
      <dgm:prSet presAssocID="{BA3D671E-F6D0-4832-9A6B-4B109A56F3E0}" presName="childNode" presStyleLbl="node1" presStyleIdx="0" presStyleCnt="3">
        <dgm:presLayoutVars>
          <dgm:bulletEnabled val="1"/>
        </dgm:presLayoutVars>
      </dgm:prSet>
      <dgm:spPr/>
      <dgm:t>
        <a:bodyPr/>
        <a:lstStyle/>
        <a:p>
          <a:endParaRPr lang="es-EC"/>
        </a:p>
      </dgm:t>
    </dgm:pt>
    <dgm:pt modelId="{01E3427A-D403-4844-A390-6EF0C2B2E8DC}" type="pres">
      <dgm:prSet presAssocID="{BA3D671E-F6D0-4832-9A6B-4B109A56F3E0}" presName="parentNode" presStyleLbl="revTx" presStyleIdx="0" presStyleCnt="3">
        <dgm:presLayoutVars>
          <dgm:chMax val="0"/>
          <dgm:bulletEnabled val="1"/>
        </dgm:presLayoutVars>
      </dgm:prSet>
      <dgm:spPr/>
      <dgm:t>
        <a:bodyPr/>
        <a:lstStyle/>
        <a:p>
          <a:endParaRPr lang="es-EC"/>
        </a:p>
      </dgm:t>
    </dgm:pt>
    <dgm:pt modelId="{15874AEA-CEFD-45CD-AAC5-B5D80E42B99B}" type="pres">
      <dgm:prSet presAssocID="{887BEF9E-B396-4C16-845B-7C57ED720545}" presName="sibTrans" presStyleCnt="0"/>
      <dgm:spPr/>
    </dgm:pt>
    <dgm:pt modelId="{F9015B81-280E-4626-B9AE-4D531FDE5B5E}" type="pres">
      <dgm:prSet presAssocID="{07BBF728-E6E3-4DCE-A37F-BC1DA9CA498E}" presName="compositeNode" presStyleCnt="0">
        <dgm:presLayoutVars>
          <dgm:bulletEnabled val="1"/>
        </dgm:presLayoutVars>
      </dgm:prSet>
      <dgm:spPr/>
    </dgm:pt>
    <dgm:pt modelId="{F27FF66F-FDE6-454F-8839-E9C87043FCE5}" type="pres">
      <dgm:prSet presAssocID="{07BBF728-E6E3-4DCE-A37F-BC1DA9CA498E}" presName="image" presStyleLbl="fgImgPlace1" presStyleIdx="1" presStyleCnt="3"/>
      <dgm:spPr>
        <a:blipFill>
          <a:blip xmlns:r="http://schemas.openxmlformats.org/officeDocument/2006/relationships"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a:blipFill>
      </dgm:spPr>
      <dgm:t>
        <a:bodyPr/>
        <a:lstStyle/>
        <a:p>
          <a:endParaRPr lang="es-EC"/>
        </a:p>
      </dgm:t>
    </dgm:pt>
    <dgm:pt modelId="{F6023419-E884-45BA-8736-1D03CD201D1B}" type="pres">
      <dgm:prSet presAssocID="{07BBF728-E6E3-4DCE-A37F-BC1DA9CA498E}" presName="childNode" presStyleLbl="node1" presStyleIdx="1" presStyleCnt="3">
        <dgm:presLayoutVars>
          <dgm:bulletEnabled val="1"/>
        </dgm:presLayoutVars>
      </dgm:prSet>
      <dgm:spPr/>
      <dgm:t>
        <a:bodyPr/>
        <a:lstStyle/>
        <a:p>
          <a:endParaRPr lang="es-EC"/>
        </a:p>
      </dgm:t>
    </dgm:pt>
    <dgm:pt modelId="{4294F10B-9E97-49F6-89BE-0EA30F49D645}" type="pres">
      <dgm:prSet presAssocID="{07BBF728-E6E3-4DCE-A37F-BC1DA9CA498E}" presName="parentNode" presStyleLbl="revTx" presStyleIdx="1" presStyleCnt="3">
        <dgm:presLayoutVars>
          <dgm:chMax val="0"/>
          <dgm:bulletEnabled val="1"/>
        </dgm:presLayoutVars>
      </dgm:prSet>
      <dgm:spPr/>
      <dgm:t>
        <a:bodyPr/>
        <a:lstStyle/>
        <a:p>
          <a:endParaRPr lang="es-EC"/>
        </a:p>
      </dgm:t>
    </dgm:pt>
    <dgm:pt modelId="{EB9D364D-274B-4D72-97ED-8AD3BDD1335A}" type="pres">
      <dgm:prSet presAssocID="{DCFD6EAA-DDEE-490F-B615-268D7CBAA70D}" presName="sibTrans" presStyleCnt="0"/>
      <dgm:spPr/>
    </dgm:pt>
    <dgm:pt modelId="{C36DA33B-DD11-47D8-955D-02814837D1AE}" type="pres">
      <dgm:prSet presAssocID="{B255054E-397B-4265-B0F5-090E543838FB}" presName="compositeNode" presStyleCnt="0">
        <dgm:presLayoutVars>
          <dgm:bulletEnabled val="1"/>
        </dgm:presLayoutVars>
      </dgm:prSet>
      <dgm:spPr/>
    </dgm:pt>
    <dgm:pt modelId="{DD01B100-E186-4E39-B0E3-0A92CAB015DA}" type="pres">
      <dgm:prSet presAssocID="{B255054E-397B-4265-B0F5-090E543838FB}" presName="image" presStyleLbl="fgImgPlace1" presStyleIdx="2"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s-EC"/>
        </a:p>
      </dgm:t>
    </dgm:pt>
    <dgm:pt modelId="{C359900E-2BF1-430D-862E-3AE303B60D04}" type="pres">
      <dgm:prSet presAssocID="{B255054E-397B-4265-B0F5-090E543838FB}" presName="childNode" presStyleLbl="node1" presStyleIdx="2" presStyleCnt="3">
        <dgm:presLayoutVars>
          <dgm:bulletEnabled val="1"/>
        </dgm:presLayoutVars>
      </dgm:prSet>
      <dgm:spPr/>
      <dgm:t>
        <a:bodyPr/>
        <a:lstStyle/>
        <a:p>
          <a:endParaRPr lang="es-EC"/>
        </a:p>
      </dgm:t>
    </dgm:pt>
    <dgm:pt modelId="{8E296CB5-371F-4B2D-9A08-3ACC9AC74D03}" type="pres">
      <dgm:prSet presAssocID="{B255054E-397B-4265-B0F5-090E543838FB}" presName="parentNode" presStyleLbl="revTx" presStyleIdx="2" presStyleCnt="3">
        <dgm:presLayoutVars>
          <dgm:chMax val="0"/>
          <dgm:bulletEnabled val="1"/>
        </dgm:presLayoutVars>
      </dgm:prSet>
      <dgm:spPr/>
      <dgm:t>
        <a:bodyPr/>
        <a:lstStyle/>
        <a:p>
          <a:endParaRPr lang="es-EC"/>
        </a:p>
      </dgm:t>
    </dgm:pt>
  </dgm:ptLst>
  <dgm:cxnLst>
    <dgm:cxn modelId="{A83CF1EA-FAD0-4A47-875B-EC09469F2429}" type="presOf" srcId="{204D20E2-E4B1-4D5A-BC30-E0D96703A776}" destId="{EB8AF39D-B5CF-43DA-90A1-E0741F4F47D0}" srcOrd="0" destOrd="1" presId="urn:microsoft.com/office/officeart/2005/8/layout/hList2"/>
    <dgm:cxn modelId="{00A60D86-77A8-4D7E-B519-BC556B24B890}" srcId="{BA3D671E-F6D0-4832-9A6B-4B109A56F3E0}" destId="{EC4A9936-DF67-4C83-919E-6F85DF7AA99F}" srcOrd="8" destOrd="0" parTransId="{280D0FD7-17B6-4CCB-9D6A-37B7229FB542}" sibTransId="{AA16A535-BA09-4E32-BB61-2961EAE3A1D0}"/>
    <dgm:cxn modelId="{98FF1A2D-2563-4532-BA4C-1098389C7469}" srcId="{BA3D671E-F6D0-4832-9A6B-4B109A56F3E0}" destId="{1CACBB9B-52F6-4344-9F77-80D6DEDCC8C3}" srcOrd="9" destOrd="0" parTransId="{D9AC9E8E-1B57-42EB-B98C-1A19F18A1D49}" sibTransId="{11652967-3967-4EF9-91B9-2A05FE9F229A}"/>
    <dgm:cxn modelId="{483B994E-2056-462C-92D1-6536C1C5BCBE}" srcId="{BA3D671E-F6D0-4832-9A6B-4B109A56F3E0}" destId="{E5A92066-F684-4430-A85C-EA414A78946D}" srcOrd="0" destOrd="0" parTransId="{BCDE685B-EF84-4CB8-A585-D1FD5CAE883D}" sibTransId="{C6E2ABD8-C050-4C03-97AF-8BEC8C706934}"/>
    <dgm:cxn modelId="{17BD18FA-64F7-4C9E-8BC8-741ABC904C78}" srcId="{B255054E-397B-4265-B0F5-090E543838FB}" destId="{C8D8F55D-6BFB-42F5-9F0A-7DA65ECBF4DD}" srcOrd="7" destOrd="0" parTransId="{77CB00BB-319B-4C37-85DB-638288961A45}" sibTransId="{DA282DE1-3553-49A7-BD43-A63014F23C8C}"/>
    <dgm:cxn modelId="{484627E4-A23B-41C0-BB61-FE65E3056E0B}" type="presOf" srcId="{E5A92066-F684-4430-A85C-EA414A78946D}" destId="{EB8AF39D-B5CF-43DA-90A1-E0741F4F47D0}" srcOrd="0" destOrd="0" presId="urn:microsoft.com/office/officeart/2005/8/layout/hList2"/>
    <dgm:cxn modelId="{0690F748-FE66-4BEB-9708-65C146AC46C7}" srcId="{B255054E-397B-4265-B0F5-090E543838FB}" destId="{B80A49FB-241D-4880-A4B6-827F8ADD248C}" srcOrd="1" destOrd="0" parTransId="{216C6D34-B916-458E-B3C9-D883854ACEB5}" sibTransId="{D65A317A-2593-4107-879B-DC22CF00F62F}"/>
    <dgm:cxn modelId="{F72AFAD2-C61D-4AFD-940F-79100E9366C0}" type="presOf" srcId="{2E2833CF-1970-4D46-BD7E-AE59485A9DF9}" destId="{F6023419-E884-45BA-8736-1D03CD201D1B}" srcOrd="0" destOrd="2" presId="urn:microsoft.com/office/officeart/2005/8/layout/hList2"/>
    <dgm:cxn modelId="{6F560BFA-15EA-4664-AC7B-EDA32647F973}" type="presOf" srcId="{9295A354-FED3-4A7C-942F-96B172C7A53E}" destId="{EB8AF39D-B5CF-43DA-90A1-E0741F4F47D0}" srcOrd="0" destOrd="6" presId="urn:microsoft.com/office/officeart/2005/8/layout/hList2"/>
    <dgm:cxn modelId="{A8DE59EA-6B43-4841-A121-EBAC095B2A78}" type="presOf" srcId="{7504189B-113A-48A4-B6C0-8C0DA7F0286F}" destId="{C359900E-2BF1-430D-862E-3AE303B60D04}" srcOrd="0" destOrd="9" presId="urn:microsoft.com/office/officeart/2005/8/layout/hList2"/>
    <dgm:cxn modelId="{303A2CCC-A3C3-4B85-BAEA-D809B28F15EA}" srcId="{B255054E-397B-4265-B0F5-090E543838FB}" destId="{97801DE3-E7E4-48F3-AF4A-66FDF6F9B2F4}" srcOrd="4" destOrd="0" parTransId="{69272E71-CD82-4456-AE55-3CFBEBAAEB56}" sibTransId="{CB22F469-EAC1-4B11-AE71-A206EB91AC08}"/>
    <dgm:cxn modelId="{36DB564E-77F3-439F-8397-35CE10AD9BB4}" srcId="{63E32C3F-3B99-4C7C-A0D4-C1FF72173DC7}" destId="{07BBF728-E6E3-4DCE-A37F-BC1DA9CA498E}" srcOrd="1" destOrd="0" parTransId="{D361D09C-FDCF-4229-AA46-4525F3776702}" sibTransId="{DCFD6EAA-DDEE-490F-B615-268D7CBAA70D}"/>
    <dgm:cxn modelId="{324A8A99-DB3F-4F57-8F76-33C02832484A}" srcId="{B255054E-397B-4265-B0F5-090E543838FB}" destId="{390535E2-23EA-439A-915A-FE9C1B896883}" srcOrd="2" destOrd="0" parTransId="{C53D5411-C3BE-4179-A226-2924049C10E1}" sibTransId="{D221A6F1-E291-4312-9CCA-C28FE5843573}"/>
    <dgm:cxn modelId="{1B88A654-8726-44F2-B56C-19383382F8DB}" srcId="{07BBF728-E6E3-4DCE-A37F-BC1DA9CA498E}" destId="{0E6E6A67-5ED1-47A6-8ED2-1E381DDD4EDB}" srcOrd="5" destOrd="0" parTransId="{2ADE4CE7-B8D4-4E6F-9D30-10036B75F7F4}" sibTransId="{8CBF5E1F-EDCB-4BDF-B5A5-8FDB63A09A83}"/>
    <dgm:cxn modelId="{79334AA7-E5CB-4430-8E1F-AE90766E83DB}" srcId="{B255054E-397B-4265-B0F5-090E543838FB}" destId="{F0A2D90E-3812-46AD-9AFB-0247F6279F33}" srcOrd="11" destOrd="0" parTransId="{F8434284-D4D3-4D0F-BB73-B8347C8B33CA}" sibTransId="{EEA74140-B5DD-40C8-8E4B-C94A2A3BA94B}"/>
    <dgm:cxn modelId="{376B0D2F-3034-47B4-99F6-5744104A7C52}" type="presOf" srcId="{3FB6A45B-5048-4FC9-8AF4-9AD3140F0008}" destId="{EB8AF39D-B5CF-43DA-90A1-E0741F4F47D0}" srcOrd="0" destOrd="3" presId="urn:microsoft.com/office/officeart/2005/8/layout/hList2"/>
    <dgm:cxn modelId="{C51DA5F9-F448-4C79-8A9C-9A12EBD56AE6}" type="presOf" srcId="{076C7F47-DC25-49EB-83E2-2937700349E5}" destId="{C359900E-2BF1-430D-862E-3AE303B60D04}" srcOrd="0" destOrd="12" presId="urn:microsoft.com/office/officeart/2005/8/layout/hList2"/>
    <dgm:cxn modelId="{121337D3-4EA5-4F26-86CF-DC1C00FDEA25}" type="presOf" srcId="{1CACBB9B-52F6-4344-9F77-80D6DEDCC8C3}" destId="{EB8AF39D-B5CF-43DA-90A1-E0741F4F47D0}" srcOrd="0" destOrd="9" presId="urn:microsoft.com/office/officeart/2005/8/layout/hList2"/>
    <dgm:cxn modelId="{B67049F4-9FA5-4FD9-9FB5-B6927372A4FB}" type="presOf" srcId="{8B95A55A-BDE9-4509-AF71-AAB056A077C5}" destId="{C359900E-2BF1-430D-862E-3AE303B60D04}" srcOrd="0" destOrd="10" presId="urn:microsoft.com/office/officeart/2005/8/layout/hList2"/>
    <dgm:cxn modelId="{D13D4752-5CE2-4ADE-B1B4-9B2EF7037863}" srcId="{07BBF728-E6E3-4DCE-A37F-BC1DA9CA498E}" destId="{378783F7-3CB5-40E8-B13F-5521BE15D4C5}" srcOrd="0" destOrd="0" parTransId="{3217F054-2685-491A-88E6-99F91538A064}" sibTransId="{13BA70CB-2DAD-46FA-93D5-8109BA6462E9}"/>
    <dgm:cxn modelId="{CF381C60-5A1B-4DE5-95F7-168B3D837C53}" srcId="{63E32C3F-3B99-4C7C-A0D4-C1FF72173DC7}" destId="{BA3D671E-F6D0-4832-9A6B-4B109A56F3E0}" srcOrd="0" destOrd="0" parTransId="{58FC8E34-1D71-481E-8B72-B110F1E6B55A}" sibTransId="{887BEF9E-B396-4C16-845B-7C57ED720545}"/>
    <dgm:cxn modelId="{054C3241-9F6E-41EE-9D65-44BA189843C9}" type="presOf" srcId="{22B428D8-B664-45D4-B2D2-9699E3920843}" destId="{EB8AF39D-B5CF-43DA-90A1-E0741F4F47D0}" srcOrd="0" destOrd="2" presId="urn:microsoft.com/office/officeart/2005/8/layout/hList2"/>
    <dgm:cxn modelId="{5C47A6BB-AF1A-40A5-B72F-CFE8C894D2BD}" srcId="{BA3D671E-F6D0-4832-9A6B-4B109A56F3E0}" destId="{204D20E2-E4B1-4D5A-BC30-E0D96703A776}" srcOrd="1" destOrd="0" parTransId="{139D870B-704D-4DBB-A130-59378B4F6269}" sibTransId="{2B554BAF-CF65-4F90-805C-A50D03A7423E}"/>
    <dgm:cxn modelId="{0A43E11F-DA4A-470E-B117-A78655228602}" type="presOf" srcId="{42FC316C-9FA0-4E7E-AEB0-4C1024E6A114}" destId="{F6023419-E884-45BA-8736-1D03CD201D1B}" srcOrd="0" destOrd="1" presId="urn:microsoft.com/office/officeart/2005/8/layout/hList2"/>
    <dgm:cxn modelId="{0480FA8C-0A24-44B9-B043-72F096D17B10}" type="presOf" srcId="{B80A49FB-241D-4880-A4B6-827F8ADD248C}" destId="{C359900E-2BF1-430D-862E-3AE303B60D04}" srcOrd="0" destOrd="1" presId="urn:microsoft.com/office/officeart/2005/8/layout/hList2"/>
    <dgm:cxn modelId="{CC412AF9-9498-4425-A7AB-AB27602E8948}" srcId="{B255054E-397B-4265-B0F5-090E543838FB}" destId="{C81FC90F-5B88-4AF6-96E3-ABE8B84B2769}" srcOrd="3" destOrd="0" parTransId="{54B573E4-D01C-45BF-94B6-5EA13202B596}" sibTransId="{F7B9F68A-4A05-4996-849D-CF62C406D62D}"/>
    <dgm:cxn modelId="{CF0E72AD-D6CC-4C87-A452-2E50A66E8E0D}" type="presOf" srcId="{C81FC90F-5B88-4AF6-96E3-ABE8B84B2769}" destId="{C359900E-2BF1-430D-862E-3AE303B60D04}" srcOrd="0" destOrd="3" presId="urn:microsoft.com/office/officeart/2005/8/layout/hList2"/>
    <dgm:cxn modelId="{7FEEA687-E295-46B4-A49C-0E4EC3724816}" srcId="{B255054E-397B-4265-B0F5-090E543838FB}" destId="{7504189B-113A-48A4-B6C0-8C0DA7F0286F}" srcOrd="9" destOrd="0" parTransId="{47B05D2A-EC30-4A16-8665-5D1F1F24CF82}" sibTransId="{AFE8A162-A388-4CB9-B3D4-928E0CF7761A}"/>
    <dgm:cxn modelId="{946C589B-FE89-49BF-B008-A99D5A8B7044}" srcId="{B255054E-397B-4265-B0F5-090E543838FB}" destId="{0E215C6F-AC82-44A0-8549-028DBA358B29}" srcOrd="8" destOrd="0" parTransId="{9BED83C0-32A2-4C19-AF33-9090BD98315D}" sibTransId="{2ABD6809-1A38-4EA3-8355-4387A0FDDFC4}"/>
    <dgm:cxn modelId="{33BE2176-7F7B-4324-ADE6-5CA2B05E93CF}" type="presOf" srcId="{D11618A8-7233-44FF-992C-5E6F9B7E3DBE}" destId="{C359900E-2BF1-430D-862E-3AE303B60D04}" srcOrd="0" destOrd="6" presId="urn:microsoft.com/office/officeart/2005/8/layout/hList2"/>
    <dgm:cxn modelId="{D1FC9DF9-572C-4AB8-8C99-92C17003F0C3}" srcId="{07BBF728-E6E3-4DCE-A37F-BC1DA9CA498E}" destId="{1201A1AB-36A0-4568-B9B4-948B1E20B988}" srcOrd="4" destOrd="0" parTransId="{DD837554-DA97-454A-81B2-545003807B1A}" sibTransId="{1C4ED6AE-4779-48B2-96D1-47E7AC2870CE}"/>
    <dgm:cxn modelId="{0A30A366-7010-4F98-80D5-25A3BF700C85}" srcId="{B255054E-397B-4265-B0F5-090E543838FB}" destId="{49CF003F-8794-4B40-9469-24436B76DD4F}" srcOrd="5" destOrd="0" parTransId="{15DA15D5-0634-4D27-8C34-4EFCAF5DF5F3}" sibTransId="{08D1269B-351C-4574-BF47-18F79E846DE3}"/>
    <dgm:cxn modelId="{DB5D7011-06C4-4E6D-894D-A3946BB6C5F6}" type="presOf" srcId="{97801DE3-E7E4-48F3-AF4A-66FDF6F9B2F4}" destId="{C359900E-2BF1-430D-862E-3AE303B60D04}" srcOrd="0" destOrd="4" presId="urn:microsoft.com/office/officeart/2005/8/layout/hList2"/>
    <dgm:cxn modelId="{78FA130E-1A42-4E9D-98D1-A44054735A42}" type="presOf" srcId="{390535E2-23EA-439A-915A-FE9C1B896883}" destId="{C359900E-2BF1-430D-862E-3AE303B60D04}" srcOrd="0" destOrd="2" presId="urn:microsoft.com/office/officeart/2005/8/layout/hList2"/>
    <dgm:cxn modelId="{0408615D-8926-482B-8A94-28BDC2161E3E}" srcId="{07BBF728-E6E3-4DCE-A37F-BC1DA9CA498E}" destId="{D8649465-C6C3-4E28-A2E2-7D98ACAAC164}" srcOrd="6" destOrd="0" parTransId="{062E7BE1-F99C-4B3D-9B7B-49FF587D372A}" sibTransId="{DA48AFEB-7B52-41E6-887A-5F04B8674E93}"/>
    <dgm:cxn modelId="{061695C6-98B8-4AA7-B424-CA93213FE9B2}" type="presOf" srcId="{64773B8E-63B8-4890-8498-030A3150D5F6}" destId="{F6023419-E884-45BA-8736-1D03CD201D1B}" srcOrd="0" destOrd="3" presId="urn:microsoft.com/office/officeart/2005/8/layout/hList2"/>
    <dgm:cxn modelId="{96CDBFEF-A892-464C-9B40-42F3ABEFEC26}" type="presOf" srcId="{F0A2D90E-3812-46AD-9AFB-0247F6279F33}" destId="{C359900E-2BF1-430D-862E-3AE303B60D04}" srcOrd="0" destOrd="11" presId="urn:microsoft.com/office/officeart/2005/8/layout/hList2"/>
    <dgm:cxn modelId="{41801AFE-B703-4790-B5DD-39D47DDA72C8}" type="presOf" srcId="{D8649465-C6C3-4E28-A2E2-7D98ACAAC164}" destId="{F6023419-E884-45BA-8736-1D03CD201D1B}" srcOrd="0" destOrd="6" presId="urn:microsoft.com/office/officeart/2005/8/layout/hList2"/>
    <dgm:cxn modelId="{B15D2C1F-9E6F-47FF-8AE7-42A3A9D23ABC}" srcId="{63E32C3F-3B99-4C7C-A0D4-C1FF72173DC7}" destId="{B255054E-397B-4265-B0F5-090E543838FB}" srcOrd="2" destOrd="0" parTransId="{FC0CCEDA-C5D9-4B38-807F-73CAAD165CAA}" sibTransId="{8DF46603-FFA0-4389-9370-33CB3096EB2C}"/>
    <dgm:cxn modelId="{F030F8EC-E2D1-4C96-B941-1D6227538A6F}" type="presOf" srcId="{C8D8F55D-6BFB-42F5-9F0A-7DA65ECBF4DD}" destId="{C359900E-2BF1-430D-862E-3AE303B60D04}" srcOrd="0" destOrd="7" presId="urn:microsoft.com/office/officeart/2005/8/layout/hList2"/>
    <dgm:cxn modelId="{98DE5771-CEF0-44D6-873C-89A5B0E36CF1}" type="presOf" srcId="{A7A43979-FE31-4B0E-9DFA-D567DB842D75}" destId="{EB8AF39D-B5CF-43DA-90A1-E0741F4F47D0}" srcOrd="0" destOrd="4" presId="urn:microsoft.com/office/officeart/2005/8/layout/hList2"/>
    <dgm:cxn modelId="{D33FAB0C-7C4E-485C-91AC-51D5BE15DB4A}" srcId="{BA3D671E-F6D0-4832-9A6B-4B109A56F3E0}" destId="{22B428D8-B664-45D4-B2D2-9699E3920843}" srcOrd="2" destOrd="0" parTransId="{75C23122-88FE-418C-A0EA-568B4F8DECA4}" sibTransId="{DAF159D4-ECA6-42E4-92E9-A5980A14C5D3}"/>
    <dgm:cxn modelId="{EA43C24D-95B9-411B-9810-13E7984F4A98}" srcId="{BA3D671E-F6D0-4832-9A6B-4B109A56F3E0}" destId="{3FB6A45B-5048-4FC9-8AF4-9AD3140F0008}" srcOrd="3" destOrd="0" parTransId="{EDDCA2DD-5FA4-4EC1-A183-3D7FA2F302E1}" sibTransId="{CEFC5262-F6CF-43FC-8B52-C820FC4330A1}"/>
    <dgm:cxn modelId="{B5A44102-3E4D-4772-A333-FD4C8EEC1050}" srcId="{B255054E-397B-4265-B0F5-090E543838FB}" destId="{076C7F47-DC25-49EB-83E2-2937700349E5}" srcOrd="12" destOrd="0" parTransId="{5E312778-08F4-40AA-9C41-1819318BD7D8}" sibTransId="{8EB7492B-4971-464D-A68F-97E116E386AC}"/>
    <dgm:cxn modelId="{926B8BDE-C065-4A08-AC96-52C25B0CAB08}" type="presOf" srcId="{BA3D671E-F6D0-4832-9A6B-4B109A56F3E0}" destId="{01E3427A-D403-4844-A390-6EF0C2B2E8DC}" srcOrd="0" destOrd="0" presId="urn:microsoft.com/office/officeart/2005/8/layout/hList2"/>
    <dgm:cxn modelId="{0EA3B89E-5E01-42AA-9C38-47AE19B40C11}" type="presOf" srcId="{63E32C3F-3B99-4C7C-A0D4-C1FF72173DC7}" destId="{DB17FB0C-4566-4174-BD54-8B67BB8AA67C}" srcOrd="0" destOrd="0" presId="urn:microsoft.com/office/officeart/2005/8/layout/hList2"/>
    <dgm:cxn modelId="{BEE4E0C4-1D66-4287-9621-02AAB7477964}" type="presOf" srcId="{07BBF728-E6E3-4DCE-A37F-BC1DA9CA498E}" destId="{4294F10B-9E97-49F6-89BE-0EA30F49D645}" srcOrd="0" destOrd="0" presId="urn:microsoft.com/office/officeart/2005/8/layout/hList2"/>
    <dgm:cxn modelId="{9D5DA86A-AC2F-4AFA-B039-008A3AC1D99A}" type="presOf" srcId="{B255054E-397B-4265-B0F5-090E543838FB}" destId="{8E296CB5-371F-4B2D-9A08-3ACC9AC74D03}" srcOrd="0" destOrd="0" presId="urn:microsoft.com/office/officeart/2005/8/layout/hList2"/>
    <dgm:cxn modelId="{69193467-E65F-4842-94C8-C064AFA88DC8}" type="presOf" srcId="{0E6E6A67-5ED1-47A6-8ED2-1E381DDD4EDB}" destId="{F6023419-E884-45BA-8736-1D03CD201D1B}" srcOrd="0" destOrd="5" presId="urn:microsoft.com/office/officeart/2005/8/layout/hList2"/>
    <dgm:cxn modelId="{CA0F5213-87EA-46D7-8477-3244CAF3512B}" srcId="{BA3D671E-F6D0-4832-9A6B-4B109A56F3E0}" destId="{9295A354-FED3-4A7C-942F-96B172C7A53E}" srcOrd="6" destOrd="0" parTransId="{2279D43F-16B3-42A2-BE58-34991F15C6EF}" sibTransId="{883495BB-513E-4C7B-8A31-AD66A713BC9B}"/>
    <dgm:cxn modelId="{59C75145-3203-4539-A589-2452055BB0F0}" srcId="{B255054E-397B-4265-B0F5-090E543838FB}" destId="{2DC4C479-29E6-4583-848B-BAE66689FA06}" srcOrd="0" destOrd="0" parTransId="{B694A2E9-9357-4122-B0FE-F320DC64A0F7}" sibTransId="{6FC04133-09CB-45D2-881F-A3B8B0ECAC4E}"/>
    <dgm:cxn modelId="{DD038582-05A9-4B7B-92EC-F8935C5D2390}" srcId="{07BBF728-E6E3-4DCE-A37F-BC1DA9CA498E}" destId="{64773B8E-63B8-4890-8498-030A3150D5F6}" srcOrd="3" destOrd="0" parTransId="{B9914215-4061-42D0-BEFB-6081C782A030}" sibTransId="{6980F767-CA3C-4680-8287-F0B0542D3E9D}"/>
    <dgm:cxn modelId="{0AEFB606-D88E-4050-98B3-9575471EE584}" srcId="{BA3D671E-F6D0-4832-9A6B-4B109A56F3E0}" destId="{8CDFF4C6-2ACC-438B-BF6A-6389EC92F367}" srcOrd="7" destOrd="0" parTransId="{645638D6-2F27-4155-AA23-C8FE02BACC89}" sibTransId="{BFD9CEDE-9265-4931-A218-C2D337293945}"/>
    <dgm:cxn modelId="{A6CFCCC4-F263-4933-BBE0-0B0A9D9AB4A3}" srcId="{07BBF728-E6E3-4DCE-A37F-BC1DA9CA498E}" destId="{42FC316C-9FA0-4E7E-AEB0-4C1024E6A114}" srcOrd="1" destOrd="0" parTransId="{9084AB78-2C16-44B0-BA93-76CF9C98C517}" sibTransId="{C77DD561-E466-4C04-AA26-5ECEFD0BA4CF}"/>
    <dgm:cxn modelId="{7C2CE825-EF69-45CC-843E-071D60727C25}" type="presOf" srcId="{1201A1AB-36A0-4568-B9B4-948B1E20B988}" destId="{F6023419-E884-45BA-8736-1D03CD201D1B}" srcOrd="0" destOrd="4" presId="urn:microsoft.com/office/officeart/2005/8/layout/hList2"/>
    <dgm:cxn modelId="{DE242675-A83E-483B-BE29-143F67472B09}" type="presOf" srcId="{6369ECC3-2F19-4862-A7D8-D869B8F511BD}" destId="{EB8AF39D-B5CF-43DA-90A1-E0741F4F47D0}" srcOrd="0" destOrd="5" presId="urn:microsoft.com/office/officeart/2005/8/layout/hList2"/>
    <dgm:cxn modelId="{3B3CBB01-116C-48B4-90CA-5474D9D3DF4D}" type="presOf" srcId="{378783F7-3CB5-40E8-B13F-5521BE15D4C5}" destId="{F6023419-E884-45BA-8736-1D03CD201D1B}" srcOrd="0" destOrd="0" presId="urn:microsoft.com/office/officeart/2005/8/layout/hList2"/>
    <dgm:cxn modelId="{41992D76-8D92-4314-BC06-3151EF18622A}" type="presOf" srcId="{2DC4C479-29E6-4583-848B-BAE66689FA06}" destId="{C359900E-2BF1-430D-862E-3AE303B60D04}" srcOrd="0" destOrd="0" presId="urn:microsoft.com/office/officeart/2005/8/layout/hList2"/>
    <dgm:cxn modelId="{606BF86F-C8CB-4C7E-BF78-0BE16120E8BB}" srcId="{B255054E-397B-4265-B0F5-090E543838FB}" destId="{D11618A8-7233-44FF-992C-5E6F9B7E3DBE}" srcOrd="6" destOrd="0" parTransId="{E07CDD2A-B9B5-420D-9BE8-B57B079E8208}" sibTransId="{82B4509F-5DA4-4985-BABE-BAFB00C8D791}"/>
    <dgm:cxn modelId="{AACE055E-CA6C-4220-B0B3-C1AA7487F567}" srcId="{BA3D671E-F6D0-4832-9A6B-4B109A56F3E0}" destId="{A7A43979-FE31-4B0E-9DFA-D567DB842D75}" srcOrd="4" destOrd="0" parTransId="{763FEC89-1BD0-43D3-B466-A3AF8B46E003}" sibTransId="{2EF498B2-00ED-47D3-B388-726CE09602C2}"/>
    <dgm:cxn modelId="{B73D4272-9B12-4D6E-BEEC-4AE749904E9A}" type="presOf" srcId="{0E215C6F-AC82-44A0-8549-028DBA358B29}" destId="{C359900E-2BF1-430D-862E-3AE303B60D04}" srcOrd="0" destOrd="8" presId="urn:microsoft.com/office/officeart/2005/8/layout/hList2"/>
    <dgm:cxn modelId="{6E27D21C-980C-4A36-A9E4-CCB1BF5CEC9A}" type="presOf" srcId="{49CF003F-8794-4B40-9469-24436B76DD4F}" destId="{C359900E-2BF1-430D-862E-3AE303B60D04}" srcOrd="0" destOrd="5" presId="urn:microsoft.com/office/officeart/2005/8/layout/hList2"/>
    <dgm:cxn modelId="{36CEBAA9-32E5-4751-9159-6AA13F406036}" srcId="{07BBF728-E6E3-4DCE-A37F-BC1DA9CA498E}" destId="{2E2833CF-1970-4D46-BD7E-AE59485A9DF9}" srcOrd="2" destOrd="0" parTransId="{FA3FC35F-FFD7-4E32-8566-0AF58102819B}" sibTransId="{95684964-7DD6-4DD6-9952-36DF34C96E7F}"/>
    <dgm:cxn modelId="{D7DF1FD3-8819-4910-8235-2E3C413D25B5}" type="presOf" srcId="{EC4A9936-DF67-4C83-919E-6F85DF7AA99F}" destId="{EB8AF39D-B5CF-43DA-90A1-E0741F4F47D0}" srcOrd="0" destOrd="8" presId="urn:microsoft.com/office/officeart/2005/8/layout/hList2"/>
    <dgm:cxn modelId="{21D1D943-02B5-4942-87D6-ED13F9D55950}" srcId="{BA3D671E-F6D0-4832-9A6B-4B109A56F3E0}" destId="{6369ECC3-2F19-4862-A7D8-D869B8F511BD}" srcOrd="5" destOrd="0" parTransId="{D48114BD-D6DD-4334-BDD6-B81F5384BB9E}" sibTransId="{D9DE5DCB-A103-4B1C-ADFF-A6AC1A5E6BBD}"/>
    <dgm:cxn modelId="{86BBDDEE-C761-4DF7-8958-08EAE204B0DA}" type="presOf" srcId="{8CDFF4C6-2ACC-438B-BF6A-6389EC92F367}" destId="{EB8AF39D-B5CF-43DA-90A1-E0741F4F47D0}" srcOrd="0" destOrd="7" presId="urn:microsoft.com/office/officeart/2005/8/layout/hList2"/>
    <dgm:cxn modelId="{9357871C-C07F-403C-80EF-51BE52620417}" srcId="{B255054E-397B-4265-B0F5-090E543838FB}" destId="{8B95A55A-BDE9-4509-AF71-AAB056A077C5}" srcOrd="10" destOrd="0" parTransId="{2F62DD95-ABAB-4948-A208-D123B4093F5B}" sibTransId="{A78B2151-9777-460A-9038-717D57A9F6FF}"/>
    <dgm:cxn modelId="{17E2D5A3-3DD4-4CAB-BA26-9246431A5D21}" type="presParOf" srcId="{DB17FB0C-4566-4174-BD54-8B67BB8AA67C}" destId="{D5F3BEB9-D4A6-4FBD-AB39-484EA2B6D3AC}" srcOrd="0" destOrd="0" presId="urn:microsoft.com/office/officeart/2005/8/layout/hList2"/>
    <dgm:cxn modelId="{BED91EA8-A2CC-44B4-8967-09B6E24234F3}" type="presParOf" srcId="{D5F3BEB9-D4A6-4FBD-AB39-484EA2B6D3AC}" destId="{5D7204B9-13E7-4854-8793-1346321706C8}" srcOrd="0" destOrd="0" presId="urn:microsoft.com/office/officeart/2005/8/layout/hList2"/>
    <dgm:cxn modelId="{3E40F5DB-0D57-4E23-8F22-1981A40D283D}" type="presParOf" srcId="{D5F3BEB9-D4A6-4FBD-AB39-484EA2B6D3AC}" destId="{EB8AF39D-B5CF-43DA-90A1-E0741F4F47D0}" srcOrd="1" destOrd="0" presId="urn:microsoft.com/office/officeart/2005/8/layout/hList2"/>
    <dgm:cxn modelId="{ED6B112F-C486-455E-B328-79BBB3B2C85C}" type="presParOf" srcId="{D5F3BEB9-D4A6-4FBD-AB39-484EA2B6D3AC}" destId="{01E3427A-D403-4844-A390-6EF0C2B2E8DC}" srcOrd="2" destOrd="0" presId="urn:microsoft.com/office/officeart/2005/8/layout/hList2"/>
    <dgm:cxn modelId="{6FF9BE89-FA18-45C4-ADA5-318318CB1DA8}" type="presParOf" srcId="{DB17FB0C-4566-4174-BD54-8B67BB8AA67C}" destId="{15874AEA-CEFD-45CD-AAC5-B5D80E42B99B}" srcOrd="1" destOrd="0" presId="urn:microsoft.com/office/officeart/2005/8/layout/hList2"/>
    <dgm:cxn modelId="{E9FCEAF9-F6CC-4DF1-9771-7E53C251A32F}" type="presParOf" srcId="{DB17FB0C-4566-4174-BD54-8B67BB8AA67C}" destId="{F9015B81-280E-4626-B9AE-4D531FDE5B5E}" srcOrd="2" destOrd="0" presId="urn:microsoft.com/office/officeart/2005/8/layout/hList2"/>
    <dgm:cxn modelId="{A33800FF-1409-47EB-9864-966F01C4CD42}" type="presParOf" srcId="{F9015B81-280E-4626-B9AE-4D531FDE5B5E}" destId="{F27FF66F-FDE6-454F-8839-E9C87043FCE5}" srcOrd="0" destOrd="0" presId="urn:microsoft.com/office/officeart/2005/8/layout/hList2"/>
    <dgm:cxn modelId="{07959946-77A5-4C7B-89BA-FE4B8C4D740D}" type="presParOf" srcId="{F9015B81-280E-4626-B9AE-4D531FDE5B5E}" destId="{F6023419-E884-45BA-8736-1D03CD201D1B}" srcOrd="1" destOrd="0" presId="urn:microsoft.com/office/officeart/2005/8/layout/hList2"/>
    <dgm:cxn modelId="{A849AAEF-8F0A-45F2-B36E-2D4EC16606EA}" type="presParOf" srcId="{F9015B81-280E-4626-B9AE-4D531FDE5B5E}" destId="{4294F10B-9E97-49F6-89BE-0EA30F49D645}" srcOrd="2" destOrd="0" presId="urn:microsoft.com/office/officeart/2005/8/layout/hList2"/>
    <dgm:cxn modelId="{4251FA33-C07C-45BC-9F01-0B9B1CA59D67}" type="presParOf" srcId="{DB17FB0C-4566-4174-BD54-8B67BB8AA67C}" destId="{EB9D364D-274B-4D72-97ED-8AD3BDD1335A}" srcOrd="3" destOrd="0" presId="urn:microsoft.com/office/officeart/2005/8/layout/hList2"/>
    <dgm:cxn modelId="{30C1F21F-30A9-4612-A069-DA285C3EA136}" type="presParOf" srcId="{DB17FB0C-4566-4174-BD54-8B67BB8AA67C}" destId="{C36DA33B-DD11-47D8-955D-02814837D1AE}" srcOrd="4" destOrd="0" presId="urn:microsoft.com/office/officeart/2005/8/layout/hList2"/>
    <dgm:cxn modelId="{1A6CC60C-4AA8-41D1-BC2C-A17888B1A74B}" type="presParOf" srcId="{C36DA33B-DD11-47D8-955D-02814837D1AE}" destId="{DD01B100-E186-4E39-B0E3-0A92CAB015DA}" srcOrd="0" destOrd="0" presId="urn:microsoft.com/office/officeart/2005/8/layout/hList2"/>
    <dgm:cxn modelId="{7678969A-48C1-4F9C-A41A-82EB736BFAC1}" type="presParOf" srcId="{C36DA33B-DD11-47D8-955D-02814837D1AE}" destId="{C359900E-2BF1-430D-862E-3AE303B60D04}" srcOrd="1" destOrd="0" presId="urn:microsoft.com/office/officeart/2005/8/layout/hList2"/>
    <dgm:cxn modelId="{DEDCC56F-0915-4BFE-B49B-4391264B4529}" type="presParOf" srcId="{C36DA33B-DD11-47D8-955D-02814837D1AE}" destId="{8E296CB5-371F-4B2D-9A08-3ACC9AC74D03}" srcOrd="2" destOrd="0" presId="urn:microsoft.com/office/officeart/2005/8/layout/h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328BA2-21BC-474E-9727-58512E64C233}" type="doc">
      <dgm:prSet loTypeId="urn:microsoft.com/office/officeart/2005/8/layout/cycle6" loCatId="relationship" qsTypeId="urn:microsoft.com/office/officeart/2005/8/quickstyle/simple1" qsCatId="simple" csTypeId="urn:microsoft.com/office/officeart/2005/8/colors/colorful5" csCatId="colorful" phldr="1"/>
      <dgm:spPr/>
    </dgm:pt>
    <dgm:pt modelId="{34F3498A-2555-43EC-8E1E-E8874F279848}">
      <dgm:prSet phldrT="[Texto]"/>
      <dgm:spPr/>
      <dgm:t>
        <a:bodyPr/>
        <a:lstStyle/>
        <a:p>
          <a:r>
            <a:rPr lang="es-EC" b="1" dirty="0" smtClean="0"/>
            <a:t>APEC</a:t>
          </a:r>
          <a:r>
            <a:rPr lang="es-EC" dirty="0" smtClean="0"/>
            <a:t>, representa el 38,4% de la población mundial        (</a:t>
          </a:r>
          <a:r>
            <a:rPr lang="es-EC" b="0" i="0" u="none" dirty="0" smtClean="0"/>
            <a:t>2.891 millones de personas)</a:t>
          </a:r>
          <a:endParaRPr lang="es-EC" dirty="0"/>
        </a:p>
      </dgm:t>
    </dgm:pt>
    <dgm:pt modelId="{C27D4596-2299-4591-ABE6-0F71C125559F}" type="parTrans" cxnId="{724ED694-689F-422A-8A0E-54AB3834A99B}">
      <dgm:prSet/>
      <dgm:spPr/>
      <dgm:t>
        <a:bodyPr/>
        <a:lstStyle/>
        <a:p>
          <a:endParaRPr lang="es-EC"/>
        </a:p>
      </dgm:t>
    </dgm:pt>
    <dgm:pt modelId="{2B698B64-CB70-4590-9684-8977347B4E15}" type="sibTrans" cxnId="{724ED694-689F-422A-8A0E-54AB3834A99B}">
      <dgm:prSet/>
      <dgm:spPr/>
      <dgm:t>
        <a:bodyPr/>
        <a:lstStyle/>
        <a:p>
          <a:endParaRPr lang="es-EC"/>
        </a:p>
      </dgm:t>
    </dgm:pt>
    <dgm:pt modelId="{F735A88A-78D0-4807-BDF5-214769DC0D36}">
      <dgm:prSet phldrT="[Texto]"/>
      <dgm:spPr/>
      <dgm:t>
        <a:bodyPr/>
        <a:lstStyle/>
        <a:p>
          <a:r>
            <a:rPr lang="es-EC" dirty="0" smtClean="0"/>
            <a:t>El </a:t>
          </a:r>
          <a:r>
            <a:rPr lang="es-EC" b="1" dirty="0" smtClean="0"/>
            <a:t>PIB Real* </a:t>
          </a:r>
          <a:r>
            <a:rPr lang="es-EC" b="0" dirty="0" smtClean="0"/>
            <a:t>de los países miembros de </a:t>
          </a:r>
          <a:r>
            <a:rPr lang="es-EC" b="1" dirty="0" smtClean="0"/>
            <a:t>APEC**</a:t>
          </a:r>
          <a:r>
            <a:rPr lang="es-EC" b="0" dirty="0" smtClean="0"/>
            <a:t>, constituyen cerca del 56,0% del PIB total mundial</a:t>
          </a:r>
          <a:endParaRPr lang="es-EC" b="0" dirty="0"/>
        </a:p>
      </dgm:t>
    </dgm:pt>
    <dgm:pt modelId="{E161BD0F-E6E2-4E32-92C1-01E8F5974204}" type="parTrans" cxnId="{583C5817-40CC-4FD5-A232-1B29DE162B86}">
      <dgm:prSet/>
      <dgm:spPr/>
      <dgm:t>
        <a:bodyPr/>
        <a:lstStyle/>
        <a:p>
          <a:endParaRPr lang="es-EC"/>
        </a:p>
      </dgm:t>
    </dgm:pt>
    <dgm:pt modelId="{D552277A-81FB-4551-B8B3-FD3AA89CCE20}" type="sibTrans" cxnId="{583C5817-40CC-4FD5-A232-1B29DE162B86}">
      <dgm:prSet/>
      <dgm:spPr/>
      <dgm:t>
        <a:bodyPr/>
        <a:lstStyle/>
        <a:p>
          <a:endParaRPr lang="es-EC"/>
        </a:p>
      </dgm:t>
    </dgm:pt>
    <dgm:pt modelId="{04319957-AF5B-4647-81A5-E7523000E1E0}" type="pres">
      <dgm:prSet presAssocID="{A5328BA2-21BC-474E-9727-58512E64C233}" presName="cycle" presStyleCnt="0">
        <dgm:presLayoutVars>
          <dgm:dir/>
          <dgm:resizeHandles val="exact"/>
        </dgm:presLayoutVars>
      </dgm:prSet>
      <dgm:spPr/>
    </dgm:pt>
    <dgm:pt modelId="{F1E56A44-A5CC-4AC1-93EC-D3D6762CF02B}" type="pres">
      <dgm:prSet presAssocID="{34F3498A-2555-43EC-8E1E-E8874F279848}" presName="node" presStyleLbl="node1" presStyleIdx="0" presStyleCnt="2">
        <dgm:presLayoutVars>
          <dgm:bulletEnabled val="1"/>
        </dgm:presLayoutVars>
      </dgm:prSet>
      <dgm:spPr/>
      <dgm:t>
        <a:bodyPr/>
        <a:lstStyle/>
        <a:p>
          <a:endParaRPr lang="es-EC"/>
        </a:p>
      </dgm:t>
    </dgm:pt>
    <dgm:pt modelId="{4F78F178-004C-46B7-9F35-3ABABCD9DC1C}" type="pres">
      <dgm:prSet presAssocID="{34F3498A-2555-43EC-8E1E-E8874F279848}" presName="spNode" presStyleCnt="0"/>
      <dgm:spPr/>
    </dgm:pt>
    <dgm:pt modelId="{711FC36C-E87E-4D79-9881-C442A3C1C98D}" type="pres">
      <dgm:prSet presAssocID="{2B698B64-CB70-4590-9684-8977347B4E15}" presName="sibTrans" presStyleLbl="sibTrans1D1" presStyleIdx="0" presStyleCnt="2"/>
      <dgm:spPr/>
      <dgm:t>
        <a:bodyPr/>
        <a:lstStyle/>
        <a:p>
          <a:endParaRPr lang="es-EC"/>
        </a:p>
      </dgm:t>
    </dgm:pt>
    <dgm:pt modelId="{3113B955-EF12-4FC6-BE90-3206EA8396B9}" type="pres">
      <dgm:prSet presAssocID="{F735A88A-78D0-4807-BDF5-214769DC0D36}" presName="node" presStyleLbl="node1" presStyleIdx="1" presStyleCnt="2">
        <dgm:presLayoutVars>
          <dgm:bulletEnabled val="1"/>
        </dgm:presLayoutVars>
      </dgm:prSet>
      <dgm:spPr/>
      <dgm:t>
        <a:bodyPr/>
        <a:lstStyle/>
        <a:p>
          <a:endParaRPr lang="es-EC"/>
        </a:p>
      </dgm:t>
    </dgm:pt>
    <dgm:pt modelId="{B5F61491-22BF-4B9B-A549-CF88A1869104}" type="pres">
      <dgm:prSet presAssocID="{F735A88A-78D0-4807-BDF5-214769DC0D36}" presName="spNode" presStyleCnt="0"/>
      <dgm:spPr/>
    </dgm:pt>
    <dgm:pt modelId="{83E95CC3-81F5-4B07-A848-0ED9B0316738}" type="pres">
      <dgm:prSet presAssocID="{D552277A-81FB-4551-B8B3-FD3AA89CCE20}" presName="sibTrans" presStyleLbl="sibTrans1D1" presStyleIdx="1" presStyleCnt="2"/>
      <dgm:spPr/>
      <dgm:t>
        <a:bodyPr/>
        <a:lstStyle/>
        <a:p>
          <a:endParaRPr lang="es-EC"/>
        </a:p>
      </dgm:t>
    </dgm:pt>
  </dgm:ptLst>
  <dgm:cxnLst>
    <dgm:cxn modelId="{583C5817-40CC-4FD5-A232-1B29DE162B86}" srcId="{A5328BA2-21BC-474E-9727-58512E64C233}" destId="{F735A88A-78D0-4807-BDF5-214769DC0D36}" srcOrd="1" destOrd="0" parTransId="{E161BD0F-E6E2-4E32-92C1-01E8F5974204}" sibTransId="{D552277A-81FB-4551-B8B3-FD3AA89CCE20}"/>
    <dgm:cxn modelId="{724ED694-689F-422A-8A0E-54AB3834A99B}" srcId="{A5328BA2-21BC-474E-9727-58512E64C233}" destId="{34F3498A-2555-43EC-8E1E-E8874F279848}" srcOrd="0" destOrd="0" parTransId="{C27D4596-2299-4591-ABE6-0F71C125559F}" sibTransId="{2B698B64-CB70-4590-9684-8977347B4E15}"/>
    <dgm:cxn modelId="{A35DF798-EEA4-40D6-9B02-6D08AC295467}" type="presOf" srcId="{F735A88A-78D0-4807-BDF5-214769DC0D36}" destId="{3113B955-EF12-4FC6-BE90-3206EA8396B9}" srcOrd="0" destOrd="0" presId="urn:microsoft.com/office/officeart/2005/8/layout/cycle6"/>
    <dgm:cxn modelId="{3985C85F-CECB-4382-A17B-8560CD614A57}" type="presOf" srcId="{2B698B64-CB70-4590-9684-8977347B4E15}" destId="{711FC36C-E87E-4D79-9881-C442A3C1C98D}" srcOrd="0" destOrd="0" presId="urn:microsoft.com/office/officeart/2005/8/layout/cycle6"/>
    <dgm:cxn modelId="{01EF2AD3-A46B-4722-9A54-45DE23C97593}" type="presOf" srcId="{34F3498A-2555-43EC-8E1E-E8874F279848}" destId="{F1E56A44-A5CC-4AC1-93EC-D3D6762CF02B}" srcOrd="0" destOrd="0" presId="urn:microsoft.com/office/officeart/2005/8/layout/cycle6"/>
    <dgm:cxn modelId="{796D3B11-DF8E-4623-8C83-CAB45842CF8B}" type="presOf" srcId="{A5328BA2-21BC-474E-9727-58512E64C233}" destId="{04319957-AF5B-4647-81A5-E7523000E1E0}" srcOrd="0" destOrd="0" presId="urn:microsoft.com/office/officeart/2005/8/layout/cycle6"/>
    <dgm:cxn modelId="{E3ABDFF5-B7F5-42EA-B0D4-E3F9A9062C68}" type="presOf" srcId="{D552277A-81FB-4551-B8B3-FD3AA89CCE20}" destId="{83E95CC3-81F5-4B07-A848-0ED9B0316738}" srcOrd="0" destOrd="0" presId="urn:microsoft.com/office/officeart/2005/8/layout/cycle6"/>
    <dgm:cxn modelId="{636CC71C-2EB7-47EC-8485-309F1DFB175C}" type="presParOf" srcId="{04319957-AF5B-4647-81A5-E7523000E1E0}" destId="{F1E56A44-A5CC-4AC1-93EC-D3D6762CF02B}" srcOrd="0" destOrd="0" presId="urn:microsoft.com/office/officeart/2005/8/layout/cycle6"/>
    <dgm:cxn modelId="{3D1527EC-B34C-47E1-82EB-64D84CDBBAAD}" type="presParOf" srcId="{04319957-AF5B-4647-81A5-E7523000E1E0}" destId="{4F78F178-004C-46B7-9F35-3ABABCD9DC1C}" srcOrd="1" destOrd="0" presId="urn:microsoft.com/office/officeart/2005/8/layout/cycle6"/>
    <dgm:cxn modelId="{A6727AA7-9D93-4C9B-B3BD-FE419BC3A5C3}" type="presParOf" srcId="{04319957-AF5B-4647-81A5-E7523000E1E0}" destId="{711FC36C-E87E-4D79-9881-C442A3C1C98D}" srcOrd="2" destOrd="0" presId="urn:microsoft.com/office/officeart/2005/8/layout/cycle6"/>
    <dgm:cxn modelId="{5400F523-D8BD-4794-A21B-D1DC99E0BB73}" type="presParOf" srcId="{04319957-AF5B-4647-81A5-E7523000E1E0}" destId="{3113B955-EF12-4FC6-BE90-3206EA8396B9}" srcOrd="3" destOrd="0" presId="urn:microsoft.com/office/officeart/2005/8/layout/cycle6"/>
    <dgm:cxn modelId="{2F3E35A1-8FB3-41A8-B09A-1F32D56288D5}" type="presParOf" srcId="{04319957-AF5B-4647-81A5-E7523000E1E0}" destId="{B5F61491-22BF-4B9B-A549-CF88A1869104}" srcOrd="4" destOrd="0" presId="urn:microsoft.com/office/officeart/2005/8/layout/cycle6"/>
    <dgm:cxn modelId="{A7CF2CFF-F7B5-4EB8-AF40-2B97DE7275A2}" type="presParOf" srcId="{04319957-AF5B-4647-81A5-E7523000E1E0}" destId="{83E95CC3-81F5-4B07-A848-0ED9B0316738}"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2" y="0"/>
            <a:ext cx="4302231" cy="339884"/>
          </a:xfrm>
          <a:prstGeom prst="rect">
            <a:avLst/>
          </a:prstGeom>
        </p:spPr>
        <p:txBody>
          <a:bodyPr vert="horz" lIns="92885" tIns="46442" rIns="92885" bIns="46442"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Marcador de fecha 2"/>
          <p:cNvSpPr>
            <a:spLocks noGrp="1"/>
          </p:cNvSpPr>
          <p:nvPr>
            <p:ph type="dt" sz="quarter" idx="1"/>
          </p:nvPr>
        </p:nvSpPr>
        <p:spPr>
          <a:xfrm>
            <a:off x="5623698" y="0"/>
            <a:ext cx="4302231" cy="339884"/>
          </a:xfrm>
          <a:prstGeom prst="rect">
            <a:avLst/>
          </a:prstGeom>
        </p:spPr>
        <p:txBody>
          <a:bodyPr vert="horz" lIns="92885" tIns="46442" rIns="92885" bIns="46442" rtlCol="0"/>
          <a:lstStyle>
            <a:lvl1pPr algn="r" eaLnBrk="1" fontAlgn="auto" hangingPunct="1">
              <a:spcBef>
                <a:spcPts val="0"/>
              </a:spcBef>
              <a:spcAft>
                <a:spcPts val="0"/>
              </a:spcAft>
              <a:defRPr sz="1200">
                <a:latin typeface="+mn-lt"/>
                <a:cs typeface="+mn-cs"/>
              </a:defRPr>
            </a:lvl1pPr>
          </a:lstStyle>
          <a:p>
            <a:pPr>
              <a:defRPr/>
            </a:pPr>
            <a:fld id="{2BCCB3BC-C5DE-4B19-BC4C-F8A4947FDF7A}" type="datetimeFigureOut">
              <a:rPr lang="es-ES"/>
              <a:pPr>
                <a:defRPr/>
              </a:pPr>
              <a:t>30/08/2018</a:t>
            </a:fld>
            <a:endParaRPr lang="es-ES"/>
          </a:p>
        </p:txBody>
      </p:sp>
      <p:sp>
        <p:nvSpPr>
          <p:cNvPr id="4" name="Marcador de pie de página 3"/>
          <p:cNvSpPr>
            <a:spLocks noGrp="1"/>
          </p:cNvSpPr>
          <p:nvPr>
            <p:ph type="ftr" sz="quarter" idx="2"/>
          </p:nvPr>
        </p:nvSpPr>
        <p:spPr>
          <a:xfrm>
            <a:off x="2" y="6456612"/>
            <a:ext cx="4302231" cy="339884"/>
          </a:xfrm>
          <a:prstGeom prst="rect">
            <a:avLst/>
          </a:prstGeom>
        </p:spPr>
        <p:txBody>
          <a:bodyPr vert="horz" lIns="92885" tIns="46442" rIns="92885" bIns="46442"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Marcador de número de diapositiva 4"/>
          <p:cNvSpPr>
            <a:spLocks noGrp="1"/>
          </p:cNvSpPr>
          <p:nvPr>
            <p:ph type="sldNum" sz="quarter" idx="3"/>
          </p:nvPr>
        </p:nvSpPr>
        <p:spPr>
          <a:xfrm>
            <a:off x="5623698" y="6456612"/>
            <a:ext cx="4302231" cy="339884"/>
          </a:xfrm>
          <a:prstGeom prst="rect">
            <a:avLst/>
          </a:prstGeom>
        </p:spPr>
        <p:txBody>
          <a:bodyPr vert="horz" wrap="square" lIns="92885" tIns="46442" rIns="92885" bIns="46442"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1115DD8-85B4-4C5C-826F-DC3B397DF87C}" type="slidenum">
              <a:rPr lang="es-ES" altLang="en-US"/>
              <a:pPr>
                <a:defRPr/>
              </a:pPr>
              <a:t>‹Nº›</a:t>
            </a:fld>
            <a:endParaRPr lang="es-ES" altLang="en-US"/>
          </a:p>
        </p:txBody>
      </p:sp>
    </p:spTree>
    <p:extLst>
      <p:ext uri="{BB962C8B-B14F-4D97-AF65-F5344CB8AC3E}">
        <p14:creationId xmlns:p14="http://schemas.microsoft.com/office/powerpoint/2010/main" val="10700337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2" y="1"/>
            <a:ext cx="4302231" cy="341064"/>
          </a:xfrm>
          <a:prstGeom prst="rect">
            <a:avLst/>
          </a:prstGeom>
        </p:spPr>
        <p:txBody>
          <a:bodyPr vert="horz" lIns="92885" tIns="46442" rIns="92885" bIns="46442" rtlCol="0"/>
          <a:lstStyle>
            <a:lvl1pPr algn="l" eaLnBrk="1" hangingPunct="1">
              <a:defRPr sz="1200"/>
            </a:lvl1pPr>
          </a:lstStyle>
          <a:p>
            <a:pPr>
              <a:defRPr/>
            </a:pPr>
            <a:endParaRPr lang="en-US"/>
          </a:p>
        </p:txBody>
      </p:sp>
      <p:sp>
        <p:nvSpPr>
          <p:cNvPr id="3" name="Marcador de fecha 2"/>
          <p:cNvSpPr>
            <a:spLocks noGrp="1"/>
          </p:cNvSpPr>
          <p:nvPr>
            <p:ph type="dt" idx="1"/>
          </p:nvPr>
        </p:nvSpPr>
        <p:spPr>
          <a:xfrm>
            <a:off x="5623698" y="1"/>
            <a:ext cx="4302231" cy="341064"/>
          </a:xfrm>
          <a:prstGeom prst="rect">
            <a:avLst/>
          </a:prstGeom>
        </p:spPr>
        <p:txBody>
          <a:bodyPr vert="horz" lIns="92885" tIns="46442" rIns="92885" bIns="46442" rtlCol="0"/>
          <a:lstStyle>
            <a:lvl1pPr algn="r" eaLnBrk="1" hangingPunct="1">
              <a:defRPr sz="1200"/>
            </a:lvl1pPr>
          </a:lstStyle>
          <a:p>
            <a:pPr>
              <a:defRPr/>
            </a:pPr>
            <a:fld id="{875D6E56-2F6A-46DE-BA91-E8FF65E5CE99}" type="datetimeFigureOut">
              <a:rPr lang="en-US"/>
              <a:pPr>
                <a:defRPr/>
              </a:pPr>
              <a:t>8/30/2018</a:t>
            </a:fld>
            <a:endParaRPr lang="en-US"/>
          </a:p>
        </p:txBody>
      </p:sp>
      <p:sp>
        <p:nvSpPr>
          <p:cNvPr id="4" name="Marcador de imagen de diapositiva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2885" tIns="46442" rIns="92885" bIns="46442" rtlCol="0" anchor="ctr"/>
          <a:lstStyle/>
          <a:p>
            <a:pPr lvl="0"/>
            <a:endParaRPr lang="en-US" noProof="0" smtClean="0"/>
          </a:p>
        </p:txBody>
      </p:sp>
      <p:sp>
        <p:nvSpPr>
          <p:cNvPr id="5" name="Marcador de notas 4"/>
          <p:cNvSpPr>
            <a:spLocks noGrp="1"/>
          </p:cNvSpPr>
          <p:nvPr>
            <p:ph type="body" sz="quarter" idx="3"/>
          </p:nvPr>
        </p:nvSpPr>
        <p:spPr>
          <a:xfrm>
            <a:off x="992823" y="3271382"/>
            <a:ext cx="7942580" cy="2676585"/>
          </a:xfrm>
          <a:prstGeom prst="rect">
            <a:avLst/>
          </a:prstGeom>
        </p:spPr>
        <p:txBody>
          <a:bodyPr vert="horz" lIns="92885" tIns="46442" rIns="92885" bIns="46442" rtlCol="0"/>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smtClean="0"/>
          </a:p>
        </p:txBody>
      </p:sp>
      <p:sp>
        <p:nvSpPr>
          <p:cNvPr id="6" name="Marcador de pie de página 5"/>
          <p:cNvSpPr>
            <a:spLocks noGrp="1"/>
          </p:cNvSpPr>
          <p:nvPr>
            <p:ph type="ftr" sz="quarter" idx="4"/>
          </p:nvPr>
        </p:nvSpPr>
        <p:spPr>
          <a:xfrm>
            <a:off x="2" y="6456613"/>
            <a:ext cx="4302231" cy="341063"/>
          </a:xfrm>
          <a:prstGeom prst="rect">
            <a:avLst/>
          </a:prstGeom>
        </p:spPr>
        <p:txBody>
          <a:bodyPr vert="horz" lIns="92885" tIns="46442" rIns="92885" bIns="46442" rtlCol="0" anchor="b"/>
          <a:lstStyle>
            <a:lvl1pPr algn="l" eaLnBrk="1" hangingPunct="1">
              <a:defRPr sz="1200"/>
            </a:lvl1pPr>
          </a:lstStyle>
          <a:p>
            <a:pPr>
              <a:defRPr/>
            </a:pPr>
            <a:endParaRPr lang="en-US"/>
          </a:p>
        </p:txBody>
      </p:sp>
      <p:sp>
        <p:nvSpPr>
          <p:cNvPr id="7" name="Marcador de número de diapositiva 6"/>
          <p:cNvSpPr>
            <a:spLocks noGrp="1"/>
          </p:cNvSpPr>
          <p:nvPr>
            <p:ph type="sldNum" sz="quarter" idx="5"/>
          </p:nvPr>
        </p:nvSpPr>
        <p:spPr>
          <a:xfrm>
            <a:off x="5623698" y="6456613"/>
            <a:ext cx="4302231" cy="341063"/>
          </a:xfrm>
          <a:prstGeom prst="rect">
            <a:avLst/>
          </a:prstGeom>
        </p:spPr>
        <p:txBody>
          <a:bodyPr vert="horz" lIns="92885" tIns="46442" rIns="92885" bIns="46442" rtlCol="0" anchor="b"/>
          <a:lstStyle>
            <a:lvl1pPr algn="r" eaLnBrk="1" hangingPunct="1">
              <a:defRPr sz="1200"/>
            </a:lvl1pPr>
          </a:lstStyle>
          <a:p>
            <a:pPr>
              <a:defRPr/>
            </a:pPr>
            <a:fld id="{4C7F900A-380D-4ECE-9155-317F436922DA}" type="slidenum">
              <a:rPr lang="en-US"/>
              <a:pPr>
                <a:defRPr/>
              </a:pPr>
              <a:t>‹Nº›</a:t>
            </a:fld>
            <a:endParaRPr lang="en-US"/>
          </a:p>
        </p:txBody>
      </p:sp>
    </p:spTree>
    <p:extLst>
      <p:ext uri="{BB962C8B-B14F-4D97-AF65-F5344CB8AC3E}">
        <p14:creationId xmlns:p14="http://schemas.microsoft.com/office/powerpoint/2010/main" val="271762072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25763" y="849313"/>
            <a:ext cx="4076700" cy="2293937"/>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10"/>
          </p:nvPr>
        </p:nvSpPr>
        <p:spPr/>
        <p:txBody>
          <a:bodyPr/>
          <a:lstStyle/>
          <a:p>
            <a:fld id="{63D1058F-DFAF-40BD-B202-ECD3978284C2}" type="slidenum">
              <a:rPr lang="es-EC" smtClean="0">
                <a:solidFill>
                  <a:prstClr val="black"/>
                </a:solidFill>
              </a:rPr>
              <a:pPr/>
              <a:t>1</a:t>
            </a:fld>
            <a:endParaRPr lang="es-EC">
              <a:solidFill>
                <a:prstClr val="black"/>
              </a:solidFill>
            </a:endParaRPr>
          </a:p>
        </p:txBody>
      </p:sp>
      <p:sp>
        <p:nvSpPr>
          <p:cNvPr id="5" name="Marcador de pie de página 4"/>
          <p:cNvSpPr>
            <a:spLocks noGrp="1"/>
          </p:cNvSpPr>
          <p:nvPr>
            <p:ph type="ftr" sz="quarter" idx="11"/>
          </p:nvPr>
        </p:nvSpPr>
        <p:spPr/>
        <p:txBody>
          <a:bodyPr/>
          <a:lstStyle/>
          <a:p>
            <a:r>
              <a:rPr lang="es-EC" smtClean="0">
                <a:solidFill>
                  <a:prstClr val="black"/>
                </a:solidFill>
              </a:rPr>
              <a:t>Pag.</a:t>
            </a:r>
            <a:endParaRPr lang="es-EC">
              <a:solidFill>
                <a:prstClr val="black"/>
              </a:solidFill>
            </a:endParaRPr>
          </a:p>
        </p:txBody>
      </p:sp>
    </p:spTree>
    <p:extLst>
      <p:ext uri="{BB962C8B-B14F-4D97-AF65-F5344CB8AC3E}">
        <p14:creationId xmlns:p14="http://schemas.microsoft.com/office/powerpoint/2010/main" val="92433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val="1726502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12</a:t>
            </a:fld>
            <a:endParaRPr lang="en-US"/>
          </a:p>
        </p:txBody>
      </p:sp>
    </p:spTree>
    <p:extLst>
      <p:ext uri="{BB962C8B-B14F-4D97-AF65-F5344CB8AC3E}">
        <p14:creationId xmlns:p14="http://schemas.microsoft.com/office/powerpoint/2010/main" val="3925809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13</a:t>
            </a:fld>
            <a:endParaRPr lang="en-US"/>
          </a:p>
        </p:txBody>
      </p:sp>
    </p:spTree>
    <p:extLst>
      <p:ext uri="{BB962C8B-B14F-4D97-AF65-F5344CB8AC3E}">
        <p14:creationId xmlns:p14="http://schemas.microsoft.com/office/powerpoint/2010/main" val="22289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14</a:t>
            </a:fld>
            <a:endParaRPr lang="en-US"/>
          </a:p>
        </p:txBody>
      </p:sp>
    </p:spTree>
    <p:extLst>
      <p:ext uri="{BB962C8B-B14F-4D97-AF65-F5344CB8AC3E}">
        <p14:creationId xmlns:p14="http://schemas.microsoft.com/office/powerpoint/2010/main" val="273718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dirty="0">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81147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dirty="0">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72481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dirty="0">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82853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Principales</a:t>
            </a:r>
            <a:r>
              <a:rPr lang="es-MX" sz="1400" b="0" baseline="0" dirty="0" smtClean="0">
                <a:solidFill>
                  <a:prstClr val="black"/>
                </a:solidFill>
              </a:rPr>
              <a:t> productos no petroleros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359266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292833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3337477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Principales</a:t>
            </a:r>
            <a:r>
              <a:rPr lang="es-MX" sz="1400" b="0" baseline="0" dirty="0" smtClean="0">
                <a:solidFill>
                  <a:prstClr val="black"/>
                </a:solidFill>
              </a:rPr>
              <a:t> productos no petroleros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34634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3290073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41364"/>
            <a:ext cx="7162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7" descr="LOGO PRINCIPAL HO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018" y="17976"/>
            <a:ext cx="2262716"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8"/>
          <p:cNvPicPr>
            <a:picLocks noChangeAspect="1"/>
          </p:cNvPicPr>
          <p:nvPr userDrawn="1"/>
        </p:nvPicPr>
        <p:blipFill>
          <a:blip r:embed="rId2">
            <a:extLst>
              <a:ext uri="{28A0092B-C50C-407E-A947-70E740481C1C}">
                <a14:useLocalDpi xmlns:a14="http://schemas.microsoft.com/office/drawing/2010/main" val="0"/>
              </a:ext>
            </a:extLst>
          </a:blip>
          <a:srcRect l="28078" t="22289" r="2"/>
          <a:stretch>
            <a:fillRect/>
          </a:stretch>
        </p:blipFill>
        <p:spPr bwMode="auto">
          <a:xfrm>
            <a:off x="6893985" y="777876"/>
            <a:ext cx="5149849"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userDrawn="1"/>
        </p:nvSpPr>
        <p:spPr>
          <a:xfrm>
            <a:off x="1" y="6606760"/>
            <a:ext cx="7864699" cy="261610"/>
          </a:xfrm>
          <a:prstGeom prst="rect">
            <a:avLst/>
          </a:prstGeom>
          <a:noFill/>
        </p:spPr>
        <p:txBody>
          <a:bodyPr wrap="square" rtlCol="0">
            <a:spAutoFit/>
          </a:bodyPr>
          <a:lstStyle/>
          <a:p>
            <a:r>
              <a:rPr lang="es-MX" sz="1100" b="1" dirty="0" smtClean="0"/>
              <a:t>Coordinación General de Estudios Prospectivos y Macroeconómicos para la Industria</a:t>
            </a:r>
            <a:endParaRPr lang="es-MX" sz="1100" b="1" dirty="0"/>
          </a:p>
        </p:txBody>
      </p:sp>
    </p:spTree>
    <p:extLst>
      <p:ext uri="{BB962C8B-B14F-4D97-AF65-F5344CB8AC3E}">
        <p14:creationId xmlns:p14="http://schemas.microsoft.com/office/powerpoint/2010/main" val="143693894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3BF30432-381A-45E5-A272-6C9DD1ED9045}" type="slidenum">
              <a:rPr lang="en-US"/>
              <a:pPr>
                <a:defRPr/>
              </a:pPr>
              <a:t>‹Nº›</a:t>
            </a:fld>
            <a:endParaRPr lang="en-US"/>
          </a:p>
        </p:txBody>
      </p:sp>
    </p:spTree>
    <p:extLst>
      <p:ext uri="{BB962C8B-B14F-4D97-AF65-F5344CB8AC3E}">
        <p14:creationId xmlns:p14="http://schemas.microsoft.com/office/powerpoint/2010/main" val="362798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1" y="365125"/>
            <a:ext cx="76835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D8A45BD2-A8F1-4A90-B01C-A8DAFB98F3E8}" type="slidenum">
              <a:rPr lang="en-US"/>
              <a:pPr>
                <a:defRPr/>
              </a:pPr>
              <a:t>‹Nº›</a:t>
            </a:fld>
            <a:endParaRPr lang="en-US"/>
          </a:p>
        </p:txBody>
      </p:sp>
    </p:spTree>
    <p:extLst>
      <p:ext uri="{BB962C8B-B14F-4D97-AF65-F5344CB8AC3E}">
        <p14:creationId xmlns:p14="http://schemas.microsoft.com/office/powerpoint/2010/main" val="2611518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D6DF86-AC41-4904-BDD1-8B7194B8B172}"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829720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48DF232-466A-4187-820F-A9F418B7CBDA}"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30238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E037595-6BBF-49C7-BA94-0CF49923D63D}"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77683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EF61E9D-CA17-4361-ABE9-0BED25B2C0BC}"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1157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393061A-C439-473F-B625-4A4C73CACC52}" type="datetime1">
              <a:rPr lang="es-EC" smtClean="0">
                <a:solidFill>
                  <a:prstClr val="black">
                    <a:tint val="75000"/>
                  </a:prstClr>
                </a:solidFill>
              </a:rPr>
              <a:pPr/>
              <a:t>30/08/2018</a:t>
            </a:fld>
            <a:endParaRPr lang="es-EC">
              <a:solidFill>
                <a:prstClr val="black">
                  <a:tint val="75000"/>
                </a:prstClr>
              </a:solidFill>
            </a:endParaRPr>
          </a:p>
        </p:txBody>
      </p:sp>
      <p:sp>
        <p:nvSpPr>
          <p:cNvPr id="8" name="Footer Placeholder 7"/>
          <p:cNvSpPr>
            <a:spLocks noGrp="1"/>
          </p:cNvSpPr>
          <p:nvPr>
            <p:ph type="ftr" sz="quarter" idx="11"/>
          </p:nvPr>
        </p:nvSpPr>
        <p:spPr/>
        <p:txBody>
          <a:bodyPr/>
          <a:lstStyle/>
          <a:p>
            <a:endParaRPr lang="es-EC">
              <a:solidFill>
                <a:prstClr val="black">
                  <a:tint val="75000"/>
                </a:prstClr>
              </a:solidFill>
            </a:endParaRPr>
          </a:p>
        </p:txBody>
      </p:sp>
      <p:sp>
        <p:nvSpPr>
          <p:cNvPr id="9" name="Slide Number Placeholder 8"/>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70646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B0258FB-749A-4498-B45D-7F35F447BBCD}" type="datetime1">
              <a:rPr lang="es-EC" smtClean="0">
                <a:solidFill>
                  <a:prstClr val="black">
                    <a:tint val="75000"/>
                  </a:prstClr>
                </a:solidFill>
              </a:rPr>
              <a:pPr/>
              <a:t>30/08/2018</a:t>
            </a:fld>
            <a:endParaRPr lang="es-EC">
              <a:solidFill>
                <a:prstClr val="black">
                  <a:tint val="75000"/>
                </a:prstClr>
              </a:solidFill>
            </a:endParaRPr>
          </a:p>
        </p:txBody>
      </p:sp>
      <p:sp>
        <p:nvSpPr>
          <p:cNvPr id="4" name="Footer Placeholder 3"/>
          <p:cNvSpPr>
            <a:spLocks noGrp="1"/>
          </p:cNvSpPr>
          <p:nvPr>
            <p:ph type="ftr" sz="quarter" idx="11"/>
          </p:nvPr>
        </p:nvSpPr>
        <p:spPr/>
        <p:txBody>
          <a:bodyPr/>
          <a:lstStyle/>
          <a:p>
            <a:endParaRPr lang="es-EC">
              <a:solidFill>
                <a:prstClr val="black">
                  <a:tint val="75000"/>
                </a:prstClr>
              </a:solidFill>
            </a:endParaRPr>
          </a:p>
        </p:txBody>
      </p:sp>
      <p:sp>
        <p:nvSpPr>
          <p:cNvPr id="5" name="Slide Number Placeholder 4"/>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079490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91E96-568F-4698-9D20-30CDE1AEC595}" type="datetime1">
              <a:rPr lang="es-EC" smtClean="0">
                <a:solidFill>
                  <a:prstClr val="black">
                    <a:tint val="75000"/>
                  </a:prstClr>
                </a:solidFill>
              </a:rPr>
              <a:pPr/>
              <a:t>30/08/2018</a:t>
            </a:fld>
            <a:endParaRPr lang="es-EC">
              <a:solidFill>
                <a:prstClr val="black">
                  <a:tint val="75000"/>
                </a:prstClr>
              </a:solidFill>
            </a:endParaRPr>
          </a:p>
        </p:txBody>
      </p:sp>
      <p:sp>
        <p:nvSpPr>
          <p:cNvPr id="3" name="Footer Placeholder 2"/>
          <p:cNvSpPr>
            <a:spLocks noGrp="1"/>
          </p:cNvSpPr>
          <p:nvPr>
            <p:ph type="ftr" sz="quarter" idx="11"/>
          </p:nvPr>
        </p:nvSpPr>
        <p:spPr/>
        <p:txBody>
          <a:bodyPr/>
          <a:lstStyle/>
          <a:p>
            <a:endParaRPr lang="es-EC">
              <a:solidFill>
                <a:prstClr val="black">
                  <a:tint val="75000"/>
                </a:prstClr>
              </a:solidFill>
            </a:endParaRPr>
          </a:p>
        </p:txBody>
      </p:sp>
      <p:sp>
        <p:nvSpPr>
          <p:cNvPr id="4" name="Slide Number Placeholder 3"/>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045621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FD0475-AF0C-408F-A116-ECC3EC10B41B}"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3623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8B5A4225-6ECB-451E-9248-8263EC39726A}" type="slidenum">
              <a:rPr lang="en-US"/>
              <a:pPr>
                <a:defRPr/>
              </a:pPr>
              <a:t>‹Nº›</a:t>
            </a:fld>
            <a:endParaRPr lang="en-US"/>
          </a:p>
        </p:txBody>
      </p:sp>
    </p:spTree>
    <p:extLst>
      <p:ext uri="{BB962C8B-B14F-4D97-AF65-F5344CB8AC3E}">
        <p14:creationId xmlns:p14="http://schemas.microsoft.com/office/powerpoint/2010/main" val="300017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A01893-0793-4329-96DB-968BD9A458D2}"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82651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7068165-9D0B-434A-86BB-28BA612DD506}"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3584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7EB829-0E7E-4CF4-B946-218C62D1DA11}"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83940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99B3DE-8CD8-4AF8-B75B-44D6704FA94B}"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470085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F1CB90D-1CA0-4E74-BBF9-0F33BE5A0701}"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3194992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D7DD496-FBBF-457D-8DCF-CA9BBC2AFDD7}"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7757535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2B4520E-D2D7-4E92-9372-2CC14ED75BAC}"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305203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A2537BB-EAE1-4181-B26F-044F9B7218E9}" type="datetime1">
              <a:rPr lang="es-EC" smtClean="0">
                <a:solidFill>
                  <a:prstClr val="black">
                    <a:tint val="75000"/>
                  </a:prstClr>
                </a:solidFill>
              </a:rPr>
              <a:pPr/>
              <a:t>30/08/2018</a:t>
            </a:fld>
            <a:endParaRPr lang="es-EC">
              <a:solidFill>
                <a:prstClr val="black">
                  <a:tint val="75000"/>
                </a:prstClr>
              </a:solidFill>
            </a:endParaRPr>
          </a:p>
        </p:txBody>
      </p:sp>
      <p:sp>
        <p:nvSpPr>
          <p:cNvPr id="8" name="Footer Placeholder 7"/>
          <p:cNvSpPr>
            <a:spLocks noGrp="1"/>
          </p:cNvSpPr>
          <p:nvPr>
            <p:ph type="ftr" sz="quarter" idx="11"/>
          </p:nvPr>
        </p:nvSpPr>
        <p:spPr/>
        <p:txBody>
          <a:bodyPr/>
          <a:lstStyle/>
          <a:p>
            <a:endParaRPr lang="es-EC">
              <a:solidFill>
                <a:prstClr val="black">
                  <a:tint val="75000"/>
                </a:prstClr>
              </a:solidFill>
            </a:endParaRPr>
          </a:p>
        </p:txBody>
      </p:sp>
      <p:sp>
        <p:nvSpPr>
          <p:cNvPr id="9" name="Slide Number Placeholder 8"/>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644311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5700A05-4D62-4173-BE97-43E7253C8900}" type="datetime1">
              <a:rPr lang="es-EC" smtClean="0">
                <a:solidFill>
                  <a:prstClr val="black">
                    <a:tint val="75000"/>
                  </a:prstClr>
                </a:solidFill>
              </a:rPr>
              <a:pPr/>
              <a:t>30/08/2018</a:t>
            </a:fld>
            <a:endParaRPr lang="es-EC">
              <a:solidFill>
                <a:prstClr val="black">
                  <a:tint val="75000"/>
                </a:prstClr>
              </a:solidFill>
            </a:endParaRPr>
          </a:p>
        </p:txBody>
      </p:sp>
      <p:sp>
        <p:nvSpPr>
          <p:cNvPr id="4" name="Footer Placeholder 3"/>
          <p:cNvSpPr>
            <a:spLocks noGrp="1"/>
          </p:cNvSpPr>
          <p:nvPr>
            <p:ph type="ftr" sz="quarter" idx="11"/>
          </p:nvPr>
        </p:nvSpPr>
        <p:spPr/>
        <p:txBody>
          <a:bodyPr/>
          <a:lstStyle/>
          <a:p>
            <a:endParaRPr lang="es-EC">
              <a:solidFill>
                <a:prstClr val="black">
                  <a:tint val="75000"/>
                </a:prstClr>
              </a:solidFill>
            </a:endParaRPr>
          </a:p>
        </p:txBody>
      </p:sp>
      <p:sp>
        <p:nvSpPr>
          <p:cNvPr id="5" name="Slide Number Placeholder 4"/>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35726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1D21-8E40-4F28-9698-4087AA8EACE9}" type="datetime1">
              <a:rPr lang="es-EC" smtClean="0">
                <a:solidFill>
                  <a:prstClr val="black">
                    <a:tint val="75000"/>
                  </a:prstClr>
                </a:solidFill>
              </a:rPr>
              <a:pPr/>
              <a:t>30/08/2018</a:t>
            </a:fld>
            <a:endParaRPr lang="es-EC">
              <a:solidFill>
                <a:prstClr val="black">
                  <a:tint val="75000"/>
                </a:prstClr>
              </a:solidFill>
            </a:endParaRPr>
          </a:p>
        </p:txBody>
      </p:sp>
      <p:sp>
        <p:nvSpPr>
          <p:cNvPr id="3" name="Footer Placeholder 2"/>
          <p:cNvSpPr>
            <a:spLocks noGrp="1"/>
          </p:cNvSpPr>
          <p:nvPr>
            <p:ph type="ftr" sz="quarter" idx="11"/>
          </p:nvPr>
        </p:nvSpPr>
        <p:spPr/>
        <p:txBody>
          <a:bodyPr/>
          <a:lstStyle/>
          <a:p>
            <a:endParaRPr lang="es-EC">
              <a:solidFill>
                <a:prstClr val="black">
                  <a:tint val="75000"/>
                </a:prstClr>
              </a:solidFill>
            </a:endParaRPr>
          </a:p>
        </p:txBody>
      </p:sp>
      <p:sp>
        <p:nvSpPr>
          <p:cNvPr id="4" name="Slide Number Placeholder 3"/>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49198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lvl1pPr>
              <a:defRPr/>
            </a:lvl1pPr>
          </a:lstStyle>
          <a:p>
            <a:pPr>
              <a:defRPr/>
            </a:pPr>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1A4C09FD-0837-4CCE-B6AE-C86973B3C1FC}" type="slidenum">
              <a:rPr lang="en-US"/>
              <a:pPr>
                <a:defRPr/>
              </a:pPr>
              <a:t>‹Nº›</a:t>
            </a:fld>
            <a:endParaRPr lang="en-US"/>
          </a:p>
        </p:txBody>
      </p:sp>
    </p:spTree>
    <p:extLst>
      <p:ext uri="{BB962C8B-B14F-4D97-AF65-F5344CB8AC3E}">
        <p14:creationId xmlns:p14="http://schemas.microsoft.com/office/powerpoint/2010/main" val="1393956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4A130A-229D-49C6-8064-1D34F676B2C1}"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5436279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5729F2-B367-43E8-B0F9-E47D876ED9DA}"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366497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7A544DE-EFC8-455D-A18E-FB9EE985F30F}"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864433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0A26154-996E-4EEE-B678-8B2275508B23}"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95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5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97600" y="1825625"/>
            <a:ext cx="515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3"/>
          <p:cNvSpPr>
            <a:spLocks noGrp="1"/>
          </p:cNvSpPr>
          <p:nvPr>
            <p:ph type="dt" sz="half" idx="10"/>
          </p:nvPr>
        </p:nvSpPr>
        <p:spPr/>
        <p:txBody>
          <a:bodyPr/>
          <a:lstStyle>
            <a:lvl1pPr>
              <a:defRPr/>
            </a:lvl1pPr>
          </a:lstStyle>
          <a:p>
            <a:pPr>
              <a:defRPr/>
            </a:pPr>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D392E9BE-7D6F-49C5-9EE6-13D32CAA52E8}" type="slidenum">
              <a:rPr lang="en-US"/>
              <a:pPr>
                <a:defRPr/>
              </a:pPr>
              <a:t>‹Nº›</a:t>
            </a:fld>
            <a:endParaRPr lang="en-US"/>
          </a:p>
        </p:txBody>
      </p:sp>
    </p:spTree>
    <p:extLst>
      <p:ext uri="{BB962C8B-B14F-4D97-AF65-F5344CB8AC3E}">
        <p14:creationId xmlns:p14="http://schemas.microsoft.com/office/powerpoint/2010/main" val="9389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3"/>
          <p:cNvSpPr>
            <a:spLocks noGrp="1"/>
          </p:cNvSpPr>
          <p:nvPr>
            <p:ph type="dt" sz="half" idx="10"/>
          </p:nvPr>
        </p:nvSpPr>
        <p:spPr/>
        <p:txBody>
          <a:bodyPr/>
          <a:lstStyle>
            <a:lvl1pPr>
              <a:defRPr/>
            </a:lvl1pPr>
          </a:lstStyle>
          <a:p>
            <a:pPr>
              <a:defRPr/>
            </a:pPr>
            <a:endParaRPr lang="en-US"/>
          </a:p>
        </p:txBody>
      </p:sp>
      <p:sp>
        <p:nvSpPr>
          <p:cNvPr id="8" name="Marcador de pie de página 4"/>
          <p:cNvSpPr>
            <a:spLocks noGrp="1"/>
          </p:cNvSpPr>
          <p:nvPr>
            <p:ph type="ftr" sz="quarter" idx="11"/>
          </p:nvPr>
        </p:nvSpPr>
        <p:spPr/>
        <p:txBody>
          <a:bodyPr/>
          <a:lstStyle>
            <a:lvl1pPr>
              <a:defRPr/>
            </a:lvl1pPr>
          </a:lstStyle>
          <a:p>
            <a:pPr>
              <a:defRPr/>
            </a:pPr>
            <a:endParaRPr lang="en-US"/>
          </a:p>
        </p:txBody>
      </p:sp>
      <p:sp>
        <p:nvSpPr>
          <p:cNvPr id="9" name="Marcador de número de diapositiva 5"/>
          <p:cNvSpPr>
            <a:spLocks noGrp="1"/>
          </p:cNvSpPr>
          <p:nvPr>
            <p:ph type="sldNum" sz="quarter" idx="12"/>
          </p:nvPr>
        </p:nvSpPr>
        <p:spPr/>
        <p:txBody>
          <a:bodyPr/>
          <a:lstStyle>
            <a:lvl1pPr>
              <a:defRPr/>
            </a:lvl1pPr>
          </a:lstStyle>
          <a:p>
            <a:pPr>
              <a:defRPr/>
            </a:pPr>
            <a:fld id="{C4D1FCB1-D288-498F-9B46-44D2B80A7BE2}" type="slidenum">
              <a:rPr lang="en-US"/>
              <a:pPr>
                <a:defRPr/>
              </a:pPr>
              <a:t>‹Nº›</a:t>
            </a:fld>
            <a:endParaRPr lang="en-US"/>
          </a:p>
        </p:txBody>
      </p:sp>
    </p:spTree>
    <p:extLst>
      <p:ext uri="{BB962C8B-B14F-4D97-AF65-F5344CB8AC3E}">
        <p14:creationId xmlns:p14="http://schemas.microsoft.com/office/powerpoint/2010/main" val="408098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3"/>
          <p:cNvSpPr>
            <a:spLocks noGrp="1"/>
          </p:cNvSpPr>
          <p:nvPr>
            <p:ph type="dt" sz="half" idx="10"/>
          </p:nvPr>
        </p:nvSpPr>
        <p:spPr/>
        <p:txBody>
          <a:bodyPr/>
          <a:lstStyle>
            <a:lvl1pPr>
              <a:defRPr/>
            </a:lvl1pPr>
          </a:lstStyle>
          <a:p>
            <a:pPr>
              <a:defRPr/>
            </a:pPr>
            <a:endParaRPr lang="en-US"/>
          </a:p>
        </p:txBody>
      </p:sp>
      <p:sp>
        <p:nvSpPr>
          <p:cNvPr id="4" name="Marcador de pie de página 4"/>
          <p:cNvSpPr>
            <a:spLocks noGrp="1"/>
          </p:cNvSpPr>
          <p:nvPr>
            <p:ph type="ftr" sz="quarter" idx="11"/>
          </p:nvPr>
        </p:nvSpPr>
        <p:spPr/>
        <p:txBody>
          <a:bodyPr/>
          <a:lstStyle>
            <a:lvl1pPr>
              <a:defRPr/>
            </a:lvl1pPr>
          </a:lstStyle>
          <a:p>
            <a:pPr>
              <a:defRPr/>
            </a:pPr>
            <a:endParaRPr lang="en-US"/>
          </a:p>
        </p:txBody>
      </p:sp>
      <p:sp>
        <p:nvSpPr>
          <p:cNvPr id="5" name="Marcador de número de diapositiva 5"/>
          <p:cNvSpPr>
            <a:spLocks noGrp="1"/>
          </p:cNvSpPr>
          <p:nvPr>
            <p:ph type="sldNum" sz="quarter" idx="12"/>
          </p:nvPr>
        </p:nvSpPr>
        <p:spPr/>
        <p:txBody>
          <a:bodyPr/>
          <a:lstStyle>
            <a:lvl1pPr>
              <a:defRPr/>
            </a:lvl1pPr>
          </a:lstStyle>
          <a:p>
            <a:pPr>
              <a:defRPr/>
            </a:pPr>
            <a:fld id="{DAD6CACA-8FF8-4859-A125-5927AAAE6A98}" type="slidenum">
              <a:rPr lang="en-US"/>
              <a:pPr>
                <a:defRPr/>
              </a:pPr>
              <a:t>‹Nº›</a:t>
            </a:fld>
            <a:endParaRPr lang="en-US"/>
          </a:p>
        </p:txBody>
      </p:sp>
    </p:spTree>
    <p:extLst>
      <p:ext uri="{BB962C8B-B14F-4D97-AF65-F5344CB8AC3E}">
        <p14:creationId xmlns:p14="http://schemas.microsoft.com/office/powerpoint/2010/main" val="341800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endParaRPr lang="en-US"/>
          </a:p>
        </p:txBody>
      </p:sp>
      <p:sp>
        <p:nvSpPr>
          <p:cNvPr id="3" name="Marcador de pie de página 4"/>
          <p:cNvSpPr>
            <a:spLocks noGrp="1"/>
          </p:cNvSpPr>
          <p:nvPr>
            <p:ph type="ftr" sz="quarter" idx="11"/>
          </p:nvPr>
        </p:nvSpPr>
        <p:spPr/>
        <p:txBody>
          <a:bodyPr/>
          <a:lstStyle>
            <a:lvl1pPr>
              <a:defRPr/>
            </a:lvl1pPr>
          </a:lstStyle>
          <a:p>
            <a:pPr>
              <a:defRPr/>
            </a:pPr>
            <a:endParaRPr lang="en-US"/>
          </a:p>
        </p:txBody>
      </p:sp>
      <p:sp>
        <p:nvSpPr>
          <p:cNvPr id="4" name="Marcador de número de diapositiva 5"/>
          <p:cNvSpPr>
            <a:spLocks noGrp="1"/>
          </p:cNvSpPr>
          <p:nvPr>
            <p:ph type="sldNum" sz="quarter" idx="12"/>
          </p:nvPr>
        </p:nvSpPr>
        <p:spPr/>
        <p:txBody>
          <a:bodyPr/>
          <a:lstStyle>
            <a:lvl1pPr>
              <a:defRPr/>
            </a:lvl1pPr>
          </a:lstStyle>
          <a:p>
            <a:pPr>
              <a:defRPr/>
            </a:pPr>
            <a:fld id="{2ADE843F-D7F1-4CB4-B83B-BAEAE499F6B8}" type="slidenum">
              <a:rPr lang="en-US"/>
              <a:pPr>
                <a:defRPr/>
              </a:pPr>
              <a:t>‹Nº›</a:t>
            </a:fld>
            <a:endParaRPr lang="en-US"/>
          </a:p>
        </p:txBody>
      </p:sp>
    </p:spTree>
    <p:extLst>
      <p:ext uri="{BB962C8B-B14F-4D97-AF65-F5344CB8AC3E}">
        <p14:creationId xmlns:p14="http://schemas.microsoft.com/office/powerpoint/2010/main" val="233799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3"/>
          <p:cNvSpPr>
            <a:spLocks noGrp="1"/>
          </p:cNvSpPr>
          <p:nvPr>
            <p:ph type="dt" sz="half" idx="10"/>
          </p:nvPr>
        </p:nvSpPr>
        <p:spPr/>
        <p:txBody>
          <a:bodyPr/>
          <a:lstStyle>
            <a:lvl1pPr>
              <a:defRPr/>
            </a:lvl1pPr>
          </a:lstStyle>
          <a:p>
            <a:pPr>
              <a:defRPr/>
            </a:pPr>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9D0D1860-4020-44B3-A902-5AC3966345C7}" type="slidenum">
              <a:rPr lang="en-US"/>
              <a:pPr>
                <a:defRPr/>
              </a:pPr>
              <a:t>‹Nº›</a:t>
            </a:fld>
            <a:endParaRPr lang="en-US"/>
          </a:p>
        </p:txBody>
      </p:sp>
    </p:spTree>
    <p:extLst>
      <p:ext uri="{BB962C8B-B14F-4D97-AF65-F5344CB8AC3E}">
        <p14:creationId xmlns:p14="http://schemas.microsoft.com/office/powerpoint/2010/main" val="50626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717"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3"/>
          <p:cNvSpPr>
            <a:spLocks noGrp="1"/>
          </p:cNvSpPr>
          <p:nvPr>
            <p:ph type="dt" sz="half" idx="10"/>
          </p:nvPr>
        </p:nvSpPr>
        <p:spPr/>
        <p:txBody>
          <a:bodyPr/>
          <a:lstStyle>
            <a:lvl1pPr>
              <a:defRPr/>
            </a:lvl1pPr>
          </a:lstStyle>
          <a:p>
            <a:pPr>
              <a:defRPr/>
            </a:pPr>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77DE9EB5-2387-4D9B-81EF-360B484CA433}" type="slidenum">
              <a:rPr lang="en-US"/>
              <a:pPr>
                <a:defRPr/>
              </a:pPr>
              <a:t>‹Nº›</a:t>
            </a:fld>
            <a:endParaRPr lang="en-US"/>
          </a:p>
        </p:txBody>
      </p:sp>
    </p:spTree>
    <p:extLst>
      <p:ext uri="{BB962C8B-B14F-4D97-AF65-F5344CB8AC3E}">
        <p14:creationId xmlns:p14="http://schemas.microsoft.com/office/powerpoint/2010/main" val="313456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Marcador de fecha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Marcador de pie de página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Marcador de número de diapositiva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7E871F5D-6A98-4F4E-A64E-972225550148}"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871F5D-6A98-4F4E-A64E-972225550148}" type="slidenum">
              <a:rPr lang="en-US" smtClean="0"/>
              <a:pPr>
                <a:defRPr/>
              </a:pPr>
              <a:t>‹Nº›</a:t>
            </a:fld>
            <a:endParaRPr lang="en-US"/>
          </a:p>
        </p:txBody>
      </p:sp>
    </p:spTree>
    <p:extLst>
      <p:ext uri="{BB962C8B-B14F-4D97-AF65-F5344CB8AC3E}">
        <p14:creationId xmlns:p14="http://schemas.microsoft.com/office/powerpoint/2010/main" val="3793123296"/>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7AE0D9B-30C5-45F3-9C81-7B0E551543B4}" type="datetime1">
              <a:rPr lang="es-EC" smtClean="0">
                <a:solidFill>
                  <a:prstClr val="black">
                    <a:tint val="75000"/>
                  </a:prstClr>
                </a:solidFill>
              </a:rPr>
              <a:pPr>
                <a:defRPr/>
              </a:pPr>
              <a:t>30/08/2018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871F5D-6A98-4F4E-A64E-972225550148}" type="slidenum">
              <a:rPr lang="en-US" smtClean="0">
                <a:solidFill>
                  <a:prstClr val="black">
                    <a:tint val="75000"/>
                  </a:prstClr>
                </a:solidFill>
              </a:rPr>
              <a:pPr>
                <a:defRPr/>
              </a:pPr>
              <a:t>‹Nº›</a:t>
            </a:fld>
            <a:endParaRPr lang="en-US">
              <a:solidFill>
                <a:prstClr val="black">
                  <a:tint val="75000"/>
                </a:prstClr>
              </a:solidFill>
            </a:endParaRPr>
          </a:p>
        </p:txBody>
      </p:sp>
    </p:spTree>
    <p:extLst>
      <p:ext uri="{BB962C8B-B14F-4D97-AF65-F5344CB8AC3E}">
        <p14:creationId xmlns:p14="http://schemas.microsoft.com/office/powerpoint/2010/main" val="2074566824"/>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8.xml"/><Relationship Id="rId4" Type="http://schemas.openxmlformats.org/officeDocument/2006/relationships/hyperlink" Target="mailto:egarcia@mipro.gob.ec"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911457" y="3447258"/>
            <a:ext cx="8369084" cy="1013340"/>
          </a:xfrm>
        </p:spPr>
        <p:txBody>
          <a:bodyPr>
            <a:noAutofit/>
          </a:bodyPr>
          <a:lstStyle/>
          <a:p>
            <a:r>
              <a:rPr lang="es-ES" altLang="en-US" sz="4400" dirty="0" smtClean="0"/>
              <a:t> Relaciones comerciales</a:t>
            </a:r>
            <a:r>
              <a:rPr lang="es-ES" altLang="en-US" sz="4400" dirty="0"/>
              <a:t/>
            </a:r>
            <a:br>
              <a:rPr lang="es-ES" altLang="en-US" sz="4400" dirty="0"/>
            </a:br>
            <a:r>
              <a:rPr lang="es-ES" altLang="en-US" sz="4400" dirty="0"/>
              <a:t> Ecuador </a:t>
            </a:r>
            <a:r>
              <a:rPr lang="es-ES" altLang="en-US" sz="4400" dirty="0" smtClean="0"/>
              <a:t>– APEC</a:t>
            </a:r>
            <a:endParaRPr lang="es-EC" sz="4400" dirty="0"/>
          </a:p>
        </p:txBody>
      </p:sp>
      <p:sp>
        <p:nvSpPr>
          <p:cNvPr id="2" name="Rectángulo 1"/>
          <p:cNvSpPr/>
          <p:nvPr/>
        </p:nvSpPr>
        <p:spPr>
          <a:xfrm>
            <a:off x="9907007" y="6001308"/>
            <a:ext cx="1385316" cy="338554"/>
          </a:xfrm>
          <a:prstGeom prst="rect">
            <a:avLst/>
          </a:prstGeom>
        </p:spPr>
        <p:txBody>
          <a:bodyPr wrap="none">
            <a:spAutoFit/>
          </a:bodyPr>
          <a:lstStyle/>
          <a:p>
            <a:pPr defTabSz="685800" eaLnBrk="1" fontAlgn="auto" hangingPunct="1">
              <a:spcBef>
                <a:spcPts val="0"/>
              </a:spcBef>
              <a:spcAft>
                <a:spcPts val="0"/>
              </a:spcAft>
            </a:pPr>
            <a:r>
              <a:rPr lang="es-MX" sz="1600" b="1" dirty="0" smtClean="0">
                <a:solidFill>
                  <a:prstClr val="black"/>
                </a:solidFill>
                <a:latin typeface="Calibri"/>
              </a:rPr>
              <a:t>27 JULIO 2018</a:t>
            </a:r>
            <a:endParaRPr lang="es-EC" sz="1600" b="1" dirty="0">
              <a:solidFill>
                <a:prstClr val="black"/>
              </a:solidFill>
              <a:latin typeface="Calibri"/>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7863" y="641230"/>
            <a:ext cx="4496273" cy="1779240"/>
          </a:xfrm>
          <a:prstGeom prst="rect">
            <a:avLst/>
          </a:prstGeom>
        </p:spPr>
      </p:pic>
    </p:spTree>
    <p:extLst>
      <p:ext uri="{BB962C8B-B14F-4D97-AF65-F5344CB8AC3E}">
        <p14:creationId xmlns:p14="http://schemas.microsoft.com/office/powerpoint/2010/main" val="1732151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23" name="2 CuadroTexto"/>
          <p:cNvSpPr txBox="1"/>
          <p:nvPr/>
        </p:nvSpPr>
        <p:spPr>
          <a:xfrm>
            <a:off x="272394"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10</a:t>
            </a:fld>
            <a:endParaRPr lang="es-EC">
              <a:solidFill>
                <a:prstClr val="black">
                  <a:tint val="75000"/>
                </a:prstClr>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3822753007"/>
              </p:ext>
            </p:extLst>
          </p:nvPr>
        </p:nvGraphicFramePr>
        <p:xfrm>
          <a:off x="272394" y="1020147"/>
          <a:ext cx="11679203" cy="5263515"/>
        </p:xfrm>
        <a:graphic>
          <a:graphicData uri="http://schemas.openxmlformats.org/drawingml/2006/table">
            <a:tbl>
              <a:tblPr/>
              <a:tblGrid>
                <a:gridCol w="4357910"/>
                <a:gridCol w="1045899"/>
                <a:gridCol w="1045899"/>
                <a:gridCol w="1045899"/>
                <a:gridCol w="1045899"/>
                <a:gridCol w="1045899"/>
                <a:gridCol w="1045899"/>
                <a:gridCol w="1045899"/>
              </a:tblGrid>
              <a:tr h="190500">
                <a:tc>
                  <a:txBody>
                    <a:bodyPr/>
                    <a:lstStyle/>
                    <a:p>
                      <a:pPr algn="ctr" fontAlgn="ctr"/>
                      <a:r>
                        <a:rPr lang="es-MX" sz="1400" b="1" i="0" u="none" strike="noStrike" dirty="0">
                          <a:solidFill>
                            <a:srgbClr val="FFFFFF"/>
                          </a:solidFill>
                          <a:effectLst/>
                          <a:latin typeface="Calibri" panose="020F0502020204030204" pitchFamily="34" charset="0"/>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Part.2016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Part. 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18.292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18.000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12.478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10.945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12.666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100,0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100,0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pt-BR" sz="1400" b="0" i="0" u="none" strike="noStrike" dirty="0">
                          <a:solidFill>
                            <a:schemeClr val="tx1"/>
                          </a:solidFill>
                          <a:effectLst/>
                          <a:latin typeface="Calibri" panose="020F0502020204030204" pitchFamily="34" charset="0"/>
                        </a:rPr>
                        <a:t>Aceites </a:t>
                      </a:r>
                      <a:r>
                        <a:rPr lang="pt-BR" sz="1400" b="0" i="0" u="none" strike="noStrike" dirty="0" err="1">
                          <a:solidFill>
                            <a:schemeClr val="tx1"/>
                          </a:solidFill>
                          <a:effectLst/>
                          <a:latin typeface="Calibri" panose="020F0502020204030204" pitchFamily="34" charset="0"/>
                        </a:rPr>
                        <a:t>crudos</a:t>
                      </a:r>
                      <a:r>
                        <a:rPr lang="pt-BR" sz="1400" b="0" i="0" u="none" strike="noStrike" dirty="0">
                          <a:solidFill>
                            <a:schemeClr val="tx1"/>
                          </a:solidFill>
                          <a:effectLst/>
                          <a:latin typeface="Calibri" panose="020F0502020204030204" pitchFamily="34" charset="0"/>
                        </a:rPr>
                        <a:t> de petróleo o de mineral </a:t>
                      </a:r>
                      <a:r>
                        <a:rPr lang="pt-BR" sz="1400" b="0" i="0" u="none" strike="noStrike" dirty="0" err="1">
                          <a:solidFill>
                            <a:schemeClr val="tx1"/>
                          </a:solidFill>
                          <a:effectLst/>
                          <a:latin typeface="Calibri" panose="020F0502020204030204" pitchFamily="34" charset="0"/>
                        </a:rPr>
                        <a:t>bituminoso</a:t>
                      </a:r>
                      <a:endParaRPr lang="pt-BR"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12.805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11.372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5.993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4.692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5.849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46,2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42,9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Camarones y langostinos congelados, incluso ahumado, incluso pelados o no, incl. camarones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756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1.211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1.291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1.543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1.944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pt-BR" sz="1400" b="0" i="0" u="none" strike="noStrike">
                          <a:solidFill>
                            <a:schemeClr val="tx1"/>
                          </a:solidFill>
                          <a:effectLst/>
                          <a:latin typeface="Calibri" panose="020F0502020204030204" pitchFamily="34" charset="0"/>
                        </a:rPr>
                        <a:t>Plátanos frescos o secos (plátanos excl.)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1.076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1.138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1.243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1.256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1.378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Rosas "flores y capullos", cortadas para ramos o adornos, frescas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437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510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403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410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443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3,5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3,7</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pt-BR" sz="1400" b="0" i="0" u="none" strike="noStrike">
                          <a:solidFill>
                            <a:schemeClr val="tx1"/>
                          </a:solidFill>
                          <a:effectLst/>
                          <a:latin typeface="Calibri" panose="020F0502020204030204" pitchFamily="34" charset="0"/>
                        </a:rPr>
                        <a:t>Cacao en grano, entero o partido, crudo o tostado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383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466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388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3,0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3,5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Camarones y langostinos congelados"Pandalus spp. Crangon crangon", incluso ahumado, incluso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443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272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316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Preparaciones y conservas de atún, de listado y de bonito "Sarda spp.", enteros o en trozos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149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Oro, incl. el oro platinado, en bruto, para uso no monetario (exc. en polvo)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666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607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Flores frescas y capullos, cortados, de una, para ramos o adornos (excepto rosas, claveles,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Harina, polvo y "pellets", de pescado o de crustáceos, de moluscos o demás invertebrados acuáticos,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0,8</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Hortalizas, incl. "silvestres", aunque estén cocidas en agua o vapor, congeladas (exc. patatas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0,6</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0,6</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Minerales de los metales preciosos y sus concentrados (exc. minerales de plata y sus concentrados)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0,5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0,2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Plátanos frescos o secos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0,5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0,6</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bl>
          </a:graphicData>
        </a:graphic>
      </p:graphicFrame>
      <p:sp>
        <p:nvSpPr>
          <p:cNvPr id="8" name="Redondear rectángulo de esquina del mismo lado 88"/>
          <p:cNvSpPr/>
          <p:nvPr/>
        </p:nvSpPr>
        <p:spPr>
          <a:xfrm rot="16200000" flipV="1">
            <a:off x="4290735" y="-3831412"/>
            <a:ext cx="360039" cy="8943084"/>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9" name="CuadroTexto 89"/>
          <p:cNvSpPr txBox="1"/>
          <p:nvPr/>
        </p:nvSpPr>
        <p:spPr>
          <a:xfrm>
            <a:off x="109116" y="460117"/>
            <a:ext cx="9357613" cy="623561"/>
          </a:xfrm>
          <a:prstGeom prst="rect">
            <a:avLst/>
          </a:prstGeom>
          <a:noFill/>
        </p:spPr>
        <p:txBody>
          <a:bodyPr wrap="square" lIns="68891" tIns="34445" rIns="68891" bIns="34445" rtlCol="0">
            <a:spAutoFit/>
          </a:bodyPr>
          <a:lstStyle/>
          <a:p>
            <a:r>
              <a:rPr lang="es-EC" b="1" dirty="0">
                <a:solidFill>
                  <a:prstClr val="white"/>
                </a:solidFill>
              </a:rPr>
              <a:t>Principales productos exportados de Ecuador a </a:t>
            </a:r>
            <a:r>
              <a:rPr lang="es-EC" b="1" dirty="0" smtClean="0">
                <a:solidFill>
                  <a:prstClr val="white"/>
                </a:solidFill>
              </a:rPr>
              <a:t>APEC (millones de dólares) </a:t>
            </a:r>
            <a:r>
              <a:rPr lang="es-EC" b="1" dirty="0">
                <a:solidFill>
                  <a:prstClr val="white"/>
                </a:solidFill>
              </a:rPr>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404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23" name="2 CuadroTexto"/>
          <p:cNvSpPr txBox="1"/>
          <p:nvPr/>
        </p:nvSpPr>
        <p:spPr>
          <a:xfrm>
            <a:off x="272394"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11</a:t>
            </a:fld>
            <a:endParaRPr lang="es-EC">
              <a:solidFill>
                <a:prstClr val="black">
                  <a:tint val="75000"/>
                </a:prstClr>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1230431840"/>
              </p:ext>
            </p:extLst>
          </p:nvPr>
        </p:nvGraphicFramePr>
        <p:xfrm>
          <a:off x="333673" y="1020146"/>
          <a:ext cx="11524654" cy="5263515"/>
        </p:xfrm>
        <a:graphic>
          <a:graphicData uri="http://schemas.openxmlformats.org/drawingml/2006/table">
            <a:tbl>
              <a:tblPr/>
              <a:tblGrid>
                <a:gridCol w="4489255"/>
                <a:gridCol w="1005057"/>
                <a:gridCol w="1005057"/>
                <a:gridCol w="1005057"/>
                <a:gridCol w="1005057"/>
                <a:gridCol w="1005057"/>
                <a:gridCol w="1005057"/>
                <a:gridCol w="1005057"/>
              </a:tblGrid>
              <a:tr h="204315">
                <a:tc>
                  <a:txBody>
                    <a:bodyPr/>
                    <a:lstStyle/>
                    <a:p>
                      <a:pPr algn="l" fontAlgn="ctr"/>
                      <a:r>
                        <a:rPr lang="es-MX" sz="1400" b="1" i="0" u="none" strike="noStrike" dirty="0">
                          <a:solidFill>
                            <a:srgbClr val="FFFFFF"/>
                          </a:solidFill>
                          <a:effectLst/>
                          <a:latin typeface="Calibri" panose="020F0502020204030204" pitchFamily="34" charset="0"/>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Part. 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Part. 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r>
              <a:tr h="204315">
                <a:tc>
                  <a:txBody>
                    <a:bodyPr/>
                    <a:lstStyle/>
                    <a:p>
                      <a:pPr algn="l" fontAlgn="b"/>
                      <a:r>
                        <a:rPr lang="es-MX" sz="1400" b="0" i="0" u="none" strike="noStrike" dirty="0">
                          <a:solidFill>
                            <a:schemeClr val="tx1"/>
                          </a:solidFill>
                          <a:effectLst/>
                          <a:latin typeface="Calibri" panose="020F0502020204030204" pitchFamily="34" charset="0"/>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17.301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18.154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13.916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10.505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12.137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100,0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100,0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dirty="0">
                          <a:solidFill>
                            <a:schemeClr val="tx1"/>
                          </a:solidFill>
                          <a:effectLst/>
                          <a:latin typeface="Calibri" panose="020F0502020204030204" pitchFamily="34" charset="0"/>
                        </a:rPr>
                        <a:t>Aceites medios y preparaciones, de petróleo o de mineral bituminoso, que no contienen biodiesel,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2.467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2.783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1.557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1.102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1.197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dirty="0">
                          <a:solidFill>
                            <a:schemeClr val="tx1"/>
                          </a:solidFill>
                          <a:effectLst/>
                          <a:latin typeface="Calibri" panose="020F0502020204030204" pitchFamily="34" charset="0"/>
                        </a:rPr>
                        <a:t>Mezclas de hidrocarburos aromáticos que destilen una </a:t>
                      </a:r>
                      <a:r>
                        <a:rPr lang="es-MX" sz="1400" b="0" i="0" u="none" strike="noStrike" dirty="0" smtClean="0">
                          <a:solidFill>
                            <a:schemeClr val="tx1"/>
                          </a:solidFill>
                          <a:effectLst/>
                          <a:latin typeface="Calibri" panose="020F0502020204030204" pitchFamily="34" charset="0"/>
                        </a:rPr>
                        <a:t>proporción       </a:t>
                      </a:r>
                      <a:r>
                        <a:rPr lang="es-MX" sz="1400" b="0" i="0" u="none" strike="noStrike" dirty="0">
                          <a:solidFill>
                            <a:schemeClr val="tx1"/>
                          </a:solidFill>
                          <a:effectLst/>
                          <a:latin typeface="Calibri" panose="020F0502020204030204" pitchFamily="34" charset="0"/>
                        </a:rPr>
                        <a:t>&gt;= 65% en </a:t>
                      </a:r>
                      <a:r>
                        <a:rPr lang="es-MX" sz="1400" b="0" i="0" u="none" strike="noStrike" dirty="0" smtClean="0">
                          <a:solidFill>
                            <a:schemeClr val="tx1"/>
                          </a:solidFill>
                          <a:effectLst/>
                          <a:latin typeface="Calibri" panose="020F0502020204030204" pitchFamily="34" charset="0"/>
                        </a:rPr>
                        <a:t>volumen.</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855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1.161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773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515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426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4,9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3,5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dirty="0">
                          <a:solidFill>
                            <a:schemeClr val="tx1"/>
                          </a:solidFill>
                          <a:effectLst/>
                          <a:latin typeface="Calibri" panose="020F0502020204030204" pitchFamily="34" charset="0"/>
                        </a:rPr>
                        <a:t>Automóviles de turismo, incl. los del tipo familiar "break" o "</a:t>
                      </a:r>
                      <a:r>
                        <a:rPr lang="es-MX" sz="1400" b="0" i="0" u="none" strike="noStrike" dirty="0" err="1">
                          <a:solidFill>
                            <a:schemeClr val="tx1"/>
                          </a:solidFill>
                          <a:effectLst/>
                          <a:latin typeface="Calibri" panose="020F0502020204030204" pitchFamily="34" charset="0"/>
                        </a:rPr>
                        <a:t>station</a:t>
                      </a:r>
                      <a:r>
                        <a:rPr lang="es-MX" sz="1400" b="0" i="0" u="none" strike="noStrike" dirty="0">
                          <a:solidFill>
                            <a:schemeClr val="tx1"/>
                          </a:solidFill>
                          <a:effectLst/>
                          <a:latin typeface="Calibri" panose="020F0502020204030204" pitchFamily="34" charset="0"/>
                        </a:rPr>
                        <a:t> </a:t>
                      </a:r>
                      <a:r>
                        <a:rPr lang="es-MX" sz="1400" b="0" i="0" u="none" strike="noStrike" dirty="0" err="1">
                          <a:solidFill>
                            <a:schemeClr val="tx1"/>
                          </a:solidFill>
                          <a:effectLst/>
                          <a:latin typeface="Calibri" panose="020F0502020204030204" pitchFamily="34" charset="0"/>
                        </a:rPr>
                        <a:t>wagon</a:t>
                      </a:r>
                      <a:r>
                        <a:rPr lang="es-MX" sz="1400" b="0" i="0" u="none" strike="noStrike" dirty="0">
                          <a:solidFill>
                            <a:schemeClr val="tx1"/>
                          </a:solidFill>
                          <a:effectLst/>
                          <a:latin typeface="Calibri" panose="020F0502020204030204" pitchFamily="34" charset="0"/>
                        </a:rPr>
                        <a:t>" y los de carreras,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389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404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347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a:solidFill>
                            <a:schemeClr val="tx1"/>
                          </a:solidFill>
                          <a:effectLst/>
                          <a:latin typeface="Calibri" panose="020F0502020204030204" pitchFamily="34" charset="0"/>
                        </a:rPr>
                        <a:t>Automóviles de turismo, incl. los del tipo familiar "break" o "station wagon" y los de carreras,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0,8</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a:solidFill>
                            <a:schemeClr val="tx1"/>
                          </a:solidFill>
                          <a:effectLst/>
                          <a:latin typeface="Calibri" panose="020F0502020204030204" pitchFamily="34" charset="0"/>
                        </a:rPr>
                        <a:t>Preparaciones de los tipos utilizados para la alimentación de los animales (exc. alimentos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04315">
                <a:tc>
                  <a:txBody>
                    <a:bodyPr/>
                    <a:lstStyle/>
                    <a:p>
                      <a:pPr algn="l" fontAlgn="b"/>
                      <a:r>
                        <a:rPr lang="es-MX" sz="1400" b="0" i="0" u="none" strike="noStrike">
                          <a:solidFill>
                            <a:schemeClr val="tx1"/>
                          </a:solidFill>
                          <a:effectLst/>
                          <a:latin typeface="Calibri" panose="020F0502020204030204" pitchFamily="34" charset="0"/>
                        </a:rPr>
                        <a:t>Telefonía celular "teléfonos móviles" o radiotelefonía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a:solidFill>
                            <a:schemeClr val="tx1"/>
                          </a:solidFill>
                          <a:effectLst/>
                          <a:latin typeface="Calibri" panose="020F0502020204030204" pitchFamily="34" charset="0"/>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1,7</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a:solidFill>
                            <a:schemeClr val="tx1"/>
                          </a:solidFill>
                          <a:effectLst/>
                          <a:latin typeface="Calibri" panose="020F0502020204030204" pitchFamily="34" charset="0"/>
                        </a:rPr>
                        <a:t>Aparatos receptores para televisión en color, sin radio receptor incorporado, aparatos reproductodes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a:solidFill>
                            <a:schemeClr val="tx1"/>
                          </a:solidFill>
                          <a:effectLst/>
                          <a:latin typeface="Calibri" panose="020F0502020204030204" pitchFamily="34" charset="0"/>
                        </a:rPr>
                        <a:t>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04315">
                <a:tc>
                  <a:txBody>
                    <a:bodyPr/>
                    <a:lstStyle/>
                    <a:p>
                      <a:pPr algn="l" fontAlgn="b"/>
                      <a:r>
                        <a:rPr lang="es-MX" sz="1400" b="0" i="0" u="none" strike="noStrike">
                          <a:solidFill>
                            <a:schemeClr val="tx1"/>
                          </a:solidFill>
                          <a:effectLst/>
                          <a:latin typeface="Calibri" panose="020F0502020204030204" pitchFamily="34" charset="0"/>
                        </a:rPr>
                        <a:t>Trigo duro (exc. las de siembra para siembra)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04315">
                <a:tc>
                  <a:txBody>
                    <a:bodyPr/>
                    <a:lstStyle/>
                    <a:p>
                      <a:pPr algn="l" fontAlgn="b"/>
                      <a:r>
                        <a:rPr lang="es-MX" sz="1400" b="0" i="0" u="none" strike="noStrike">
                          <a:solidFill>
                            <a:schemeClr val="tx1"/>
                          </a:solidFill>
                          <a:effectLst/>
                          <a:latin typeface="Calibri" panose="020F0502020204030204" pitchFamily="34" charset="0"/>
                        </a:rPr>
                        <a:t>Propano, licuado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338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04315">
                <a:tc>
                  <a:txBody>
                    <a:bodyPr/>
                    <a:lstStyle/>
                    <a:p>
                      <a:pPr algn="l" fontAlgn="b"/>
                      <a:r>
                        <a:rPr lang="es-MX" sz="1400" b="0" i="0" u="none" strike="noStrike">
                          <a:solidFill>
                            <a:schemeClr val="tx1"/>
                          </a:solidFill>
                          <a:effectLst/>
                          <a:latin typeface="Calibri" panose="020F0502020204030204" pitchFamily="34" charset="0"/>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0,7</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a:solidFill>
                            <a:schemeClr val="tx1"/>
                          </a:solidFill>
                          <a:effectLst/>
                          <a:latin typeface="Calibri" panose="020F0502020204030204" pitchFamily="34" charset="0"/>
                        </a:rPr>
                        <a:t>Medicamentos constituidos por productos mezclados o sin mezclar, preparados para usos terapéuticos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a:solidFill>
                            <a:schemeClr val="tx1"/>
                          </a:solidFill>
                          <a:effectLst/>
                          <a:latin typeface="Calibri" panose="020F0502020204030204" pitchFamily="34" charset="0"/>
                        </a:rPr>
                        <a:t>Vehículos automóviles para transporte de mercancías, con motor de émbolo "pistón" de encendido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a:solidFill>
                            <a:schemeClr val="tx1"/>
                          </a:solidFill>
                          <a:effectLst/>
                          <a:latin typeface="Calibri" panose="020F0502020204030204" pitchFamily="34" charset="0"/>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0,6</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398517">
                <a:tc>
                  <a:txBody>
                    <a:bodyPr/>
                    <a:lstStyle/>
                    <a:p>
                      <a:pPr algn="l" fontAlgn="b"/>
                      <a:r>
                        <a:rPr lang="es-MX" sz="1400" b="0" i="0" u="none" strike="noStrike" dirty="0">
                          <a:solidFill>
                            <a:schemeClr val="tx1"/>
                          </a:solidFill>
                          <a:effectLst/>
                          <a:latin typeface="Calibri" panose="020F0502020204030204" pitchFamily="34" charset="0"/>
                        </a:rPr>
                        <a:t>Máquinas para la recepción, conversación y transmisión o regeneradores de voz, </a:t>
                      </a:r>
                      <a:r>
                        <a:rPr lang="es-MX" sz="1400" b="0" i="0" u="none" strike="noStrike" dirty="0" err="1">
                          <a:solidFill>
                            <a:schemeClr val="tx1"/>
                          </a:solidFill>
                          <a:effectLst/>
                          <a:latin typeface="Calibri" panose="020F0502020204030204" pitchFamily="34" charset="0"/>
                        </a:rPr>
                        <a:t>imagenes</a:t>
                      </a:r>
                      <a:r>
                        <a:rPr lang="es-MX" sz="1400" b="0" i="0" u="none" strike="noStrike" dirty="0">
                          <a:solidFill>
                            <a:schemeClr val="tx1"/>
                          </a:solidFill>
                          <a:effectLst/>
                          <a:latin typeface="Calibri" panose="020F0502020204030204" pitchFamily="34" charset="0"/>
                        </a:rPr>
                        <a:t>, incl.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a:solidFill>
                            <a:schemeClr val="tx1"/>
                          </a:solidFill>
                          <a:effectLst/>
                          <a:latin typeface="Calibri" panose="020F0502020204030204" pitchFamily="34" charset="0"/>
                        </a:rPr>
                        <a:t>126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bl>
          </a:graphicData>
        </a:graphic>
      </p:graphicFrame>
      <p:sp>
        <p:nvSpPr>
          <p:cNvPr id="8" name="Redondear rectángulo de esquina del mismo lado 88"/>
          <p:cNvSpPr/>
          <p:nvPr/>
        </p:nvSpPr>
        <p:spPr>
          <a:xfrm rot="16200000" flipV="1">
            <a:off x="4351247" y="-3891924"/>
            <a:ext cx="360039" cy="9064108"/>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9" name="CuadroTexto 89"/>
          <p:cNvSpPr txBox="1"/>
          <p:nvPr/>
        </p:nvSpPr>
        <p:spPr>
          <a:xfrm>
            <a:off x="109116" y="460117"/>
            <a:ext cx="9357613" cy="623561"/>
          </a:xfrm>
          <a:prstGeom prst="rect">
            <a:avLst/>
          </a:prstGeom>
          <a:noFill/>
        </p:spPr>
        <p:txBody>
          <a:bodyPr wrap="square" lIns="68891" tIns="34445" rIns="68891" bIns="34445" rtlCol="0">
            <a:spAutoFit/>
          </a:bodyPr>
          <a:lstStyle/>
          <a:p>
            <a:r>
              <a:rPr lang="es-EC" b="1" dirty="0">
                <a:solidFill>
                  <a:prstClr val="white"/>
                </a:solidFill>
              </a:rPr>
              <a:t>Principales productos importados desde Ecuador de APEC (</a:t>
            </a:r>
            <a:r>
              <a:rPr lang="es-EC" b="1" dirty="0" smtClean="0">
                <a:solidFill>
                  <a:prstClr val="white"/>
                </a:solidFill>
              </a:rPr>
              <a:t>millones de dólares) </a:t>
            </a:r>
            <a:r>
              <a:rPr lang="es-EC" b="1" dirty="0">
                <a:solidFill>
                  <a:prstClr val="white"/>
                </a:solidFill>
              </a:rPr>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4025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0" name="CuadroTexto 29"/>
          <p:cNvSpPr txBox="1"/>
          <p:nvPr/>
        </p:nvSpPr>
        <p:spPr>
          <a:xfrm>
            <a:off x="280858" y="6227760"/>
            <a:ext cx="5199221"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C" sz="1200" b="1" i="0" u="none" strike="noStrike" kern="1200" cap="none" spc="0" normalizeH="0" baseline="0" noProof="0" dirty="0">
                <a:ln>
                  <a:noFill/>
                </a:ln>
                <a:solidFill>
                  <a:prstClr val="black"/>
                </a:solidFill>
                <a:effectLst/>
                <a:uLnTx/>
                <a:uFillTx/>
                <a:latin typeface="Calibri" panose="020F0502020204030204"/>
                <a:ea typeface="+mn-ea"/>
                <a:cs typeface="+mn-cs"/>
              </a:rPr>
              <a:t>Fuente: </a:t>
            </a:r>
            <a:r>
              <a:rPr kumimoji="0" lang="es-EC" sz="1200" b="0" i="0" u="none" strike="noStrike" kern="1200" cap="none" spc="0" normalizeH="0" baseline="0" noProof="0" dirty="0" smtClean="0">
                <a:ln>
                  <a:noFill/>
                </a:ln>
                <a:solidFill>
                  <a:prstClr val="black"/>
                </a:solidFill>
                <a:effectLst/>
                <a:uLnTx/>
                <a:uFillTx/>
                <a:latin typeface="Calibri" panose="020F0502020204030204"/>
                <a:ea typeface="+mn-ea"/>
                <a:cs typeface="+mn-cs"/>
              </a:rPr>
              <a:t>BCE</a:t>
            </a:r>
          </a:p>
          <a:p>
            <a:pPr eaLnBrk="1" fontAlgn="auto" hangingPunct="1">
              <a:spcBef>
                <a:spcPts val="0"/>
              </a:spcBef>
              <a:spcAft>
                <a:spcPts val="0"/>
              </a:spcAft>
              <a:defRPr/>
            </a:pPr>
            <a:r>
              <a:rPr lang="es-ES" sz="1200" b="1" dirty="0" smtClean="0">
                <a:solidFill>
                  <a:prstClr val="black"/>
                </a:solidFill>
              </a:rPr>
              <a:t>Elaboración</a:t>
            </a:r>
            <a:r>
              <a:rPr lang="es-ES" sz="1200" dirty="0" smtClean="0">
                <a:solidFill>
                  <a:prstClr val="black"/>
                </a:solidFill>
              </a:rPr>
              <a:t>: CGEPMI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C"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Marcador de número de diapositiva 3"/>
          <p:cNvSpPr>
            <a:spLocks noGrp="1"/>
          </p:cNvSpPr>
          <p:nvPr>
            <p:ph type="sldNum" sz="quarter" idx="12"/>
          </p:nvPr>
        </p:nvSpPr>
        <p:spPr/>
        <p:txBody>
          <a:bodyPr/>
          <a:lstStyle/>
          <a:p>
            <a:fld id="{C8126447-4D4B-4C99-B128-995BABF8B136}" type="slidenum">
              <a:rPr lang="es-EC" smtClean="0">
                <a:solidFill>
                  <a:prstClr val="black">
                    <a:tint val="75000"/>
                  </a:prstClr>
                </a:solidFill>
              </a:rPr>
              <a:pPr/>
              <a:t>12</a:t>
            </a:fld>
            <a:endParaRPr lang="es-EC">
              <a:solidFill>
                <a:prstClr val="black">
                  <a:tint val="75000"/>
                </a:prstClr>
              </a:solidFill>
            </a:endParaRPr>
          </a:p>
        </p:txBody>
      </p:sp>
      <p:graphicFrame>
        <p:nvGraphicFramePr>
          <p:cNvPr id="10" name="Tabla 9"/>
          <p:cNvGraphicFramePr>
            <a:graphicFrameLocks noGrp="1"/>
          </p:cNvGraphicFramePr>
          <p:nvPr>
            <p:extLst>
              <p:ext uri="{D42A27DB-BD31-4B8C-83A1-F6EECF244321}">
                <p14:modId xmlns:p14="http://schemas.microsoft.com/office/powerpoint/2010/main" val="1645678863"/>
              </p:ext>
            </p:extLst>
          </p:nvPr>
        </p:nvGraphicFramePr>
        <p:xfrm>
          <a:off x="672351" y="1660514"/>
          <a:ext cx="10919014" cy="3420336"/>
        </p:xfrm>
        <a:graphic>
          <a:graphicData uri="http://schemas.openxmlformats.org/drawingml/2006/table">
            <a:tbl>
              <a:tblPr>
                <a:tableStyleId>{5C22544A-7EE6-4342-B048-85BDC9FD1C3A}</a:tableStyleId>
              </a:tblPr>
              <a:tblGrid>
                <a:gridCol w="3065724"/>
                <a:gridCol w="977595"/>
                <a:gridCol w="1375139"/>
                <a:gridCol w="1375139"/>
                <a:gridCol w="1375139"/>
                <a:gridCol w="1375139"/>
                <a:gridCol w="1375139"/>
              </a:tblGrid>
              <a:tr h="323575">
                <a:tc>
                  <a:txBody>
                    <a:bodyPr/>
                    <a:lstStyle/>
                    <a:p>
                      <a:pPr algn="ctr" fontAlgn="b"/>
                      <a:r>
                        <a:rPr lang="es-MX" sz="1600" b="1" u="none" strike="noStrike" dirty="0">
                          <a:solidFill>
                            <a:schemeClr val="bg1"/>
                          </a:solidFill>
                          <a:effectLst/>
                        </a:rPr>
                        <a:t>Actividad</a:t>
                      </a:r>
                      <a:endParaRPr lang="es-MX" sz="16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ctr"/>
                      <a:r>
                        <a:rPr lang="es-MX" sz="1600" b="1" u="none" strike="noStrike">
                          <a:solidFill>
                            <a:schemeClr val="bg1"/>
                          </a:solidFill>
                          <a:effectLst/>
                        </a:rPr>
                        <a:t>2013</a:t>
                      </a:r>
                      <a:endParaRPr lang="es-MX" sz="1600" b="1" i="0" u="none" strike="noStrike">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s-MX" sz="1600" b="1" u="none" strike="noStrike" dirty="0">
                          <a:solidFill>
                            <a:schemeClr val="bg1"/>
                          </a:solidFill>
                          <a:effectLst/>
                        </a:rPr>
                        <a:t>2014</a:t>
                      </a:r>
                      <a:endParaRPr lang="es-MX" sz="16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s-MX" sz="1600" b="1" u="none" strike="noStrike" dirty="0">
                          <a:solidFill>
                            <a:schemeClr val="bg1"/>
                          </a:solidFill>
                          <a:effectLst/>
                        </a:rPr>
                        <a:t>2015</a:t>
                      </a:r>
                      <a:endParaRPr lang="es-MX" sz="16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s-MX" sz="1600" b="1" u="none" strike="noStrike" dirty="0">
                          <a:solidFill>
                            <a:schemeClr val="bg1"/>
                          </a:solidFill>
                          <a:effectLst/>
                        </a:rPr>
                        <a:t>2016</a:t>
                      </a:r>
                      <a:endParaRPr lang="es-MX" sz="16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s-MX" sz="1600" b="1" u="none" strike="noStrike" dirty="0">
                          <a:solidFill>
                            <a:schemeClr val="bg1"/>
                          </a:solidFill>
                          <a:effectLst/>
                        </a:rPr>
                        <a:t>2017</a:t>
                      </a:r>
                      <a:endParaRPr lang="es-MX" sz="16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s-MX" sz="1600" b="1" u="none" strike="noStrike" dirty="0">
                          <a:solidFill>
                            <a:schemeClr val="bg1"/>
                          </a:solidFill>
                          <a:effectLst/>
                        </a:rPr>
                        <a:t>2018 I </a:t>
                      </a:r>
                      <a:r>
                        <a:rPr lang="es-MX" sz="1600" b="1" u="none" strike="noStrike" dirty="0" err="1">
                          <a:solidFill>
                            <a:schemeClr val="bg1"/>
                          </a:solidFill>
                          <a:effectLst/>
                        </a:rPr>
                        <a:t>Trim</a:t>
                      </a:r>
                      <a:endParaRPr lang="es-MX" sz="16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r>
              <a:tr h="254082">
                <a:tc>
                  <a:txBody>
                    <a:bodyPr/>
                    <a:lstStyle/>
                    <a:p>
                      <a:pPr algn="l" fontAlgn="b"/>
                      <a:r>
                        <a:rPr lang="es-MX" sz="1600" u="none" strike="noStrike">
                          <a:effectLst/>
                        </a:rPr>
                        <a:t>Agricultura, silvicultura, caza y pesca</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dirty="0">
                          <a:effectLst/>
                        </a:rPr>
                        <a:t>2.59</a:t>
                      </a:r>
                      <a:endParaRPr lang="es-MX" sz="16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33.01</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47.99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7.51</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63.57</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2.95</a:t>
                      </a:r>
                      <a:endParaRPr lang="es-MX" sz="1600" b="0" i="0" u="none" strike="noStrike">
                        <a:solidFill>
                          <a:srgbClr val="000000"/>
                        </a:solidFill>
                        <a:effectLst/>
                        <a:latin typeface="Arial" panose="020B0604020202020204" pitchFamily="34" charset="0"/>
                      </a:endParaRPr>
                    </a:p>
                  </a:txBody>
                  <a:tcPr marL="9525" marR="9525" marT="9525" marB="0" anchor="b"/>
                </a:tc>
              </a:tr>
              <a:tr h="254082">
                <a:tc>
                  <a:txBody>
                    <a:bodyPr/>
                    <a:lstStyle/>
                    <a:p>
                      <a:pPr algn="l" fontAlgn="b"/>
                      <a:r>
                        <a:rPr lang="es-MX" sz="1600" u="none" strike="noStrike">
                          <a:effectLst/>
                        </a:rPr>
                        <a:t>Comercio</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70.59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6.29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64.31</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79.72</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23.65</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2.33</a:t>
                      </a:r>
                      <a:endParaRPr lang="es-MX" sz="1600" b="0" i="0" u="none" strike="noStrike">
                        <a:solidFill>
                          <a:srgbClr val="000000"/>
                        </a:solidFill>
                        <a:effectLst/>
                        <a:latin typeface="Arial" panose="020B0604020202020204" pitchFamily="34" charset="0"/>
                      </a:endParaRPr>
                    </a:p>
                  </a:txBody>
                  <a:tcPr marL="9525" marR="9525" marT="9525" marB="0" anchor="b"/>
                </a:tc>
              </a:tr>
              <a:tr h="254082">
                <a:tc>
                  <a:txBody>
                    <a:bodyPr/>
                    <a:lstStyle/>
                    <a:p>
                      <a:pPr algn="l" fontAlgn="b"/>
                      <a:r>
                        <a:rPr lang="es-MX" sz="1600" u="none" strike="noStrike">
                          <a:effectLst/>
                        </a:rPr>
                        <a:t>Construcción</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0.23</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-0.40</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-0.09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6.84</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16.18</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-1.61</a:t>
                      </a:r>
                      <a:endParaRPr lang="es-MX" sz="1600" b="0" i="0" u="none" strike="noStrike">
                        <a:solidFill>
                          <a:srgbClr val="000000"/>
                        </a:solidFill>
                        <a:effectLst/>
                        <a:latin typeface="Arial" panose="020B0604020202020204" pitchFamily="34" charset="0"/>
                      </a:endParaRPr>
                    </a:p>
                  </a:txBody>
                  <a:tcPr marL="9525" marR="9525" marT="9525" marB="0" anchor="b"/>
                </a:tc>
              </a:tr>
              <a:tr h="254082">
                <a:tc>
                  <a:txBody>
                    <a:bodyPr/>
                    <a:lstStyle/>
                    <a:p>
                      <a:pPr algn="l" fontAlgn="b"/>
                      <a:r>
                        <a:rPr lang="es-MX" sz="1600" u="none" strike="noStrike">
                          <a:effectLst/>
                        </a:rPr>
                        <a:t>Electricidad, gas y agua</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5.43</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0.00</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8.22</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0.41</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0.00</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0.01</a:t>
                      </a:r>
                      <a:endParaRPr lang="es-MX" sz="1600" b="0" i="0" u="none" strike="noStrike">
                        <a:solidFill>
                          <a:srgbClr val="000000"/>
                        </a:solidFill>
                        <a:effectLst/>
                        <a:latin typeface="Arial" panose="020B0604020202020204" pitchFamily="34" charset="0"/>
                      </a:endParaRPr>
                    </a:p>
                  </a:txBody>
                  <a:tcPr marL="9525" marR="9525" marT="9525" marB="0" anchor="b"/>
                </a:tc>
              </a:tr>
              <a:tr h="254082">
                <a:tc>
                  <a:txBody>
                    <a:bodyPr/>
                    <a:lstStyle/>
                    <a:p>
                      <a:pPr algn="l" fontAlgn="b"/>
                      <a:r>
                        <a:rPr lang="es-MX" sz="1600" u="none" strike="noStrike">
                          <a:effectLst/>
                        </a:rPr>
                        <a:t>Explotación de minas y canteras</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138.98</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320.95</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176.20</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42.09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-16.91</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-8.18</a:t>
                      </a:r>
                      <a:endParaRPr lang="es-MX" sz="1600" b="0" i="0" u="none" strike="noStrike">
                        <a:solidFill>
                          <a:srgbClr val="000000"/>
                        </a:solidFill>
                        <a:effectLst/>
                        <a:latin typeface="Arial" panose="020B0604020202020204" pitchFamily="34" charset="0"/>
                      </a:endParaRPr>
                    </a:p>
                  </a:txBody>
                  <a:tcPr marL="9525" marR="9525" marT="9525" marB="0" anchor="b"/>
                </a:tc>
              </a:tr>
              <a:tr h="254082">
                <a:tc>
                  <a:txBody>
                    <a:bodyPr/>
                    <a:lstStyle/>
                    <a:p>
                      <a:pPr algn="l" fontAlgn="b"/>
                      <a:r>
                        <a:rPr lang="es-MX" sz="1600" u="none" strike="noStrike">
                          <a:effectLst/>
                        </a:rPr>
                        <a:t>Industria manufacturera</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9.25</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58.26</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230.29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21.30</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59.17</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28.05</a:t>
                      </a:r>
                      <a:endParaRPr lang="es-MX" sz="1600" b="0" i="0" u="none" strike="noStrike">
                        <a:solidFill>
                          <a:srgbClr val="000000"/>
                        </a:solidFill>
                        <a:effectLst/>
                        <a:latin typeface="Arial" panose="020B0604020202020204" pitchFamily="34" charset="0"/>
                      </a:endParaRPr>
                    </a:p>
                  </a:txBody>
                  <a:tcPr marL="9525" marR="9525" marT="9525" marB="0" anchor="b"/>
                </a:tc>
              </a:tr>
              <a:tr h="497306">
                <a:tc>
                  <a:txBody>
                    <a:bodyPr/>
                    <a:lstStyle/>
                    <a:p>
                      <a:pPr algn="l" fontAlgn="b"/>
                      <a:r>
                        <a:rPr lang="es-MX" sz="1600" u="none" strike="noStrike">
                          <a:effectLst/>
                        </a:rPr>
                        <a:t>Servicios comunales, sociales y personales</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dirty="0">
                          <a:effectLst/>
                        </a:rPr>
                        <a:t>-5.42</a:t>
                      </a:r>
                      <a:endParaRPr lang="es-MX" sz="16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-2.63</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-11.30</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-13.23</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-7.79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-2.02</a:t>
                      </a:r>
                      <a:endParaRPr lang="es-MX" sz="1600" b="0" i="0" u="none" strike="noStrike">
                        <a:solidFill>
                          <a:srgbClr val="000000"/>
                        </a:solidFill>
                        <a:effectLst/>
                        <a:latin typeface="Arial" panose="020B0604020202020204" pitchFamily="34" charset="0"/>
                      </a:endParaRPr>
                    </a:p>
                  </a:txBody>
                  <a:tcPr marL="9525" marR="9525" marT="9525" marB="0" anchor="b"/>
                </a:tc>
              </a:tr>
              <a:tr h="254082">
                <a:tc>
                  <a:txBody>
                    <a:bodyPr/>
                    <a:lstStyle/>
                    <a:p>
                      <a:pPr algn="l" fontAlgn="b"/>
                      <a:r>
                        <a:rPr lang="es-MX" sz="1600" u="none" strike="noStrike">
                          <a:effectLst/>
                        </a:rPr>
                        <a:t>Servicios prestados a las empresas</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45.51</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20.83</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209.75</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-1.09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57.67</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6.21</a:t>
                      </a:r>
                      <a:endParaRPr lang="es-MX" sz="1600" b="0" i="0" u="none" strike="noStrike">
                        <a:solidFill>
                          <a:srgbClr val="000000"/>
                        </a:solidFill>
                        <a:effectLst/>
                        <a:latin typeface="Arial" panose="020B0604020202020204" pitchFamily="34" charset="0"/>
                      </a:endParaRPr>
                    </a:p>
                  </a:txBody>
                  <a:tcPr marL="9525" marR="9525" marT="9525" marB="0" anchor="b"/>
                </a:tc>
              </a:tr>
              <a:tr h="497306">
                <a:tc>
                  <a:txBody>
                    <a:bodyPr/>
                    <a:lstStyle/>
                    <a:p>
                      <a:pPr algn="l" fontAlgn="b"/>
                      <a:r>
                        <a:rPr lang="es-MX" sz="1600" u="none" strike="noStrike">
                          <a:effectLst/>
                        </a:rPr>
                        <a:t>Transporte, almacenamiento y comunicaciones</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-68.29</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-63.20</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-62.10</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2.52</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16.74</a:t>
                      </a:r>
                      <a:endParaRPr lang="es-MX" sz="16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s-MX" sz="1600" u="none" strike="noStrike">
                          <a:effectLst/>
                        </a:rPr>
                        <a:t>-0.03</a:t>
                      </a:r>
                      <a:endParaRPr lang="es-MX" sz="1600" b="0" i="0" u="none" strike="noStrike">
                        <a:solidFill>
                          <a:srgbClr val="000000"/>
                        </a:solidFill>
                        <a:effectLst/>
                        <a:latin typeface="Arial" panose="020B0604020202020204" pitchFamily="34" charset="0"/>
                      </a:endParaRPr>
                    </a:p>
                  </a:txBody>
                  <a:tcPr marL="9525" marR="9525" marT="9525" marB="0" anchor="b"/>
                </a:tc>
              </a:tr>
              <a:tr h="323575">
                <a:tc>
                  <a:txBody>
                    <a:bodyPr/>
                    <a:lstStyle/>
                    <a:p>
                      <a:pPr algn="l" fontAlgn="b"/>
                      <a:r>
                        <a:rPr lang="es-MX" sz="1600" b="1" u="none" strike="noStrike" dirty="0">
                          <a:effectLst/>
                        </a:rPr>
                        <a:t>Total general</a:t>
                      </a:r>
                      <a:endParaRPr lang="es-MX"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600" b="1" u="none" strike="noStrike" dirty="0">
                          <a:effectLst/>
                        </a:rPr>
                        <a:t>198.88</a:t>
                      </a:r>
                      <a:endParaRPr lang="es-MX"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600" b="1" u="none" strike="noStrike" dirty="0">
                          <a:effectLst/>
                        </a:rPr>
                        <a:t>373.10</a:t>
                      </a:r>
                      <a:endParaRPr lang="es-MX"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600" b="1" u="none" strike="noStrike" dirty="0">
                          <a:effectLst/>
                        </a:rPr>
                        <a:t>663.28</a:t>
                      </a:r>
                      <a:endParaRPr lang="es-MX"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600" b="1" u="none" strike="noStrike" dirty="0">
                          <a:effectLst/>
                        </a:rPr>
                        <a:t>146.07</a:t>
                      </a:r>
                      <a:endParaRPr lang="es-MX"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600" b="1" u="none" strike="noStrike" dirty="0">
                          <a:effectLst/>
                        </a:rPr>
                        <a:t>212.30</a:t>
                      </a:r>
                      <a:endParaRPr lang="es-MX"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600" b="1" u="none" strike="noStrike" dirty="0">
                          <a:effectLst/>
                        </a:rPr>
                        <a:t>27.70</a:t>
                      </a:r>
                      <a:endParaRPr lang="es-MX" sz="16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8" name="Redondear rectángulo de esquina del mismo lado 88"/>
          <p:cNvSpPr/>
          <p:nvPr/>
        </p:nvSpPr>
        <p:spPr>
          <a:xfrm rot="16200000" flipV="1">
            <a:off x="4351247" y="-3891924"/>
            <a:ext cx="360039" cy="9064108"/>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9" name="CuadroTexto 89"/>
          <p:cNvSpPr txBox="1"/>
          <p:nvPr/>
        </p:nvSpPr>
        <p:spPr>
          <a:xfrm>
            <a:off x="109116" y="460117"/>
            <a:ext cx="9357613" cy="623561"/>
          </a:xfrm>
          <a:prstGeom prst="rect">
            <a:avLst/>
          </a:prstGeom>
          <a:noFill/>
        </p:spPr>
        <p:txBody>
          <a:bodyPr wrap="square" lIns="68891" tIns="34445" rIns="68891" bIns="34445" rtlCol="0">
            <a:spAutoFit/>
          </a:bodyPr>
          <a:lstStyle/>
          <a:p>
            <a:r>
              <a:rPr lang="es-EC" b="1" dirty="0">
                <a:solidFill>
                  <a:prstClr val="white"/>
                </a:solidFill>
              </a:rPr>
              <a:t>Inversión Extranjera Directa de APEC en </a:t>
            </a:r>
            <a:r>
              <a:rPr lang="es-EC" b="1" dirty="0" smtClean="0">
                <a:solidFill>
                  <a:prstClr val="white"/>
                </a:solidFill>
              </a:rPr>
              <a:t>Ecuador (millones de dólares) </a:t>
            </a:r>
            <a:r>
              <a:rPr lang="es-EC" b="1" dirty="0">
                <a:solidFill>
                  <a:prstClr val="white"/>
                </a:solidFill>
              </a:rPr>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359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8257"/>
            <a:ext cx="2085013" cy="823031"/>
          </a:xfrm>
          <a:prstGeom prst="rect">
            <a:avLst/>
          </a:prstGeom>
        </p:spPr>
      </p:pic>
      <p:sp>
        <p:nvSpPr>
          <p:cNvPr id="30" name="CuadroTexto 29"/>
          <p:cNvSpPr txBox="1"/>
          <p:nvPr/>
        </p:nvSpPr>
        <p:spPr>
          <a:xfrm>
            <a:off x="214386" y="6125517"/>
            <a:ext cx="5487930"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200" dirty="0"/>
              <a:t>Fuente: Banco Central del </a:t>
            </a:r>
            <a:r>
              <a:rPr lang="es-EC" sz="1200" dirty="0" smtClean="0"/>
              <a:t>Ecuador</a:t>
            </a:r>
            <a:endParaRPr lang="es-EC" sz="1200" dirty="0"/>
          </a:p>
          <a:p>
            <a:r>
              <a:rPr lang="es-EC" sz="1200" dirty="0" smtClean="0"/>
              <a:t>*Montos </a:t>
            </a:r>
            <a:r>
              <a:rPr lang="es-EC" sz="1200" dirty="0"/>
              <a:t>correspondientes al primer trimestre de cada año del período de </a:t>
            </a:r>
            <a:r>
              <a:rPr lang="es-EC" sz="1200" dirty="0" smtClean="0"/>
              <a:t>análisis</a:t>
            </a:r>
            <a:endParaRPr lang="es-EC" sz="1200" dirty="0"/>
          </a:p>
        </p:txBody>
      </p:sp>
      <p:sp>
        <p:nvSpPr>
          <p:cNvPr id="4" name="Marcador de número de diapositiva 3"/>
          <p:cNvSpPr>
            <a:spLocks noGrp="1"/>
          </p:cNvSpPr>
          <p:nvPr>
            <p:ph type="sldNum" sz="quarter" idx="12"/>
          </p:nvPr>
        </p:nvSpPr>
        <p:spPr/>
        <p:txBody>
          <a:bodyPr/>
          <a:lstStyle/>
          <a:p>
            <a:fld id="{C8126447-4D4B-4C99-B128-995BABF8B136}" type="slidenum">
              <a:rPr lang="es-EC" smtClean="0">
                <a:solidFill>
                  <a:prstClr val="black">
                    <a:tint val="75000"/>
                  </a:prstClr>
                </a:solidFill>
              </a:rPr>
              <a:pPr/>
              <a:t>13</a:t>
            </a:fld>
            <a:endParaRPr lang="es-EC">
              <a:solidFill>
                <a:prstClr val="black">
                  <a:tint val="75000"/>
                </a:prstClr>
              </a:solidFill>
            </a:endParaRPr>
          </a:p>
        </p:txBody>
      </p:sp>
      <p:sp>
        <p:nvSpPr>
          <p:cNvPr id="8" name="Redondear rectángulo de esquina del mismo lado 88"/>
          <p:cNvSpPr/>
          <p:nvPr/>
        </p:nvSpPr>
        <p:spPr>
          <a:xfrm rot="16200000" flipV="1">
            <a:off x="3860426" y="-3401108"/>
            <a:ext cx="360039" cy="8082471"/>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9" name="CuadroTexto 89"/>
          <p:cNvSpPr txBox="1"/>
          <p:nvPr/>
        </p:nvSpPr>
        <p:spPr>
          <a:xfrm>
            <a:off x="109116" y="460117"/>
            <a:ext cx="10621637" cy="623561"/>
          </a:xfrm>
          <a:prstGeom prst="rect">
            <a:avLst/>
          </a:prstGeom>
          <a:noFill/>
        </p:spPr>
        <p:txBody>
          <a:bodyPr wrap="square" lIns="68891" tIns="34445" rIns="68891" bIns="34445" rtlCol="0">
            <a:spAutoFit/>
          </a:bodyPr>
          <a:lstStyle/>
          <a:p>
            <a:r>
              <a:rPr lang="es-EC" b="1" dirty="0" smtClean="0">
                <a:solidFill>
                  <a:prstClr val="white"/>
                </a:solidFill>
              </a:rPr>
              <a:t>IED </a:t>
            </a:r>
            <a:r>
              <a:rPr lang="es-EC" b="1" dirty="0">
                <a:solidFill>
                  <a:prstClr val="white"/>
                </a:solidFill>
              </a:rPr>
              <a:t>de </a:t>
            </a:r>
            <a:r>
              <a:rPr lang="es-EC" b="1" dirty="0" smtClean="0">
                <a:solidFill>
                  <a:prstClr val="white"/>
                </a:solidFill>
              </a:rPr>
              <a:t>los principales inversionistas </a:t>
            </a:r>
            <a:r>
              <a:rPr lang="es-EC" b="1" dirty="0">
                <a:solidFill>
                  <a:prstClr val="white"/>
                </a:solidFill>
              </a:rPr>
              <a:t>en </a:t>
            </a:r>
            <a:r>
              <a:rPr lang="es-EC" b="1" dirty="0" smtClean="0">
                <a:solidFill>
                  <a:prstClr val="white"/>
                </a:solidFill>
              </a:rPr>
              <a:t>Ecuador (millones de dólares) </a:t>
            </a:r>
            <a:r>
              <a:rPr lang="es-EC" b="1" dirty="0">
                <a:solidFill>
                  <a:prstClr val="white"/>
                </a:solidFill>
              </a:rPr>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
        <p:nvSpPr>
          <p:cNvPr id="3" name="Rectángulo 2"/>
          <p:cNvSpPr/>
          <p:nvPr/>
        </p:nvSpPr>
        <p:spPr>
          <a:xfrm>
            <a:off x="170328" y="1088525"/>
            <a:ext cx="5759825" cy="1754326"/>
          </a:xfrm>
          <a:prstGeom prst="rect">
            <a:avLst/>
          </a:prstGeom>
        </p:spPr>
        <p:txBody>
          <a:bodyPr wrap="square">
            <a:spAutoFit/>
          </a:bodyPr>
          <a:lstStyle/>
          <a:p>
            <a:r>
              <a:rPr lang="es-EC" dirty="0">
                <a:latin typeface="Calibri" panose="020F0502020204030204" pitchFamily="34" charset="0"/>
                <a:ea typeface="Times New Roman" panose="02020603050405020304" pitchFamily="18" charset="0"/>
                <a:cs typeface="Calibri" panose="020F0502020204030204" pitchFamily="34" charset="0"/>
              </a:rPr>
              <a:t>El monto de inversión considerada por Patricio Alarcón corresponde a la IED realizada durante los primeros trimestres de los últimos 17 años (1.501 millones de dólares), lo que significa una inversión promedio anual de 88 millones de dólares, siendo la inversión total más alta recibida por el Ecuador en el período de análisis </a:t>
            </a:r>
            <a:endParaRPr lang="es-EC" dirty="0"/>
          </a:p>
        </p:txBody>
      </p:sp>
      <p:graphicFrame>
        <p:nvGraphicFramePr>
          <p:cNvPr id="5" name="Tabla 4"/>
          <p:cNvGraphicFramePr>
            <a:graphicFrameLocks noGrp="1"/>
          </p:cNvGraphicFramePr>
          <p:nvPr>
            <p:extLst>
              <p:ext uri="{D42A27DB-BD31-4B8C-83A1-F6EECF244321}">
                <p14:modId xmlns:p14="http://schemas.microsoft.com/office/powerpoint/2010/main" val="3138894768"/>
              </p:ext>
            </p:extLst>
          </p:nvPr>
        </p:nvGraphicFramePr>
        <p:xfrm>
          <a:off x="214386" y="3234147"/>
          <a:ext cx="5671707" cy="2468880"/>
        </p:xfrm>
        <a:graphic>
          <a:graphicData uri="http://schemas.openxmlformats.org/drawingml/2006/table">
            <a:tbl>
              <a:tblPr firstRow="1" firstCol="1" bandRow="1">
                <a:tableStyleId>{5C22544A-7EE6-4342-B048-85BDC9FD1C3A}</a:tableStyleId>
              </a:tblPr>
              <a:tblGrid>
                <a:gridCol w="1103620"/>
                <a:gridCol w="2765899"/>
                <a:gridCol w="1802188"/>
              </a:tblGrid>
              <a:tr h="474409">
                <a:tc>
                  <a:txBody>
                    <a:bodyPr/>
                    <a:lstStyle/>
                    <a:p>
                      <a:pPr algn="ctr">
                        <a:spcAft>
                          <a:spcPts val="0"/>
                        </a:spcAft>
                      </a:pPr>
                      <a:r>
                        <a:rPr lang="es-EC" sz="1800" dirty="0">
                          <a:effectLst/>
                        </a:rPr>
                        <a:t>País</a:t>
                      </a:r>
                      <a:endParaRPr lang="es-EC"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800" dirty="0">
                          <a:effectLst/>
                        </a:rPr>
                        <a:t>Inversión Extranjera Directa</a:t>
                      </a:r>
                      <a:br>
                        <a:rPr lang="es-EC" sz="1800" dirty="0">
                          <a:effectLst/>
                        </a:rPr>
                      </a:br>
                      <a:r>
                        <a:rPr lang="es-EC" sz="1800" dirty="0">
                          <a:effectLst/>
                        </a:rPr>
                        <a:t>2002 – 2018*</a:t>
                      </a:r>
                      <a:endParaRPr lang="es-EC"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800">
                          <a:effectLst/>
                        </a:rPr>
                        <a:t>Inversión Promedio Anual</a:t>
                      </a:r>
                      <a:endParaRPr lang="es-EC" sz="1800">
                        <a:effectLst/>
                        <a:latin typeface="Times New Roman" panose="02020603050405020304" pitchFamily="18" charset="0"/>
                        <a:ea typeface="Times New Roman" panose="02020603050405020304" pitchFamily="18" charset="0"/>
                      </a:endParaRPr>
                    </a:p>
                  </a:txBody>
                  <a:tcPr marL="44450" marR="44450" marT="0" marB="0" anchor="ctr"/>
                </a:tc>
              </a:tr>
              <a:tr h="237205">
                <a:tc>
                  <a:txBody>
                    <a:bodyPr/>
                    <a:lstStyle/>
                    <a:p>
                      <a:pPr>
                        <a:spcAft>
                          <a:spcPts val="0"/>
                        </a:spcAft>
                      </a:pPr>
                      <a:r>
                        <a:rPr lang="es-ES" sz="1800">
                          <a:effectLst/>
                        </a:rPr>
                        <a:t>México</a:t>
                      </a:r>
                      <a:endParaRPr lang="es-EC" sz="18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S" sz="1800">
                          <a:effectLst/>
                        </a:rPr>
                        <a:t> 1.501 </a:t>
                      </a:r>
                      <a:endParaRPr lang="es-EC"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algn="r">
                        <a:spcAft>
                          <a:spcPts val="0"/>
                        </a:spcAft>
                      </a:pPr>
                      <a:r>
                        <a:rPr lang="es-ES" sz="1800">
                          <a:effectLst/>
                        </a:rPr>
                        <a:t> 88 </a:t>
                      </a:r>
                      <a:endParaRPr lang="es-EC" sz="1800">
                        <a:effectLst/>
                        <a:latin typeface="Times New Roman" panose="02020603050405020304" pitchFamily="18" charset="0"/>
                        <a:ea typeface="Times New Roman" panose="02020603050405020304" pitchFamily="18" charset="0"/>
                      </a:endParaRPr>
                    </a:p>
                  </a:txBody>
                  <a:tcPr marL="44450" marR="44450" marT="0" marB="0"/>
                </a:tc>
              </a:tr>
              <a:tr h="237205">
                <a:tc>
                  <a:txBody>
                    <a:bodyPr/>
                    <a:lstStyle/>
                    <a:p>
                      <a:pPr>
                        <a:spcAft>
                          <a:spcPts val="0"/>
                        </a:spcAft>
                      </a:pPr>
                      <a:r>
                        <a:rPr lang="es-ES" sz="1800">
                          <a:effectLst/>
                        </a:rPr>
                        <a:t>Brasil</a:t>
                      </a:r>
                      <a:endParaRPr lang="es-EC" sz="18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S" sz="1800">
                          <a:effectLst/>
                        </a:rPr>
                        <a:t> 1.037 </a:t>
                      </a:r>
                      <a:endParaRPr lang="es-EC"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algn="r">
                        <a:spcAft>
                          <a:spcPts val="0"/>
                        </a:spcAft>
                      </a:pPr>
                      <a:r>
                        <a:rPr lang="es-ES" sz="1800">
                          <a:effectLst/>
                        </a:rPr>
                        <a:t> 61 </a:t>
                      </a:r>
                      <a:endParaRPr lang="es-EC" sz="1800">
                        <a:effectLst/>
                        <a:latin typeface="Times New Roman" panose="02020603050405020304" pitchFamily="18" charset="0"/>
                        <a:ea typeface="Times New Roman" panose="02020603050405020304" pitchFamily="18" charset="0"/>
                      </a:endParaRPr>
                    </a:p>
                  </a:txBody>
                  <a:tcPr marL="44450" marR="44450" marT="0" marB="0"/>
                </a:tc>
              </a:tr>
              <a:tr h="237205">
                <a:tc>
                  <a:txBody>
                    <a:bodyPr/>
                    <a:lstStyle/>
                    <a:p>
                      <a:pPr>
                        <a:spcAft>
                          <a:spcPts val="0"/>
                        </a:spcAft>
                      </a:pPr>
                      <a:r>
                        <a:rPr lang="es-ES" sz="1800">
                          <a:effectLst/>
                        </a:rPr>
                        <a:t>Holanda</a:t>
                      </a:r>
                      <a:endParaRPr lang="es-EC" sz="18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S" sz="1800">
                          <a:effectLst/>
                        </a:rPr>
                        <a:t> 1.001 </a:t>
                      </a:r>
                      <a:endParaRPr lang="es-EC"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algn="r">
                        <a:spcAft>
                          <a:spcPts val="0"/>
                        </a:spcAft>
                      </a:pPr>
                      <a:r>
                        <a:rPr lang="es-ES" sz="1800">
                          <a:effectLst/>
                        </a:rPr>
                        <a:t> 59 </a:t>
                      </a:r>
                      <a:endParaRPr lang="es-EC" sz="1800">
                        <a:effectLst/>
                        <a:latin typeface="Times New Roman" panose="02020603050405020304" pitchFamily="18" charset="0"/>
                        <a:ea typeface="Times New Roman" panose="02020603050405020304" pitchFamily="18" charset="0"/>
                      </a:endParaRPr>
                    </a:p>
                  </a:txBody>
                  <a:tcPr marL="44450" marR="44450" marT="0" marB="0"/>
                </a:tc>
              </a:tr>
              <a:tr h="237205">
                <a:tc>
                  <a:txBody>
                    <a:bodyPr/>
                    <a:lstStyle/>
                    <a:p>
                      <a:pPr>
                        <a:spcAft>
                          <a:spcPts val="0"/>
                        </a:spcAft>
                      </a:pPr>
                      <a:r>
                        <a:rPr lang="es-ES" sz="1800">
                          <a:effectLst/>
                        </a:rPr>
                        <a:t>Panamá</a:t>
                      </a:r>
                      <a:endParaRPr lang="es-EC" sz="18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S" sz="1800">
                          <a:effectLst/>
                        </a:rPr>
                        <a:t> 963 </a:t>
                      </a:r>
                      <a:endParaRPr lang="es-EC"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algn="r">
                        <a:spcAft>
                          <a:spcPts val="0"/>
                        </a:spcAft>
                      </a:pPr>
                      <a:r>
                        <a:rPr lang="es-ES" sz="1800">
                          <a:effectLst/>
                        </a:rPr>
                        <a:t> 57 </a:t>
                      </a:r>
                      <a:endParaRPr lang="es-EC" sz="1800">
                        <a:effectLst/>
                        <a:latin typeface="Times New Roman" panose="02020603050405020304" pitchFamily="18" charset="0"/>
                        <a:ea typeface="Times New Roman" panose="02020603050405020304" pitchFamily="18" charset="0"/>
                      </a:endParaRPr>
                    </a:p>
                  </a:txBody>
                  <a:tcPr marL="44450" marR="44450" marT="0" marB="0"/>
                </a:tc>
              </a:tr>
              <a:tr h="237205">
                <a:tc>
                  <a:txBody>
                    <a:bodyPr/>
                    <a:lstStyle/>
                    <a:p>
                      <a:pPr>
                        <a:spcAft>
                          <a:spcPts val="0"/>
                        </a:spcAft>
                      </a:pPr>
                      <a:r>
                        <a:rPr lang="es-ES" sz="1800">
                          <a:effectLst/>
                        </a:rPr>
                        <a:t>China</a:t>
                      </a:r>
                      <a:endParaRPr lang="es-EC" sz="18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S" sz="1800">
                          <a:effectLst/>
                        </a:rPr>
                        <a:t> 852 </a:t>
                      </a:r>
                      <a:endParaRPr lang="es-EC"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algn="r">
                        <a:spcAft>
                          <a:spcPts val="0"/>
                        </a:spcAft>
                      </a:pPr>
                      <a:r>
                        <a:rPr lang="es-ES" sz="1800">
                          <a:effectLst/>
                        </a:rPr>
                        <a:t> 50 </a:t>
                      </a:r>
                      <a:endParaRPr lang="es-EC" sz="1800">
                        <a:effectLst/>
                        <a:latin typeface="Times New Roman" panose="02020603050405020304" pitchFamily="18" charset="0"/>
                        <a:ea typeface="Times New Roman" panose="02020603050405020304" pitchFamily="18" charset="0"/>
                      </a:endParaRPr>
                    </a:p>
                  </a:txBody>
                  <a:tcPr marL="44450" marR="44450" marT="0" marB="0"/>
                </a:tc>
              </a:tr>
              <a:tr h="237205">
                <a:tc>
                  <a:txBody>
                    <a:bodyPr/>
                    <a:lstStyle/>
                    <a:p>
                      <a:pPr>
                        <a:spcAft>
                          <a:spcPts val="0"/>
                        </a:spcAft>
                      </a:pPr>
                      <a:r>
                        <a:rPr lang="es-ES" sz="1800">
                          <a:effectLst/>
                        </a:rPr>
                        <a:t>Canadá</a:t>
                      </a:r>
                      <a:endParaRPr lang="es-EC" sz="18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S" sz="1800">
                          <a:effectLst/>
                        </a:rPr>
                        <a:t> 852 </a:t>
                      </a:r>
                      <a:endParaRPr lang="es-EC"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algn="r">
                        <a:spcAft>
                          <a:spcPts val="0"/>
                        </a:spcAft>
                      </a:pPr>
                      <a:r>
                        <a:rPr lang="es-ES" sz="1800">
                          <a:effectLst/>
                        </a:rPr>
                        <a:t> 50 </a:t>
                      </a:r>
                      <a:endParaRPr lang="es-EC" sz="1800">
                        <a:effectLst/>
                        <a:latin typeface="Times New Roman" panose="02020603050405020304" pitchFamily="18" charset="0"/>
                        <a:ea typeface="Times New Roman" panose="02020603050405020304" pitchFamily="18" charset="0"/>
                      </a:endParaRPr>
                    </a:p>
                  </a:txBody>
                  <a:tcPr marL="44450" marR="44450" marT="0" marB="0"/>
                </a:tc>
              </a:tr>
              <a:tr h="237205">
                <a:tc>
                  <a:txBody>
                    <a:bodyPr/>
                    <a:lstStyle/>
                    <a:p>
                      <a:pPr>
                        <a:spcAft>
                          <a:spcPts val="0"/>
                        </a:spcAft>
                      </a:pPr>
                      <a:r>
                        <a:rPr lang="es-ES" sz="1800">
                          <a:effectLst/>
                        </a:rPr>
                        <a:t>España</a:t>
                      </a:r>
                      <a:endParaRPr lang="es-EC" sz="18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S" sz="1800">
                          <a:effectLst/>
                        </a:rPr>
                        <a:t> 828 </a:t>
                      </a:r>
                      <a:endParaRPr lang="es-EC" sz="1800">
                        <a:effectLst/>
                        <a:latin typeface="Times New Roman" panose="02020603050405020304" pitchFamily="18" charset="0"/>
                        <a:ea typeface="Times New Roman" panose="02020603050405020304" pitchFamily="18" charset="0"/>
                      </a:endParaRPr>
                    </a:p>
                  </a:txBody>
                  <a:tcPr marL="44450" marR="44450" marT="0" marB="0"/>
                </a:tc>
                <a:tc>
                  <a:txBody>
                    <a:bodyPr/>
                    <a:lstStyle/>
                    <a:p>
                      <a:pPr algn="r">
                        <a:spcAft>
                          <a:spcPts val="0"/>
                        </a:spcAft>
                      </a:pPr>
                      <a:r>
                        <a:rPr lang="es-ES" sz="1800" dirty="0">
                          <a:effectLst/>
                        </a:rPr>
                        <a:t> 49 </a:t>
                      </a:r>
                      <a:endParaRPr lang="es-EC" sz="1800" dirty="0">
                        <a:effectLst/>
                        <a:latin typeface="Times New Roman" panose="02020603050405020304" pitchFamily="18" charset="0"/>
                        <a:ea typeface="Times New Roman" panose="02020603050405020304" pitchFamily="18" charset="0"/>
                      </a:endParaRPr>
                    </a:p>
                  </a:txBody>
                  <a:tcPr marL="44450" marR="44450" marT="0" marB="0"/>
                </a:tc>
              </a:tr>
            </a:tbl>
          </a:graphicData>
        </a:graphic>
      </p:graphicFrame>
      <p:sp>
        <p:nvSpPr>
          <p:cNvPr id="6" name="Rectángulo 5"/>
          <p:cNvSpPr/>
          <p:nvPr/>
        </p:nvSpPr>
        <p:spPr>
          <a:xfrm>
            <a:off x="6234952" y="943299"/>
            <a:ext cx="5827060" cy="2339102"/>
          </a:xfrm>
          <a:prstGeom prst="rect">
            <a:avLst/>
          </a:prstGeom>
        </p:spPr>
        <p:txBody>
          <a:bodyPr wrap="square">
            <a:spAutoFit/>
          </a:bodyPr>
          <a:lstStyle/>
          <a:p>
            <a:pPr algn="just">
              <a:spcAft>
                <a:spcPts val="0"/>
              </a:spcAft>
            </a:pPr>
            <a:r>
              <a:rPr lang="es-EC" dirty="0" smtClean="0">
                <a:latin typeface="Calibri" panose="020F0502020204030204" pitchFamily="34" charset="0"/>
                <a:ea typeface="Times New Roman" panose="02020603050405020304" pitchFamily="18" charset="0"/>
                <a:cs typeface="Calibri" panose="020F0502020204030204" pitchFamily="34" charset="0"/>
              </a:rPr>
              <a:t>La </a:t>
            </a:r>
            <a:r>
              <a:rPr lang="es-EC" dirty="0">
                <a:latin typeface="Calibri" panose="020F0502020204030204" pitchFamily="34" charset="0"/>
                <a:ea typeface="Times New Roman" panose="02020603050405020304" pitchFamily="18" charset="0"/>
                <a:cs typeface="Calibri" panose="020F0502020204030204" pitchFamily="34" charset="0"/>
              </a:rPr>
              <a:t>IED de México se centra principalmente en la actividad de transporte, almacenamiento y comunicaciones, debido a que el Consorcio Ecuatoriano de Telecomunicaciones (CONECEL) desde el año 2000 pasó a ser parte de América Móvil, empresa mexicana que acapara gran parte del mercado de telecomunicaciones en el país, razón por la cual las inversiones de ese país se centran en esta actividad económica.</a:t>
            </a:r>
            <a:endParaRPr lang="es-EC" sz="2000" dirty="0">
              <a:effectLst/>
              <a:latin typeface="Times New Roman" panose="02020603050405020304" pitchFamily="18" charset="0"/>
              <a:ea typeface="Times New Roman" panose="02020603050405020304" pitchFamily="18"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4106563539"/>
              </p:ext>
            </p:extLst>
          </p:nvPr>
        </p:nvGraphicFramePr>
        <p:xfrm>
          <a:off x="6176681" y="3321434"/>
          <a:ext cx="5943601" cy="2731162"/>
        </p:xfrm>
        <a:graphic>
          <a:graphicData uri="http://schemas.openxmlformats.org/drawingml/2006/table">
            <a:tbl>
              <a:tblPr firstRow="1" firstCol="1" bandRow="1">
                <a:tableStyleId>{5C22544A-7EE6-4342-B048-85BDC9FD1C3A}</a:tableStyleId>
              </a:tblPr>
              <a:tblGrid>
                <a:gridCol w="1394011"/>
                <a:gridCol w="454959"/>
                <a:gridCol w="454959"/>
                <a:gridCol w="454959"/>
                <a:gridCol w="454959"/>
                <a:gridCol w="454959"/>
                <a:gridCol w="454959"/>
                <a:gridCol w="454959"/>
                <a:gridCol w="454959"/>
                <a:gridCol w="454959"/>
                <a:gridCol w="454959"/>
              </a:tblGrid>
              <a:tr h="292762">
                <a:tc>
                  <a:txBody>
                    <a:bodyPr/>
                    <a:lstStyle/>
                    <a:p>
                      <a:pPr algn="ctr">
                        <a:spcAft>
                          <a:spcPts val="0"/>
                        </a:spcAft>
                      </a:pPr>
                      <a:r>
                        <a:rPr lang="es-EC" sz="1400" dirty="0">
                          <a:effectLst/>
                        </a:rPr>
                        <a:t>Actividad</a:t>
                      </a:r>
                      <a:endParaRPr lang="es-EC" sz="24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dirty="0">
                          <a:effectLst/>
                        </a:rPr>
                        <a:t>2008</a:t>
                      </a:r>
                      <a:endParaRPr lang="es-EC" sz="24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dirty="0">
                          <a:effectLst/>
                        </a:rPr>
                        <a:t>2009</a:t>
                      </a:r>
                      <a:endParaRPr lang="es-EC" sz="24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dirty="0">
                          <a:effectLst/>
                        </a:rPr>
                        <a:t>2010</a:t>
                      </a:r>
                      <a:endParaRPr lang="es-EC" sz="24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a:effectLst/>
                        </a:rPr>
                        <a:t>2011</a:t>
                      </a:r>
                      <a:endParaRPr lang="es-EC" sz="24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a:effectLst/>
                        </a:rPr>
                        <a:t>2012</a:t>
                      </a:r>
                      <a:endParaRPr lang="es-EC" sz="24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a:effectLst/>
                        </a:rPr>
                        <a:t>2013</a:t>
                      </a:r>
                      <a:endParaRPr lang="es-EC" sz="24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a:effectLst/>
                        </a:rPr>
                        <a:t>2014</a:t>
                      </a:r>
                      <a:endParaRPr lang="es-EC" sz="24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a:effectLst/>
                        </a:rPr>
                        <a:t>2015</a:t>
                      </a:r>
                      <a:endParaRPr lang="es-EC" sz="24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a:effectLst/>
                        </a:rPr>
                        <a:t>2016</a:t>
                      </a:r>
                      <a:endParaRPr lang="es-EC" sz="24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400">
                          <a:effectLst/>
                        </a:rPr>
                        <a:t>2017</a:t>
                      </a:r>
                      <a:endParaRPr lang="es-EC" sz="2400">
                        <a:effectLst/>
                        <a:latin typeface="Times New Roman" panose="02020603050405020304" pitchFamily="18" charset="0"/>
                        <a:ea typeface="Times New Roman" panose="02020603050405020304" pitchFamily="18" charset="0"/>
                      </a:endParaRPr>
                    </a:p>
                  </a:txBody>
                  <a:tcPr marL="44450" marR="44450" marT="0" marB="0" anchor="ctr"/>
                </a:tc>
              </a:tr>
              <a:tr h="182880">
                <a:tc>
                  <a:txBody>
                    <a:bodyPr/>
                    <a:lstStyle/>
                    <a:p>
                      <a:pPr>
                        <a:spcAft>
                          <a:spcPts val="0"/>
                        </a:spcAft>
                      </a:pPr>
                      <a:r>
                        <a:rPr lang="es-EC" sz="1400">
                          <a:effectLst/>
                        </a:rPr>
                        <a:t>Comercio</a:t>
                      </a:r>
                      <a:endParaRPr lang="es-EC" sz="24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C" sz="1600" dirty="0">
                          <a:effectLst/>
                        </a:rPr>
                        <a:t>4</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2</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2</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1</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2</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r>
              <a:tr h="182880">
                <a:tc>
                  <a:txBody>
                    <a:bodyPr/>
                    <a:lstStyle/>
                    <a:p>
                      <a:pPr>
                        <a:spcAft>
                          <a:spcPts val="0"/>
                        </a:spcAft>
                      </a:pPr>
                      <a:r>
                        <a:rPr lang="es-EC" sz="1400">
                          <a:effectLst/>
                        </a:rPr>
                        <a:t>Construcción</a:t>
                      </a:r>
                      <a:endParaRPr lang="es-EC" sz="24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C" sz="1600">
                          <a:effectLst/>
                        </a:rPr>
                        <a:t>13</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-13</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r>
              <a:tr h="182880">
                <a:tc>
                  <a:txBody>
                    <a:bodyPr/>
                    <a:lstStyle/>
                    <a:p>
                      <a:pPr>
                        <a:spcAft>
                          <a:spcPts val="0"/>
                        </a:spcAft>
                      </a:pPr>
                      <a:r>
                        <a:rPr lang="es-EC" sz="1400" dirty="0">
                          <a:effectLst/>
                        </a:rPr>
                        <a:t>Industria manufacturera</a:t>
                      </a:r>
                      <a:endParaRPr lang="es-EC" sz="2400" dirty="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-7</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19</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3</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4</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r>
              <a:tr h="182880">
                <a:tc>
                  <a:txBody>
                    <a:bodyPr/>
                    <a:lstStyle/>
                    <a:p>
                      <a:pPr>
                        <a:spcAft>
                          <a:spcPts val="0"/>
                        </a:spcAft>
                      </a:pPr>
                      <a:r>
                        <a:rPr lang="es-EC" sz="1400" dirty="0">
                          <a:effectLst/>
                        </a:rPr>
                        <a:t>Servicios prestados a las empresas</a:t>
                      </a:r>
                      <a:endParaRPr lang="es-EC" sz="2400" dirty="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4</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5</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r>
              <a:tr h="182880">
                <a:tc>
                  <a:txBody>
                    <a:bodyPr/>
                    <a:lstStyle/>
                    <a:p>
                      <a:pPr>
                        <a:spcAft>
                          <a:spcPts val="0"/>
                        </a:spcAft>
                      </a:pPr>
                      <a:r>
                        <a:rPr lang="es-EC" sz="1400">
                          <a:effectLst/>
                        </a:rPr>
                        <a:t>Transporte, almacenamiento y comunicaciones</a:t>
                      </a:r>
                      <a:endParaRPr lang="es-EC" sz="24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spcAft>
                          <a:spcPts val="0"/>
                        </a:spcAft>
                      </a:pPr>
                      <a:r>
                        <a:rPr lang="es-EC" sz="1600">
                          <a:effectLst/>
                        </a:rPr>
                        <a:t>296</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640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278</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70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81</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70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0</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0</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1</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r>
              <a:tr h="182880">
                <a:tc>
                  <a:txBody>
                    <a:bodyPr/>
                    <a:lstStyle/>
                    <a:p>
                      <a:pPr>
                        <a:spcAft>
                          <a:spcPts val="0"/>
                        </a:spcAft>
                      </a:pPr>
                      <a:r>
                        <a:rPr lang="es-EC" sz="1400">
                          <a:effectLst/>
                        </a:rPr>
                        <a:t>Total</a:t>
                      </a:r>
                      <a:endParaRPr lang="es-EC" sz="24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 313 </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 621 </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 279 </a:t>
                      </a:r>
                      <a:endParaRPr lang="es-EC" sz="2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   </a:t>
                      </a:r>
                      <a:r>
                        <a:rPr lang="es-EC" sz="1600" dirty="0" smtClean="0">
                          <a:effectLst/>
                        </a:rPr>
                        <a:t>70 </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   </a:t>
                      </a:r>
                      <a:r>
                        <a:rPr lang="es-EC" sz="1600" dirty="0" smtClean="0">
                          <a:effectLst/>
                        </a:rPr>
                        <a:t>83 </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   </a:t>
                      </a:r>
                      <a:r>
                        <a:rPr lang="es-EC" sz="1600" dirty="0" smtClean="0">
                          <a:effectLst/>
                        </a:rPr>
                        <a:t>91 </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     </a:t>
                      </a:r>
                      <a:r>
                        <a:rPr lang="es-EC" sz="1600" dirty="0" smtClean="0">
                          <a:effectLst/>
                        </a:rPr>
                        <a:t>4 </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     </a:t>
                      </a:r>
                      <a:r>
                        <a:rPr lang="es-EC" sz="1600" dirty="0" smtClean="0">
                          <a:effectLst/>
                        </a:rPr>
                        <a:t>2 </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     </a:t>
                      </a:r>
                      <a:r>
                        <a:rPr lang="es-EC" sz="1600" dirty="0" smtClean="0">
                          <a:effectLst/>
                        </a:rPr>
                        <a:t>8 </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     </a:t>
                      </a:r>
                      <a:r>
                        <a:rPr lang="es-EC" sz="1600" dirty="0" smtClean="0">
                          <a:effectLst/>
                        </a:rPr>
                        <a:t>7 </a:t>
                      </a:r>
                      <a:endParaRPr lang="es-EC" sz="2800" dirty="0">
                        <a:effectLst/>
                        <a:latin typeface="Times New Roman" panose="02020603050405020304" pitchFamily="18" charset="0"/>
                        <a:ea typeface="Times New Roman" panose="02020603050405020304" pitchFamily="18" charset="0"/>
                      </a:endParaRPr>
                    </a:p>
                  </a:txBody>
                  <a:tcPr marL="44450" marR="44450" marT="0" marB="0" anchor="ctr"/>
                </a:tc>
              </a:tr>
            </a:tbl>
          </a:graphicData>
        </a:graphic>
      </p:graphicFrame>
    </p:spTree>
    <p:extLst>
      <p:ext uri="{BB962C8B-B14F-4D97-AF65-F5344CB8AC3E}">
        <p14:creationId xmlns:p14="http://schemas.microsoft.com/office/powerpoint/2010/main" val="1051295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8257"/>
            <a:ext cx="2085013" cy="823031"/>
          </a:xfrm>
          <a:prstGeom prst="rect">
            <a:avLst/>
          </a:prstGeom>
        </p:spPr>
      </p:pic>
      <p:sp>
        <p:nvSpPr>
          <p:cNvPr id="30" name="CuadroTexto 29"/>
          <p:cNvSpPr txBox="1"/>
          <p:nvPr/>
        </p:nvSpPr>
        <p:spPr>
          <a:xfrm>
            <a:off x="214386" y="6125517"/>
            <a:ext cx="5487930"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200" dirty="0"/>
              <a:t>Fuente: Banco Central del Ecuador, cuadro 9-2-IED-País</a:t>
            </a:r>
          </a:p>
          <a:p>
            <a:r>
              <a:rPr lang="es-EC" sz="1200" dirty="0"/>
              <a:t>*Montos correspondientes al primer trimestre de cada año del período de </a:t>
            </a:r>
            <a:r>
              <a:rPr lang="es-EC" sz="1200" dirty="0" smtClean="0"/>
              <a:t>análisis</a:t>
            </a:r>
            <a:endParaRPr lang="es-EC" sz="1200" dirty="0"/>
          </a:p>
        </p:txBody>
      </p:sp>
      <p:sp>
        <p:nvSpPr>
          <p:cNvPr id="4" name="Marcador de número de diapositiva 3"/>
          <p:cNvSpPr>
            <a:spLocks noGrp="1"/>
          </p:cNvSpPr>
          <p:nvPr>
            <p:ph type="sldNum" sz="quarter" idx="12"/>
          </p:nvPr>
        </p:nvSpPr>
        <p:spPr/>
        <p:txBody>
          <a:bodyPr/>
          <a:lstStyle/>
          <a:p>
            <a:fld id="{C8126447-4D4B-4C99-B128-995BABF8B136}" type="slidenum">
              <a:rPr lang="es-EC" smtClean="0">
                <a:solidFill>
                  <a:prstClr val="black">
                    <a:tint val="75000"/>
                  </a:prstClr>
                </a:solidFill>
              </a:rPr>
              <a:pPr/>
              <a:t>14</a:t>
            </a:fld>
            <a:endParaRPr lang="es-EC">
              <a:solidFill>
                <a:prstClr val="black">
                  <a:tint val="75000"/>
                </a:prstClr>
              </a:solidFill>
            </a:endParaRPr>
          </a:p>
        </p:txBody>
      </p:sp>
      <p:sp>
        <p:nvSpPr>
          <p:cNvPr id="8" name="Redondear rectángulo de esquina del mismo lado 88"/>
          <p:cNvSpPr/>
          <p:nvPr/>
        </p:nvSpPr>
        <p:spPr>
          <a:xfrm rot="16200000" flipV="1">
            <a:off x="1070161" y="-610845"/>
            <a:ext cx="360039" cy="2501943"/>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9" name="CuadroTexto 89"/>
          <p:cNvSpPr txBox="1"/>
          <p:nvPr/>
        </p:nvSpPr>
        <p:spPr>
          <a:xfrm>
            <a:off x="214386" y="449577"/>
            <a:ext cx="2069308" cy="346562"/>
          </a:xfrm>
          <a:prstGeom prst="rect">
            <a:avLst/>
          </a:prstGeom>
          <a:noFill/>
        </p:spPr>
        <p:txBody>
          <a:bodyPr wrap="square" lIns="68891" tIns="34445" rIns="68891" bIns="34445" rtlCol="0">
            <a:spAutoFit/>
          </a:bodyPr>
          <a:lstStyle/>
          <a:p>
            <a:r>
              <a:rPr lang="es-EC" b="1" dirty="0" smtClean="0">
                <a:solidFill>
                  <a:prstClr val="white"/>
                </a:solidFill>
              </a:rPr>
              <a:t>Impactos</a:t>
            </a:r>
            <a:endParaRPr lang="es-ES" b="1" dirty="0">
              <a:solidFill>
                <a:prstClr val="white"/>
              </a:solidFill>
              <a:latin typeface="Arial" panose="020B0604020202020204" pitchFamily="34" charset="0"/>
              <a:cs typeface="Arial" panose="020B0604020202020204" pitchFamily="34" charset="0"/>
            </a:endParaRPr>
          </a:p>
        </p:txBody>
      </p:sp>
      <p:sp>
        <p:nvSpPr>
          <p:cNvPr id="7" name="Rectángulo 6"/>
          <p:cNvSpPr/>
          <p:nvPr/>
        </p:nvSpPr>
        <p:spPr>
          <a:xfrm>
            <a:off x="322729" y="997565"/>
            <a:ext cx="11537577" cy="2923877"/>
          </a:xfrm>
          <a:prstGeom prst="rect">
            <a:avLst/>
          </a:prstGeom>
        </p:spPr>
        <p:txBody>
          <a:bodyPr wrap="square">
            <a:spAutoFit/>
          </a:bodyPr>
          <a:lstStyle/>
          <a:p>
            <a:pPr algn="just">
              <a:spcAft>
                <a:spcPts val="0"/>
              </a:spcAft>
            </a:pPr>
            <a:r>
              <a:rPr lang="es-EC" dirty="0">
                <a:latin typeface="Calibri" panose="020F0502020204030204" pitchFamily="34" charset="0"/>
                <a:ea typeface="Times New Roman" panose="02020603050405020304" pitchFamily="18" charset="0"/>
                <a:cs typeface="Calibri" panose="020F0502020204030204" pitchFamily="34" charset="0"/>
              </a:rPr>
              <a:t>Para estimar los impactos de la IED proveniente de México, se considera88.297.695 dólares de inversión promedio anual que México ha realizado en los últimos 17 años (tomando como referencia la inversión total de 1.501 millones de dólares publicadas por el BCE y que hace referencia Patricio Alarcón), además, se asume que toda la inversión es destinada a inversión productiva (formación bruta de capital fijo). De igual manera la inversión input para la estimación ha sido distribuido en los sectores económicos en los que México ha destino su IED y en las mismas proporciones, así al comercio se destina el 0,81%, a la industria panificadora el 2,13%, a servicios prestados a las empresas el 0,72% y a transporte, almacenamiento y comunicaciones el 96,34%.</a:t>
            </a:r>
            <a:endParaRPr lang="es-EC" sz="2000" dirty="0">
              <a:latin typeface="Times New Roman" panose="02020603050405020304" pitchFamily="18" charset="0"/>
              <a:ea typeface="Times New Roman" panose="02020603050405020304" pitchFamily="18" charset="0"/>
            </a:endParaRPr>
          </a:p>
          <a:p>
            <a:pPr algn="just">
              <a:spcAft>
                <a:spcPts val="0"/>
              </a:spcAft>
            </a:pPr>
            <a:r>
              <a:rPr lang="es-EC" dirty="0">
                <a:latin typeface="Calibri" panose="020F0502020204030204" pitchFamily="34" charset="0"/>
                <a:ea typeface="Times New Roman" panose="02020603050405020304" pitchFamily="18" charset="0"/>
                <a:cs typeface="Calibri" panose="020F0502020204030204" pitchFamily="34" charset="0"/>
              </a:rPr>
              <a:t> </a:t>
            </a:r>
            <a:endParaRPr lang="es-EC" sz="2000" dirty="0">
              <a:latin typeface="Times New Roman" panose="02020603050405020304" pitchFamily="18" charset="0"/>
              <a:ea typeface="Times New Roman" panose="02020603050405020304" pitchFamily="18" charset="0"/>
            </a:endParaRPr>
          </a:p>
          <a:p>
            <a:r>
              <a:rPr lang="es-EC" dirty="0">
                <a:latin typeface="Calibri" panose="020F0502020204030204" pitchFamily="34" charset="0"/>
                <a:ea typeface="Times New Roman" panose="02020603050405020304" pitchFamily="18" charset="0"/>
                <a:cs typeface="Calibri" panose="020F0502020204030204" pitchFamily="34" charset="0"/>
              </a:rPr>
              <a:t>Los impactos obtenidos de la inversión de 88.297.695 dólares, es un aumento del valor agregado total (VAB) en 75.195.399 dólares y un incremento de 3.525 nuevos empleos</a:t>
            </a:r>
            <a:endParaRPr lang="es-EC" dirty="0"/>
          </a:p>
        </p:txBody>
      </p:sp>
      <p:graphicFrame>
        <p:nvGraphicFramePr>
          <p:cNvPr id="10" name="Tabla 9"/>
          <p:cNvGraphicFramePr>
            <a:graphicFrameLocks noGrp="1"/>
          </p:cNvGraphicFramePr>
          <p:nvPr>
            <p:extLst>
              <p:ext uri="{D42A27DB-BD31-4B8C-83A1-F6EECF244321}">
                <p14:modId xmlns:p14="http://schemas.microsoft.com/office/powerpoint/2010/main" val="1358519364"/>
              </p:ext>
            </p:extLst>
          </p:nvPr>
        </p:nvGraphicFramePr>
        <p:xfrm>
          <a:off x="2448127" y="4683882"/>
          <a:ext cx="6598304" cy="1188000"/>
        </p:xfrm>
        <a:graphic>
          <a:graphicData uri="http://schemas.openxmlformats.org/drawingml/2006/table">
            <a:tbl>
              <a:tblPr firstRow="1" firstCol="1" bandRow="1">
                <a:tableStyleId>{5C22544A-7EE6-4342-B048-85BDC9FD1C3A}</a:tableStyleId>
              </a:tblPr>
              <a:tblGrid>
                <a:gridCol w="3800684"/>
                <a:gridCol w="2797620"/>
              </a:tblGrid>
              <a:tr h="396000">
                <a:tc>
                  <a:txBody>
                    <a:bodyPr/>
                    <a:lstStyle/>
                    <a:p>
                      <a:pPr algn="ctr">
                        <a:spcAft>
                          <a:spcPts val="0"/>
                        </a:spcAft>
                      </a:pPr>
                      <a:r>
                        <a:rPr lang="es-EC" sz="1600" dirty="0">
                          <a:effectLst/>
                        </a:rPr>
                        <a:t>Variables</a:t>
                      </a:r>
                      <a:endParaRPr lang="es-EC"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es-EC" sz="1600">
                          <a:effectLst/>
                        </a:rPr>
                        <a:t>Incrementos adicionales</a:t>
                      </a:r>
                      <a:endParaRPr lang="es-EC" sz="1800">
                        <a:effectLst/>
                        <a:latin typeface="Times New Roman" panose="02020603050405020304" pitchFamily="18" charset="0"/>
                        <a:ea typeface="Times New Roman" panose="02020603050405020304" pitchFamily="18" charset="0"/>
                      </a:endParaRPr>
                    </a:p>
                  </a:txBody>
                  <a:tcPr marL="44450" marR="44450" marT="0" marB="0" anchor="ctr"/>
                </a:tc>
              </a:tr>
              <a:tr h="396000">
                <a:tc>
                  <a:txBody>
                    <a:bodyPr/>
                    <a:lstStyle/>
                    <a:p>
                      <a:pPr>
                        <a:spcAft>
                          <a:spcPts val="0"/>
                        </a:spcAft>
                      </a:pPr>
                      <a:r>
                        <a:rPr lang="es-EC" sz="1600" dirty="0">
                          <a:effectLst/>
                        </a:rPr>
                        <a:t>Valor Agregado Bruto Total (dólares)</a:t>
                      </a:r>
                      <a:endParaRPr lang="es-EC"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a:effectLst/>
                        </a:rPr>
                        <a:t>                         75.195.399   </a:t>
                      </a:r>
                      <a:endParaRPr lang="es-EC" sz="1800">
                        <a:effectLst/>
                        <a:latin typeface="Times New Roman" panose="02020603050405020304" pitchFamily="18" charset="0"/>
                        <a:ea typeface="Times New Roman" panose="02020603050405020304" pitchFamily="18" charset="0"/>
                      </a:endParaRPr>
                    </a:p>
                  </a:txBody>
                  <a:tcPr marL="44450" marR="44450" marT="0" marB="0" anchor="ctr"/>
                </a:tc>
              </a:tr>
              <a:tr h="396000">
                <a:tc>
                  <a:txBody>
                    <a:bodyPr/>
                    <a:lstStyle/>
                    <a:p>
                      <a:pPr>
                        <a:spcAft>
                          <a:spcPts val="0"/>
                        </a:spcAft>
                      </a:pPr>
                      <a:r>
                        <a:rPr lang="es-EC" sz="1600" dirty="0">
                          <a:effectLst/>
                        </a:rPr>
                        <a:t>Nuevos Empleos (unidades)</a:t>
                      </a:r>
                      <a:endParaRPr lang="es-EC"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r">
                        <a:spcAft>
                          <a:spcPts val="0"/>
                        </a:spcAft>
                      </a:pPr>
                      <a:r>
                        <a:rPr lang="es-EC" sz="1600" dirty="0">
                          <a:effectLst/>
                        </a:rPr>
                        <a:t>                                   3.525   </a:t>
                      </a:r>
                      <a:endParaRPr lang="es-EC" sz="1800" dirty="0">
                        <a:effectLst/>
                        <a:latin typeface="Times New Roman" panose="02020603050405020304" pitchFamily="18" charset="0"/>
                        <a:ea typeface="Times New Roman" panose="02020603050405020304" pitchFamily="18" charset="0"/>
                      </a:endParaRPr>
                    </a:p>
                  </a:txBody>
                  <a:tcPr marL="44450" marR="44450" marT="0" marB="0" anchor="ctr"/>
                </a:tc>
              </a:tr>
            </a:tbl>
          </a:graphicData>
        </a:graphic>
      </p:graphicFrame>
      <p:sp>
        <p:nvSpPr>
          <p:cNvPr id="12" name="Rectángulo 11"/>
          <p:cNvSpPr/>
          <p:nvPr/>
        </p:nvSpPr>
        <p:spPr>
          <a:xfrm>
            <a:off x="3631933" y="4199414"/>
            <a:ext cx="5002203" cy="369332"/>
          </a:xfrm>
          <a:prstGeom prst="rect">
            <a:avLst/>
          </a:prstGeom>
        </p:spPr>
        <p:txBody>
          <a:bodyPr wrap="none">
            <a:spAutoFit/>
          </a:bodyPr>
          <a:lstStyle/>
          <a:p>
            <a:r>
              <a:rPr lang="es-EC" b="1" dirty="0">
                <a:latin typeface="Calibri" panose="020F0502020204030204" pitchFamily="34" charset="0"/>
                <a:ea typeface="Times New Roman" panose="02020603050405020304" pitchFamily="18" charset="0"/>
                <a:cs typeface="Calibri" panose="020F0502020204030204" pitchFamily="34" charset="0"/>
              </a:rPr>
              <a:t>Impactos de la IED de México en la Economía Total</a:t>
            </a:r>
            <a:endParaRPr lang="es-EC" b="1" dirty="0"/>
          </a:p>
        </p:txBody>
      </p:sp>
      <p:sp>
        <p:nvSpPr>
          <p:cNvPr id="11" name="5 CuadroTexto"/>
          <p:cNvSpPr txBox="1"/>
          <p:nvPr/>
        </p:nvSpPr>
        <p:spPr>
          <a:xfrm>
            <a:off x="8552798" y="5258741"/>
            <a:ext cx="3639202" cy="1569660"/>
          </a:xfrm>
          <a:prstGeom prst="rect">
            <a:avLst/>
          </a:prstGeom>
          <a:noFill/>
        </p:spPr>
        <p:txBody>
          <a:bodyPr wrap="none" rtlCol="0">
            <a:spAutoFit/>
          </a:bodyPr>
          <a:lstStyle/>
          <a:p>
            <a:pPr algn="r"/>
            <a:r>
              <a:rPr lang="es-EC" sz="1200" dirty="0" smtClean="0">
                <a:solidFill>
                  <a:prstClr val="black"/>
                </a:solidFill>
              </a:rPr>
              <a:t>Eva García Fabre</a:t>
            </a:r>
          </a:p>
          <a:p>
            <a:pPr algn="r"/>
            <a:r>
              <a:rPr lang="es-EC" sz="1200" dirty="0" smtClean="0">
                <a:solidFill>
                  <a:prstClr val="black"/>
                </a:solidFill>
              </a:rPr>
              <a:t>Ministra de Industrias y Productividad</a:t>
            </a:r>
          </a:p>
          <a:p>
            <a:pPr algn="r"/>
            <a:r>
              <a:rPr lang="es-EC" sz="1200" dirty="0" smtClean="0">
                <a:solidFill>
                  <a:prstClr val="black"/>
                </a:solidFill>
                <a:hlinkClick r:id="rId4"/>
              </a:rPr>
              <a:t>egarcia@mipro.gob.ec</a:t>
            </a:r>
            <a:r>
              <a:rPr lang="es-EC" sz="1200" dirty="0" smtClean="0">
                <a:solidFill>
                  <a:prstClr val="black"/>
                </a:solidFill>
              </a:rPr>
              <a:t> </a:t>
            </a:r>
          </a:p>
          <a:p>
            <a:pPr algn="r"/>
            <a:endParaRPr lang="es-EC" sz="1200" dirty="0" smtClean="0">
              <a:solidFill>
                <a:prstClr val="black"/>
              </a:solidFill>
            </a:endParaRPr>
          </a:p>
          <a:p>
            <a:pPr algn="r"/>
            <a:r>
              <a:rPr lang="es-EC" sz="1200" dirty="0" smtClean="0">
                <a:solidFill>
                  <a:prstClr val="black"/>
                </a:solidFill>
              </a:rPr>
              <a:t>Alexandra Palacios</a:t>
            </a:r>
          </a:p>
          <a:p>
            <a:pPr algn="r"/>
            <a:r>
              <a:rPr lang="es-EC" sz="1200" dirty="0" smtClean="0">
                <a:solidFill>
                  <a:prstClr val="black"/>
                </a:solidFill>
              </a:rPr>
              <a:t>Coordinadora </a:t>
            </a:r>
            <a:r>
              <a:rPr lang="es-EC" sz="1200" dirty="0" smtClean="0">
                <a:solidFill>
                  <a:prstClr val="black"/>
                </a:solidFill>
              </a:rPr>
              <a:t>General de </a:t>
            </a:r>
            <a:r>
              <a:rPr lang="es-EC" sz="1200" dirty="0" smtClean="0">
                <a:solidFill>
                  <a:prstClr val="black"/>
                </a:solidFill>
              </a:rPr>
              <a:t>Estudios</a:t>
            </a:r>
            <a:endParaRPr lang="es-EC" sz="1200" dirty="0" smtClean="0">
              <a:solidFill>
                <a:prstClr val="black"/>
              </a:solidFill>
            </a:endParaRPr>
          </a:p>
          <a:p>
            <a:pPr algn="r"/>
            <a:r>
              <a:rPr lang="es-EC" sz="1200" dirty="0" smtClean="0">
                <a:solidFill>
                  <a:prstClr val="black"/>
                </a:solidFill>
              </a:rPr>
              <a:t>Prospectivos y Macroeconómicos para la Industria</a:t>
            </a:r>
            <a:endParaRPr lang="es-EC" sz="1200" dirty="0" smtClean="0">
              <a:solidFill>
                <a:prstClr val="black"/>
              </a:solidFill>
            </a:endParaRPr>
          </a:p>
          <a:p>
            <a:pPr algn="r"/>
            <a:r>
              <a:rPr lang="es-EC" sz="1200" dirty="0" smtClean="0">
                <a:solidFill>
                  <a:prstClr val="black"/>
                </a:solidFill>
                <a:hlinkClick r:id="rId4"/>
              </a:rPr>
              <a:t>mpalacios@mipro.gob.ec</a:t>
            </a:r>
            <a:endParaRPr lang="es-EC" sz="1200" dirty="0">
              <a:solidFill>
                <a:prstClr val="black"/>
              </a:solidFill>
            </a:endParaRPr>
          </a:p>
        </p:txBody>
      </p:sp>
    </p:spTree>
    <p:extLst>
      <p:ext uri="{BB962C8B-B14F-4D97-AF65-F5344CB8AC3E}">
        <p14:creationId xmlns:p14="http://schemas.microsoft.com/office/powerpoint/2010/main" val="338202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0"/>
            <a:ext cx="2085013" cy="823031"/>
          </a:xfrm>
          <a:prstGeom prst="rect">
            <a:avLst/>
          </a:prstGeom>
        </p:spPr>
      </p:pic>
      <p:sp>
        <p:nvSpPr>
          <p:cNvPr id="23" name="2 CuadroTexto"/>
          <p:cNvSpPr txBox="1"/>
          <p:nvPr/>
        </p:nvSpPr>
        <p:spPr>
          <a:xfrm>
            <a:off x="117368" y="6275199"/>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smtClean="0">
                <a:solidFill>
                  <a:prstClr val="black"/>
                </a:solidFill>
              </a:rPr>
              <a:t>Observatorio América Latina - Asia Pacífico</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a:t>
            </a:fld>
            <a:endParaRPr lang="es-EC" dirty="0">
              <a:solidFill>
                <a:prstClr val="black">
                  <a:tint val="75000"/>
                </a:prstClr>
              </a:solidFill>
            </a:endParaRPr>
          </a:p>
        </p:txBody>
      </p:sp>
      <p:graphicFrame>
        <p:nvGraphicFramePr>
          <p:cNvPr id="8" name="7 Diagrama"/>
          <p:cNvGraphicFramePr/>
          <p:nvPr>
            <p:extLst>
              <p:ext uri="{D42A27DB-BD31-4B8C-83A1-F6EECF244321}">
                <p14:modId xmlns:p14="http://schemas.microsoft.com/office/powerpoint/2010/main" val="932986157"/>
              </p:ext>
            </p:extLst>
          </p:nvPr>
        </p:nvGraphicFramePr>
        <p:xfrm>
          <a:off x="413872" y="837419"/>
          <a:ext cx="11364256" cy="51831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dondear rectángulo de esquina del mismo lado 88"/>
          <p:cNvSpPr/>
          <p:nvPr/>
        </p:nvSpPr>
        <p:spPr>
          <a:xfrm rot="16200000" flipV="1">
            <a:off x="2502278" y="-2042947"/>
            <a:ext cx="360039" cy="5366161"/>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10" name="CuadroTexto 89"/>
          <p:cNvSpPr txBox="1"/>
          <p:nvPr/>
        </p:nvSpPr>
        <p:spPr>
          <a:xfrm>
            <a:off x="109117" y="460117"/>
            <a:ext cx="5054960" cy="346562"/>
          </a:xfrm>
          <a:prstGeom prst="rect">
            <a:avLst/>
          </a:prstGeom>
          <a:noFill/>
        </p:spPr>
        <p:txBody>
          <a:bodyPr wrap="none" lIns="68891" tIns="34445" rIns="68891" bIns="34445" rtlCol="0">
            <a:spAutoFit/>
          </a:bodyPr>
          <a:lstStyle/>
          <a:p>
            <a:r>
              <a:rPr lang="es-ES" b="1" dirty="0">
                <a:solidFill>
                  <a:prstClr val="white"/>
                </a:solidFill>
              </a:rPr>
              <a:t>Cooperación Económica Asia Pacífico-APEC</a:t>
            </a: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235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6352"/>
            <a:ext cx="2085013" cy="823031"/>
          </a:xfrm>
          <a:prstGeom prst="rect">
            <a:avLst/>
          </a:prstGeom>
        </p:spPr>
      </p:pic>
      <p:sp>
        <p:nvSpPr>
          <p:cNvPr id="18" name="2 CuadroTexto"/>
          <p:cNvSpPr txBox="1"/>
          <p:nvPr/>
        </p:nvSpPr>
        <p:spPr>
          <a:xfrm>
            <a:off x="258025" y="6262469"/>
            <a:ext cx="5110163" cy="400110"/>
          </a:xfrm>
          <a:prstGeom prst="rect">
            <a:avLst/>
          </a:prstGeom>
          <a:noFill/>
        </p:spPr>
        <p:txBody>
          <a:bodyPr>
            <a:spAutoFit/>
          </a:bodyPr>
          <a:lstStyle/>
          <a:p>
            <a:pPr eaLnBrk="1" hangingPunct="1">
              <a:defRPr/>
            </a:pPr>
            <a:r>
              <a:rPr lang="es-ES" sz="1000" b="1" dirty="0">
                <a:solidFill>
                  <a:prstClr val="black"/>
                </a:solidFill>
              </a:rPr>
              <a:t>Fuente: </a:t>
            </a:r>
            <a:r>
              <a:rPr lang="es-ES" sz="1000" dirty="0" smtClean="0">
                <a:solidFill>
                  <a:prstClr val="black"/>
                </a:solidFill>
              </a:rPr>
              <a:t>APEC</a:t>
            </a:r>
          </a:p>
          <a:p>
            <a:pPr eaLnBrk="1" hangingPunct="1">
              <a:defRPr/>
            </a:pPr>
            <a:r>
              <a:rPr lang="es-ES" sz="1000" b="1" dirty="0" smtClean="0">
                <a:solidFill>
                  <a:prstClr val="black"/>
                </a:solidFill>
              </a:rPr>
              <a:t>Elaborado por: </a:t>
            </a:r>
            <a:r>
              <a:rPr lang="es-ES" sz="1000" dirty="0" smtClean="0">
                <a:solidFill>
                  <a:prstClr val="black"/>
                </a:solidFill>
              </a:rPr>
              <a:t>CGEPMI </a:t>
            </a:r>
            <a:endParaRPr lang="es-ES" sz="1000" dirty="0">
              <a:solidFill>
                <a:prstClr val="black"/>
              </a:solidFill>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3</a:t>
            </a:fld>
            <a:endParaRPr lang="es-EC">
              <a:solidFill>
                <a:prstClr val="black">
                  <a:tint val="75000"/>
                </a:prstClr>
              </a:solidFill>
            </a:endParaRPr>
          </a:p>
        </p:txBody>
      </p:sp>
      <p:sp>
        <p:nvSpPr>
          <p:cNvPr id="8" name="7 CuadroTexto"/>
          <p:cNvSpPr txBox="1"/>
          <p:nvPr/>
        </p:nvSpPr>
        <p:spPr>
          <a:xfrm>
            <a:off x="943970" y="991421"/>
            <a:ext cx="10304059"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EC" dirty="0" smtClean="0"/>
              <a:t>La APEC lo integran 21 países que circundan la hoya del Océano Pacifico y que se encuentran en los continentes asiático, oceánico y americano.</a:t>
            </a:r>
            <a:endParaRPr lang="es-EC" dirty="0"/>
          </a:p>
        </p:txBody>
      </p:sp>
      <p:graphicFrame>
        <p:nvGraphicFramePr>
          <p:cNvPr id="9" name="8 Diagrama"/>
          <p:cNvGraphicFramePr/>
          <p:nvPr>
            <p:extLst>
              <p:ext uri="{D42A27DB-BD31-4B8C-83A1-F6EECF244321}">
                <p14:modId xmlns:p14="http://schemas.microsoft.com/office/powerpoint/2010/main" val="3711851535"/>
              </p:ext>
            </p:extLst>
          </p:nvPr>
        </p:nvGraphicFramePr>
        <p:xfrm>
          <a:off x="1049741" y="1782569"/>
          <a:ext cx="10304059" cy="4479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dondear rectángulo de esquina del mismo lado 88"/>
          <p:cNvSpPr/>
          <p:nvPr/>
        </p:nvSpPr>
        <p:spPr>
          <a:xfrm rot="16200000" flipV="1">
            <a:off x="1702176" y="-1242847"/>
            <a:ext cx="360039" cy="3765959"/>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11" name="CuadroTexto 89"/>
          <p:cNvSpPr txBox="1"/>
          <p:nvPr/>
        </p:nvSpPr>
        <p:spPr>
          <a:xfrm>
            <a:off x="109117" y="460117"/>
            <a:ext cx="3054413" cy="346562"/>
          </a:xfrm>
          <a:prstGeom prst="rect">
            <a:avLst/>
          </a:prstGeom>
          <a:noFill/>
        </p:spPr>
        <p:txBody>
          <a:bodyPr wrap="none" lIns="68891" tIns="34445" rIns="68891" bIns="34445" rtlCol="0">
            <a:spAutoFit/>
          </a:bodyPr>
          <a:lstStyle/>
          <a:p>
            <a:r>
              <a:rPr lang="es-ES" b="1" dirty="0">
                <a:solidFill>
                  <a:prstClr val="white"/>
                </a:solidFill>
              </a:rPr>
              <a:t>Países Miembros de APEC</a:t>
            </a: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397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C8126447-4D4B-4C99-B128-995BABF8B136}" type="slidenum">
              <a:rPr lang="es-EC" smtClean="0">
                <a:solidFill>
                  <a:prstClr val="black">
                    <a:tint val="75000"/>
                  </a:prstClr>
                </a:solidFill>
              </a:rPr>
              <a:pPr/>
              <a:t>4</a:t>
            </a:fld>
            <a:endParaRPr lang="es-EC">
              <a:solidFill>
                <a:prstClr val="black">
                  <a:tint val="75000"/>
                </a:prstClr>
              </a:solidFill>
            </a:endParaRPr>
          </a:p>
        </p:txBody>
      </p:sp>
      <p:sp>
        <p:nvSpPr>
          <p:cNvPr id="4" name="Redondear rectángulo de esquina del mismo lado 88"/>
          <p:cNvSpPr/>
          <p:nvPr/>
        </p:nvSpPr>
        <p:spPr>
          <a:xfrm rot="16200000" flipV="1">
            <a:off x="1702176" y="-1242847"/>
            <a:ext cx="360039" cy="3765959"/>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5" name="CuadroTexto 89"/>
          <p:cNvSpPr txBox="1"/>
          <p:nvPr/>
        </p:nvSpPr>
        <p:spPr>
          <a:xfrm>
            <a:off x="109117" y="460117"/>
            <a:ext cx="3383542" cy="346562"/>
          </a:xfrm>
          <a:prstGeom prst="rect">
            <a:avLst/>
          </a:prstGeom>
          <a:noFill/>
        </p:spPr>
        <p:txBody>
          <a:bodyPr wrap="none" lIns="68891" tIns="34445" rIns="68891" bIns="34445" rtlCol="0">
            <a:spAutoFit/>
          </a:bodyPr>
          <a:lstStyle/>
          <a:p>
            <a:r>
              <a:rPr lang="es-ES" b="1" dirty="0" smtClean="0">
                <a:solidFill>
                  <a:prstClr val="white"/>
                </a:solidFill>
              </a:rPr>
              <a:t>Temas que se tratan en APEC</a:t>
            </a:r>
            <a:endParaRPr lang="es-ES" b="1" dirty="0">
              <a:solidFill>
                <a:prstClr val="white"/>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10106987" y="-16352"/>
            <a:ext cx="2085013" cy="823031"/>
          </a:xfrm>
          <a:prstGeom prst="rect">
            <a:avLst/>
          </a:prstGeom>
        </p:spPr>
      </p:pic>
      <p:sp>
        <p:nvSpPr>
          <p:cNvPr id="8" name="Rectángulo 7"/>
          <p:cNvSpPr/>
          <p:nvPr/>
        </p:nvSpPr>
        <p:spPr>
          <a:xfrm>
            <a:off x="770965" y="1137146"/>
            <a:ext cx="7839635" cy="388696"/>
          </a:xfrm>
          <a:prstGeom prst="rect">
            <a:avLst/>
          </a:prstGeom>
        </p:spPr>
        <p:txBody>
          <a:bodyPr wrap="square">
            <a:spAutoFit/>
          </a:bodyPr>
          <a:lstStyle/>
          <a:p>
            <a:pPr>
              <a:lnSpc>
                <a:spcPct val="107000"/>
              </a:lnSpc>
              <a:spcAft>
                <a:spcPts val="800"/>
              </a:spcAft>
            </a:pPr>
            <a:r>
              <a:rPr lang="es-EC" dirty="0" smtClean="0">
                <a:latin typeface="Calibri" panose="020F0502020204030204" pitchFamily="34" charset="0"/>
                <a:ea typeface="Calibri" panose="020F0502020204030204" pitchFamily="34" charset="0"/>
                <a:cs typeface="Times New Roman" panose="02020603050405020304" pitchFamily="18" charset="0"/>
              </a:rPr>
              <a:t>En las negociaciones tratan temas como:</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Resultado de imagen para icono comercio exterio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937" t="3907" b="8032"/>
          <a:stretch/>
        </p:blipFill>
        <p:spPr bwMode="auto">
          <a:xfrm>
            <a:off x="1116106" y="1730599"/>
            <a:ext cx="704245" cy="5109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2592747" y="1780864"/>
            <a:ext cx="7839635" cy="1724318"/>
          </a:xfrm>
          <a:prstGeom prst="rect">
            <a:avLst/>
          </a:prstGeom>
        </p:spPr>
        <p:txBody>
          <a:bodyPr wrap="square">
            <a:spAutoFit/>
          </a:bodyPr>
          <a:lstStyle/>
          <a:p>
            <a:pPr>
              <a:lnSpc>
                <a:spcPct val="107000"/>
              </a:lnSpc>
              <a:spcAft>
                <a:spcPts val="800"/>
              </a:spcAft>
            </a:pPr>
            <a:r>
              <a:rPr lang="es-EC" sz="2000" dirty="0" smtClean="0">
                <a:latin typeface="Calibri" panose="020F0502020204030204" pitchFamily="34" charset="0"/>
                <a:ea typeface="Calibri" panose="020F0502020204030204" pitchFamily="34" charset="0"/>
                <a:cs typeface="Times New Roman" panose="02020603050405020304" pitchFamily="18" charset="0"/>
              </a:rPr>
              <a:t>Comercio, </a:t>
            </a:r>
            <a:r>
              <a:rPr lang="es-EC" sz="2000" dirty="0">
                <a:latin typeface="Calibri" panose="020F0502020204030204" pitchFamily="34" charset="0"/>
                <a:ea typeface="Calibri" panose="020F0502020204030204" pitchFamily="34" charset="0"/>
                <a:cs typeface="Times New Roman" panose="02020603050405020304" pitchFamily="18" charset="0"/>
              </a:rPr>
              <a:t>medidas de defensa comercial, cooperación aduanera, reglas de origen, medidas sanitarias y fitosanitarias, barreras técnicas al comercio y acceso a los mercados, comercio transfronterizo de servicios, así como servicios financieros, comercio electrónico y telecomunicaciones. Inversiones.</a:t>
            </a:r>
            <a:endParaRPr lang="es-EC"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4" descr="Resultado de imagen para icono servicios financieros"/>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882195" y="1642576"/>
            <a:ext cx="618055" cy="61805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6">
            <a:duotone>
              <a:schemeClr val="accent5">
                <a:shade val="45000"/>
                <a:satMod val="135000"/>
              </a:schemeClr>
              <a:prstClr val="white"/>
            </a:duotone>
          </a:blip>
          <a:stretch>
            <a:fillRect/>
          </a:stretch>
        </p:blipFill>
        <p:spPr>
          <a:xfrm>
            <a:off x="1054970" y="2260631"/>
            <a:ext cx="734728" cy="764785"/>
          </a:xfrm>
          <a:prstGeom prst="rect">
            <a:avLst/>
          </a:prstGeom>
        </p:spPr>
      </p:pic>
      <p:pic>
        <p:nvPicPr>
          <p:cNvPr id="12" name="Imagen 11"/>
          <p:cNvPicPr>
            <a:picLocks noChangeAspect="1"/>
          </p:cNvPicPr>
          <p:nvPr/>
        </p:nvPicPr>
        <p:blipFill>
          <a:blip r:embed="rId7">
            <a:duotone>
              <a:schemeClr val="accent5">
                <a:shade val="45000"/>
                <a:satMod val="135000"/>
              </a:schemeClr>
              <a:prstClr val="white"/>
            </a:duotone>
          </a:blip>
          <a:stretch>
            <a:fillRect/>
          </a:stretch>
        </p:blipFill>
        <p:spPr>
          <a:xfrm>
            <a:off x="1740462" y="2232816"/>
            <a:ext cx="691466" cy="691466"/>
          </a:xfrm>
          <a:prstGeom prst="rect">
            <a:avLst/>
          </a:prstGeom>
        </p:spPr>
      </p:pic>
      <p:sp>
        <p:nvSpPr>
          <p:cNvPr id="15" name="Redondear rectángulo de esquina del mismo lado 88"/>
          <p:cNvSpPr/>
          <p:nvPr/>
        </p:nvSpPr>
        <p:spPr>
          <a:xfrm rot="16200000" flipV="1">
            <a:off x="1702176" y="2354979"/>
            <a:ext cx="360039" cy="3765959"/>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16" name="CuadroTexto 89"/>
          <p:cNvSpPr txBox="1"/>
          <p:nvPr/>
        </p:nvSpPr>
        <p:spPr>
          <a:xfrm>
            <a:off x="162114" y="4071417"/>
            <a:ext cx="1306114" cy="346562"/>
          </a:xfrm>
          <a:prstGeom prst="rect">
            <a:avLst/>
          </a:prstGeom>
          <a:noFill/>
        </p:spPr>
        <p:txBody>
          <a:bodyPr wrap="none" lIns="68891" tIns="34445" rIns="68891" bIns="34445" rtlCol="0">
            <a:spAutoFit/>
          </a:bodyPr>
          <a:lstStyle/>
          <a:p>
            <a:r>
              <a:rPr lang="es-ES" b="1" dirty="0" smtClean="0">
                <a:solidFill>
                  <a:prstClr val="white"/>
                </a:solidFill>
              </a:rPr>
              <a:t>Beneficios</a:t>
            </a:r>
            <a:endParaRPr lang="es-ES" b="1" dirty="0">
              <a:solidFill>
                <a:prstClr val="white"/>
              </a:solidFill>
              <a:latin typeface="Arial" panose="020B0604020202020204" pitchFamily="34" charset="0"/>
              <a:cs typeface="Arial" panose="020B0604020202020204" pitchFamily="34" charset="0"/>
            </a:endParaRPr>
          </a:p>
        </p:txBody>
      </p:sp>
      <p:sp>
        <p:nvSpPr>
          <p:cNvPr id="13" name="Rectángulo 12"/>
          <p:cNvSpPr/>
          <p:nvPr/>
        </p:nvSpPr>
        <p:spPr>
          <a:xfrm>
            <a:off x="927847" y="4721590"/>
            <a:ext cx="10569387" cy="1080296"/>
          </a:xfrm>
          <a:prstGeom prst="rect">
            <a:avLst/>
          </a:prstGeom>
        </p:spPr>
        <p:txBody>
          <a:bodyPr wrap="square">
            <a:spAutoFit/>
          </a:bodyPr>
          <a:lstStyle/>
          <a:p>
            <a:pPr>
              <a:lnSpc>
                <a:spcPct val="107000"/>
              </a:lnSpc>
              <a:spcAft>
                <a:spcPts val="800"/>
              </a:spcAft>
            </a:pPr>
            <a:r>
              <a:rPr lang="es-EC" sz="2000" dirty="0" smtClean="0">
                <a:latin typeface="Calibri" panose="020F0502020204030204" pitchFamily="34" charset="0"/>
                <a:ea typeface="Calibri" panose="020F0502020204030204" pitchFamily="34" charset="0"/>
                <a:cs typeface="Times New Roman" panose="02020603050405020304" pitchFamily="18" charset="0"/>
              </a:rPr>
              <a:t>Entre los beneficios se puede destacar especialmente la </a:t>
            </a:r>
            <a:r>
              <a:rPr lang="es-EC" sz="2000" dirty="0">
                <a:latin typeface="Calibri" panose="020F0502020204030204" pitchFamily="34" charset="0"/>
                <a:ea typeface="Calibri" panose="020F0502020204030204" pitchFamily="34" charset="0"/>
                <a:cs typeface="Times New Roman" panose="02020603050405020304" pitchFamily="18" charset="0"/>
              </a:rPr>
              <a:t>posibilidad de expandir el comercio y las inversiones con los socios del </a:t>
            </a:r>
            <a:r>
              <a:rPr lang="es-EC" sz="2000" dirty="0" smtClean="0">
                <a:latin typeface="Calibri" panose="020F0502020204030204" pitchFamily="34" charset="0"/>
                <a:ea typeface="Calibri" panose="020F0502020204030204" pitchFamily="34" charset="0"/>
                <a:cs typeface="Times New Roman" panose="02020603050405020304" pitchFamily="18" charset="0"/>
              </a:rPr>
              <a:t>acuerdo</a:t>
            </a:r>
            <a:r>
              <a:rPr lang="es-EC" sz="2000" dirty="0">
                <a:latin typeface="Calibri" panose="020F0502020204030204" pitchFamily="34" charset="0"/>
                <a:ea typeface="Calibri" panose="020F0502020204030204" pitchFamily="34" charset="0"/>
                <a:cs typeface="Times New Roman" panose="02020603050405020304" pitchFamily="18" charset="0"/>
              </a:rPr>
              <a:t> </a:t>
            </a:r>
            <a:r>
              <a:rPr lang="es-EC" sz="2000" dirty="0" smtClean="0">
                <a:latin typeface="Calibri" panose="020F0502020204030204" pitchFamily="34" charset="0"/>
                <a:ea typeface="Calibri" panose="020F0502020204030204" pitchFamily="34" charset="0"/>
                <a:cs typeface="Times New Roman" panose="02020603050405020304" pitchFamily="18" charset="0"/>
              </a:rPr>
              <a:t>esto nos ayudará a tener una mayor ventaja comparativa con  </a:t>
            </a:r>
            <a:r>
              <a:rPr lang="es-EC" sz="2000" dirty="0">
                <a:latin typeface="Calibri" panose="020F0502020204030204" pitchFamily="34" charset="0"/>
                <a:ea typeface="Calibri" panose="020F0502020204030204" pitchFamily="34" charset="0"/>
                <a:cs typeface="Times New Roman" panose="02020603050405020304" pitchFamily="18" charset="0"/>
              </a:rPr>
              <a:t>otros países </a:t>
            </a:r>
            <a:r>
              <a:rPr lang="es-EC" sz="2000" dirty="0" smtClean="0">
                <a:latin typeface="Calibri" panose="020F0502020204030204" pitchFamily="34" charset="0"/>
                <a:ea typeface="Calibri" panose="020F0502020204030204" pitchFamily="34" charset="0"/>
                <a:cs typeface="Times New Roman" panose="02020603050405020304" pitchFamily="18" charset="0"/>
              </a:rPr>
              <a:t>que conforman la APEC y con los cuales no contemos </a:t>
            </a:r>
            <a:r>
              <a:rPr lang="es-EC" sz="2000" dirty="0">
                <a:latin typeface="Calibri" panose="020F0502020204030204" pitchFamily="34" charset="0"/>
                <a:ea typeface="Calibri" panose="020F0502020204030204" pitchFamily="34" charset="0"/>
                <a:cs typeface="Times New Roman" panose="02020603050405020304" pitchFamily="18" charset="0"/>
              </a:rPr>
              <a:t>con un acuerdo comercial vigente.</a:t>
            </a:r>
            <a:endParaRPr lang="es-EC"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223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18" name="2 CuadroTexto"/>
          <p:cNvSpPr txBox="1"/>
          <p:nvPr/>
        </p:nvSpPr>
        <p:spPr>
          <a:xfrm>
            <a:off x="258025" y="6262469"/>
            <a:ext cx="5110163" cy="400110"/>
          </a:xfrm>
          <a:prstGeom prst="rect">
            <a:avLst/>
          </a:prstGeom>
          <a:noFill/>
        </p:spPr>
        <p:txBody>
          <a:bodyPr>
            <a:spAutoFit/>
          </a:bodyPr>
          <a:lstStyle/>
          <a:p>
            <a:pPr eaLnBrk="1" hangingPunct="1">
              <a:defRPr/>
            </a:pPr>
            <a:r>
              <a:rPr lang="es-ES" sz="1000" b="1" dirty="0">
                <a:solidFill>
                  <a:prstClr val="black"/>
                </a:solidFill>
              </a:rPr>
              <a:t>Fuente: </a:t>
            </a:r>
            <a:r>
              <a:rPr lang="es-ES" sz="1000" dirty="0" smtClean="0">
                <a:solidFill>
                  <a:prstClr val="black"/>
                </a:solidFill>
              </a:rPr>
              <a:t>Banco Mundial</a:t>
            </a:r>
          </a:p>
          <a:p>
            <a:pPr eaLnBrk="1" hangingPunct="1">
              <a:defRPr/>
            </a:pPr>
            <a:r>
              <a:rPr lang="es-ES" sz="1000" b="1" dirty="0" smtClean="0">
                <a:solidFill>
                  <a:prstClr val="black"/>
                </a:solidFill>
              </a:rPr>
              <a:t>Elaborado por: </a:t>
            </a:r>
            <a:r>
              <a:rPr lang="es-ES" sz="1000" dirty="0" smtClean="0">
                <a:solidFill>
                  <a:prstClr val="black"/>
                </a:solidFill>
              </a:rPr>
              <a:t>CGEPMI </a:t>
            </a:r>
            <a:endParaRPr lang="es-ES" sz="1000" dirty="0">
              <a:solidFill>
                <a:prstClr val="black"/>
              </a:solidFill>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5</a:t>
            </a:fld>
            <a:endParaRPr lang="es-EC" dirty="0">
              <a:solidFill>
                <a:prstClr val="black">
                  <a:tint val="75000"/>
                </a:prstClr>
              </a:solidFill>
            </a:endParaRPr>
          </a:p>
        </p:txBody>
      </p:sp>
      <p:graphicFrame>
        <p:nvGraphicFramePr>
          <p:cNvPr id="10" name="9 Diagrama"/>
          <p:cNvGraphicFramePr/>
          <p:nvPr>
            <p:extLst>
              <p:ext uri="{D42A27DB-BD31-4B8C-83A1-F6EECF244321}">
                <p14:modId xmlns:p14="http://schemas.microsoft.com/office/powerpoint/2010/main" val="238314057"/>
              </p:ext>
            </p:extLst>
          </p:nvPr>
        </p:nvGraphicFramePr>
        <p:xfrm>
          <a:off x="448169" y="944287"/>
          <a:ext cx="11479371" cy="5118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10 CuadroTexto"/>
          <p:cNvSpPr txBox="1"/>
          <p:nvPr/>
        </p:nvSpPr>
        <p:spPr>
          <a:xfrm>
            <a:off x="258025" y="5753423"/>
            <a:ext cx="8858356"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EC" sz="1200" dirty="0" smtClean="0"/>
              <a:t>  *Año base  100=2010 </a:t>
            </a:r>
          </a:p>
          <a:p>
            <a:r>
              <a:rPr lang="es-EC" sz="1200" dirty="0" smtClean="0"/>
              <a:t>**No se dispone de información para Taiwán, por lo que, para el cálculo del PIB de APEC fueron considerados los otros 20 países miembros</a:t>
            </a:r>
            <a:endParaRPr lang="es-EC" sz="1200" dirty="0"/>
          </a:p>
        </p:txBody>
      </p:sp>
      <p:sp>
        <p:nvSpPr>
          <p:cNvPr id="8" name="Redondear rectángulo de esquina del mismo lado 88"/>
          <p:cNvSpPr/>
          <p:nvPr/>
        </p:nvSpPr>
        <p:spPr>
          <a:xfrm rot="16200000" flipV="1">
            <a:off x="2960145" y="-2500820"/>
            <a:ext cx="360039" cy="6281901"/>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9" name="CuadroTexto 89"/>
          <p:cNvSpPr txBox="1"/>
          <p:nvPr/>
        </p:nvSpPr>
        <p:spPr>
          <a:xfrm>
            <a:off x="109117" y="460117"/>
            <a:ext cx="4618944" cy="623561"/>
          </a:xfrm>
          <a:prstGeom prst="rect">
            <a:avLst/>
          </a:prstGeom>
          <a:noFill/>
        </p:spPr>
        <p:txBody>
          <a:bodyPr wrap="none" lIns="68891" tIns="34445" rIns="68891" bIns="34445" rtlCol="0">
            <a:spAutoFit/>
          </a:bodyPr>
          <a:lstStyle/>
          <a:p>
            <a:r>
              <a:rPr lang="es-EC" b="1" dirty="0">
                <a:solidFill>
                  <a:prstClr val="white"/>
                </a:solidFill>
              </a:rPr>
              <a:t>Economía de Países Miembros de APEC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
        <p:nvSpPr>
          <p:cNvPr id="4" name="Rectángulo 3"/>
          <p:cNvSpPr/>
          <p:nvPr/>
        </p:nvSpPr>
        <p:spPr>
          <a:xfrm>
            <a:off x="4916640" y="436133"/>
            <a:ext cx="1364476" cy="369332"/>
          </a:xfrm>
          <a:prstGeom prst="rect">
            <a:avLst/>
          </a:prstGeom>
        </p:spPr>
        <p:txBody>
          <a:bodyPr wrap="none">
            <a:spAutoFit/>
          </a:bodyPr>
          <a:lstStyle/>
          <a:p>
            <a:r>
              <a:rPr lang="es-MX" b="1" dirty="0">
                <a:solidFill>
                  <a:prstClr val="white"/>
                </a:solidFill>
              </a:rPr>
              <a:t>Año (2017)</a:t>
            </a:r>
            <a:endParaRPr lang="es-EC" b="1" dirty="0">
              <a:solidFill>
                <a:prstClr val="white"/>
              </a:solidFill>
            </a:endParaRPr>
          </a:p>
        </p:txBody>
      </p:sp>
    </p:spTree>
    <p:extLst>
      <p:ext uri="{BB962C8B-B14F-4D97-AF65-F5344CB8AC3E}">
        <p14:creationId xmlns:p14="http://schemas.microsoft.com/office/powerpoint/2010/main" val="776767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630"/>
            <a:ext cx="2085013" cy="823031"/>
          </a:xfrm>
          <a:prstGeom prst="rect">
            <a:avLst/>
          </a:prstGeom>
        </p:spPr>
      </p:pic>
      <p:sp>
        <p:nvSpPr>
          <p:cNvPr id="20" name="Rectángulo 19"/>
          <p:cNvSpPr/>
          <p:nvPr/>
        </p:nvSpPr>
        <p:spPr>
          <a:xfrm>
            <a:off x="7054694" y="6589252"/>
            <a:ext cx="6104586" cy="276999"/>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a:solidFill>
                  <a:prstClr val="black"/>
                </a:solidFill>
              </a:rPr>
              <a:t>Las cifras de importación corresponden a la procedencia de la mercancía.</a:t>
            </a:r>
          </a:p>
        </p:txBody>
      </p:sp>
      <p:sp>
        <p:nvSpPr>
          <p:cNvPr id="23" name="2 CuadroTexto"/>
          <p:cNvSpPr txBox="1"/>
          <p:nvPr/>
        </p:nvSpPr>
        <p:spPr>
          <a:xfrm>
            <a:off x="0" y="6419584"/>
            <a:ext cx="2753587" cy="446276"/>
          </a:xfrm>
          <a:prstGeom prst="rect">
            <a:avLst/>
          </a:prstGeom>
          <a:noFill/>
        </p:spPr>
        <p:txBody>
          <a:bodyPr wrap="square">
            <a:spAutoFit/>
          </a:bodyPr>
          <a:lstStyle/>
          <a:p>
            <a:pPr eaLnBrk="1" hangingPunct="1">
              <a:defRPr/>
            </a:pPr>
            <a:r>
              <a:rPr lang="es-ES" sz="1100" b="1" dirty="0">
                <a:solidFill>
                  <a:prstClr val="black"/>
                </a:solidFill>
              </a:rPr>
              <a:t>Fuente</a:t>
            </a:r>
            <a:r>
              <a:rPr lang="es-ES" sz="1100" b="1" dirty="0" smtClean="0">
                <a:solidFill>
                  <a:prstClr val="black"/>
                </a:solidFill>
              </a:rPr>
              <a:t>: </a:t>
            </a:r>
            <a:r>
              <a:rPr lang="es-ES" sz="1100" dirty="0" smtClean="0">
                <a:solidFill>
                  <a:prstClr val="black"/>
                </a:solidFill>
              </a:rPr>
              <a:t>TRADE MAP</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21" name="Tabla 20"/>
          <p:cNvGraphicFramePr>
            <a:graphicFrameLocks noGrp="1"/>
          </p:cNvGraphicFramePr>
          <p:nvPr>
            <p:extLst>
              <p:ext uri="{D42A27DB-BD31-4B8C-83A1-F6EECF244321}">
                <p14:modId xmlns:p14="http://schemas.microsoft.com/office/powerpoint/2010/main" val="1539143077"/>
              </p:ext>
            </p:extLst>
          </p:nvPr>
        </p:nvGraphicFramePr>
        <p:xfrm>
          <a:off x="370868" y="5291356"/>
          <a:ext cx="5334470" cy="891540"/>
        </p:xfrm>
        <a:graphic>
          <a:graphicData uri="http://schemas.openxmlformats.org/drawingml/2006/table">
            <a:tbl>
              <a:tblPr/>
              <a:tblGrid>
                <a:gridCol w="1529337">
                  <a:extLst>
                    <a:ext uri="{9D8B030D-6E8A-4147-A177-3AD203B41FA5}">
                      <a16:colId xmlns="" xmlns:a16="http://schemas.microsoft.com/office/drawing/2014/main" val="604074008"/>
                    </a:ext>
                  </a:extLst>
                </a:gridCol>
                <a:gridCol w="780494"/>
                <a:gridCol w="780494">
                  <a:extLst>
                    <a:ext uri="{9D8B030D-6E8A-4147-A177-3AD203B41FA5}">
                      <a16:colId xmlns="" xmlns:a16="http://schemas.microsoft.com/office/drawing/2014/main" val="104615125"/>
                    </a:ext>
                  </a:extLst>
                </a:gridCol>
                <a:gridCol w="780494">
                  <a:extLst>
                    <a:ext uri="{9D8B030D-6E8A-4147-A177-3AD203B41FA5}">
                      <a16:colId xmlns="" xmlns:a16="http://schemas.microsoft.com/office/drawing/2014/main" val="3002262734"/>
                    </a:ext>
                  </a:extLst>
                </a:gridCol>
                <a:gridCol w="780494">
                  <a:extLst>
                    <a:ext uri="{9D8B030D-6E8A-4147-A177-3AD203B41FA5}">
                      <a16:colId xmlns="" xmlns:a16="http://schemas.microsoft.com/office/drawing/2014/main" val="277210707"/>
                    </a:ext>
                  </a:extLst>
                </a:gridCol>
                <a:gridCol w="683157">
                  <a:extLst>
                    <a:ext uri="{9D8B030D-6E8A-4147-A177-3AD203B41FA5}">
                      <a16:colId xmlns="" xmlns:a16="http://schemas.microsoft.com/office/drawing/2014/main" val="2388542684"/>
                    </a:ext>
                  </a:extLst>
                </a:gridCol>
              </a:tblGrid>
              <a:tr h="0">
                <a:tc>
                  <a:txBody>
                    <a:bodyPr/>
                    <a:lstStyle/>
                    <a:p>
                      <a:pPr algn="ctr" rtl="0" fontAlgn="ctr"/>
                      <a:endParaRPr lang="es-EC" sz="1400" b="1"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400" b="1" i="0" u="none" strike="noStrike" dirty="0" smtClean="0">
                          <a:solidFill>
                            <a:srgbClr val="000000"/>
                          </a:solidFill>
                          <a:effectLst/>
                          <a:latin typeface="Franklin Gothic Book" panose="020B0503020102020204" pitchFamily="34" charset="0"/>
                        </a:rPr>
                        <a:t>2013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400" b="1" i="0" u="none" strike="noStrike" dirty="0">
                          <a:solidFill>
                            <a:srgbClr val="000000"/>
                          </a:solidFill>
                          <a:effectLst/>
                          <a:latin typeface="Franklin Gothic Book" panose="020B0503020102020204" pitchFamily="34" charset="0"/>
                        </a:rPr>
                        <a:t>2014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400" b="1" i="0" u="none" strike="noStrike" dirty="0">
                          <a:solidFill>
                            <a:srgbClr val="000000"/>
                          </a:solidFill>
                          <a:effectLst/>
                          <a:latin typeface="Franklin Gothic Book" panose="020B0503020102020204" pitchFamily="34" charset="0"/>
                        </a:rPr>
                        <a:t>2015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400" b="1" i="0" u="none" strike="noStrike" dirty="0">
                          <a:solidFill>
                            <a:srgbClr val="000000"/>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400" b="1" i="0" u="none" strike="noStrike" dirty="0" smtClean="0">
                          <a:solidFill>
                            <a:srgbClr val="000000"/>
                          </a:solidFill>
                          <a:effectLst/>
                          <a:latin typeface="Franklin Gothic Book" panose="020B0503020102020204" pitchFamily="34" charset="0"/>
                        </a:rPr>
                        <a:t>2017</a:t>
                      </a:r>
                      <a:endParaRPr lang="es-EC" sz="1400" b="1"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629669118"/>
                  </a:ext>
                </a:extLst>
              </a:tr>
              <a:tr h="0">
                <a:tc>
                  <a:txBody>
                    <a:bodyPr/>
                    <a:lstStyle/>
                    <a:p>
                      <a:pPr algn="l" rtl="0" fontAlgn="ctr"/>
                      <a:r>
                        <a:rPr lang="es-EC" sz="1400" b="0" i="0" u="none" strike="noStrike" dirty="0">
                          <a:solidFill>
                            <a:srgbClr val="000000"/>
                          </a:solidFill>
                          <a:effectLst/>
                          <a:latin typeface="Franklin Gothic Book" panose="020B05030201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8.935.979</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9.120.429</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8.316.896</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7.986.951</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8.862.119</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0">
                <a:tc>
                  <a:txBody>
                    <a:bodyPr/>
                    <a:lstStyle/>
                    <a:p>
                      <a:pPr algn="l" rtl="0" fontAlgn="ctr"/>
                      <a:r>
                        <a:rPr lang="es-EC" sz="1400" b="0" i="0" u="none" strike="noStrike" dirty="0">
                          <a:solidFill>
                            <a:srgbClr val="000000"/>
                          </a:solidFill>
                          <a:effectLst/>
                          <a:latin typeface="Franklin Gothic Book" panose="020B05030201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9.294.118</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9.324.088</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8.240.063</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8.006.460</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8.946.519</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0">
                <a:tc>
                  <a:txBody>
                    <a:bodyPr/>
                    <a:lstStyle/>
                    <a:p>
                      <a:pPr algn="l" rtl="0" fontAlgn="ctr"/>
                      <a:r>
                        <a:rPr lang="es-EC" sz="1400" b="0" i="0" u="none" strike="noStrike" dirty="0">
                          <a:solidFill>
                            <a:srgbClr val="000000"/>
                          </a:solidFill>
                          <a:effectLst/>
                          <a:latin typeface="Franklin Gothic Book" panose="020B0503020102020204" pitchFamily="34" charset="0"/>
                        </a:rPr>
                        <a:t>Balanza comercial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a:solidFill>
                            <a:srgbClr val="000000"/>
                          </a:solidFill>
                          <a:effectLst/>
                          <a:latin typeface="Franklin Gothic Book" panose="020B0503020102020204" pitchFamily="34" charset="0"/>
                        </a:rPr>
                        <a:t>-</a:t>
                      </a:r>
                      <a:r>
                        <a:rPr lang="es-MX" sz="1100" b="0" i="0" u="none" strike="noStrike" dirty="0" smtClean="0">
                          <a:solidFill>
                            <a:srgbClr val="000000"/>
                          </a:solidFill>
                          <a:effectLst/>
                          <a:latin typeface="Franklin Gothic Book" panose="020B0503020102020204" pitchFamily="34" charset="0"/>
                        </a:rPr>
                        <a:t>358.139</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a:solidFill>
                            <a:srgbClr val="000000"/>
                          </a:solidFill>
                          <a:effectLst/>
                          <a:latin typeface="Franklin Gothic Book" panose="020B0503020102020204" pitchFamily="34" charset="0"/>
                        </a:rPr>
                        <a:t>-</a:t>
                      </a:r>
                      <a:r>
                        <a:rPr lang="es-MX" sz="1100" b="0" i="0" u="none" strike="noStrike" dirty="0" smtClean="0">
                          <a:solidFill>
                            <a:srgbClr val="000000"/>
                          </a:solidFill>
                          <a:effectLst/>
                          <a:latin typeface="Franklin Gothic Book" panose="020B0503020102020204" pitchFamily="34" charset="0"/>
                        </a:rPr>
                        <a:t>203.658</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smtClean="0">
                          <a:solidFill>
                            <a:srgbClr val="000000"/>
                          </a:solidFill>
                          <a:effectLst/>
                          <a:latin typeface="Franklin Gothic Book" panose="020B0503020102020204" pitchFamily="34" charset="0"/>
                        </a:rPr>
                        <a:t>76.833</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a:solidFill>
                            <a:srgbClr val="000000"/>
                          </a:solidFill>
                          <a:effectLst/>
                          <a:latin typeface="Franklin Gothic Book" panose="020B0503020102020204" pitchFamily="34" charset="0"/>
                        </a:rPr>
                        <a:t>-</a:t>
                      </a:r>
                      <a:r>
                        <a:rPr lang="es-MX" sz="1100" b="0" i="0" u="none" strike="noStrike" dirty="0" smtClean="0">
                          <a:solidFill>
                            <a:srgbClr val="000000"/>
                          </a:solidFill>
                          <a:effectLst/>
                          <a:latin typeface="Franklin Gothic Book" panose="020B0503020102020204" pitchFamily="34" charset="0"/>
                        </a:rPr>
                        <a:t>19.509</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100" b="0" i="0" u="none" strike="noStrike" dirty="0">
                          <a:solidFill>
                            <a:srgbClr val="000000"/>
                          </a:solidFill>
                          <a:effectLst/>
                          <a:latin typeface="Franklin Gothic Book" panose="020B0503020102020204" pitchFamily="34" charset="0"/>
                        </a:rPr>
                        <a:t>-</a:t>
                      </a:r>
                      <a:r>
                        <a:rPr lang="es-MX" sz="1100" b="0" i="0" u="none" strike="noStrike" dirty="0" smtClean="0">
                          <a:solidFill>
                            <a:srgbClr val="000000"/>
                          </a:solidFill>
                          <a:effectLst/>
                          <a:latin typeface="Franklin Gothic Book" panose="020B0503020102020204" pitchFamily="34" charset="0"/>
                        </a:rPr>
                        <a:t>84.400</a:t>
                      </a:r>
                      <a:endParaRPr lang="es-MX" sz="11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82833593"/>
                  </a:ext>
                </a:extLst>
              </a:tr>
            </a:tbl>
          </a:graphicData>
        </a:graphic>
      </p:graphicFrame>
      <p:graphicFrame>
        <p:nvGraphicFramePr>
          <p:cNvPr id="22" name="Tabla 21"/>
          <p:cNvGraphicFramePr>
            <a:graphicFrameLocks noGrp="1"/>
          </p:cNvGraphicFramePr>
          <p:nvPr>
            <p:extLst>
              <p:ext uri="{D42A27DB-BD31-4B8C-83A1-F6EECF244321}">
                <p14:modId xmlns:p14="http://schemas.microsoft.com/office/powerpoint/2010/main" val="1618138454"/>
              </p:ext>
            </p:extLst>
          </p:nvPr>
        </p:nvGraphicFramePr>
        <p:xfrm>
          <a:off x="6115333" y="5291356"/>
          <a:ext cx="5034160" cy="891540"/>
        </p:xfrm>
        <a:graphic>
          <a:graphicData uri="http://schemas.openxmlformats.org/drawingml/2006/table">
            <a:tbl>
              <a:tblPr/>
              <a:tblGrid>
                <a:gridCol w="1655216">
                  <a:extLst>
                    <a:ext uri="{9D8B030D-6E8A-4147-A177-3AD203B41FA5}">
                      <a16:colId xmlns="" xmlns:a16="http://schemas.microsoft.com/office/drawing/2014/main" val="604074008"/>
                    </a:ext>
                  </a:extLst>
                </a:gridCol>
                <a:gridCol w="844736">
                  <a:extLst>
                    <a:ext uri="{9D8B030D-6E8A-4147-A177-3AD203B41FA5}">
                      <a16:colId xmlns="" xmlns:a16="http://schemas.microsoft.com/office/drawing/2014/main" val="104615125"/>
                    </a:ext>
                  </a:extLst>
                </a:gridCol>
                <a:gridCol w="844736"/>
                <a:gridCol w="844736">
                  <a:extLst>
                    <a:ext uri="{9D8B030D-6E8A-4147-A177-3AD203B41FA5}">
                      <a16:colId xmlns="" xmlns:a16="http://schemas.microsoft.com/office/drawing/2014/main" val="3002262734"/>
                    </a:ext>
                  </a:extLst>
                </a:gridCol>
                <a:gridCol w="844736">
                  <a:extLst>
                    <a:ext uri="{9D8B030D-6E8A-4147-A177-3AD203B41FA5}">
                      <a16:colId xmlns="" xmlns:a16="http://schemas.microsoft.com/office/drawing/2014/main" val="277210707"/>
                    </a:ext>
                  </a:extLst>
                </a:gridCol>
              </a:tblGrid>
              <a:tr h="0">
                <a:tc>
                  <a:txBody>
                    <a:bodyPr/>
                    <a:lstStyle/>
                    <a:p>
                      <a:pPr algn="l" rtl="0" fontAlgn="ctr"/>
                      <a:endParaRPr lang="es-EC" sz="1400" b="1"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400" b="1" i="0" u="none" strike="noStrike" dirty="0">
                          <a:solidFill>
                            <a:srgbClr val="000000"/>
                          </a:solidFill>
                          <a:effectLst/>
                          <a:latin typeface="Franklin Gothic Book" panose="020B0503020102020204" pitchFamily="34" charset="0"/>
                        </a:rPr>
                        <a:t>2014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400" b="1" i="0" u="none" strike="noStrike" dirty="0">
                          <a:solidFill>
                            <a:srgbClr val="000000"/>
                          </a:solidFill>
                          <a:effectLst/>
                          <a:latin typeface="Franklin Gothic Book" panose="020B0503020102020204" pitchFamily="34" charset="0"/>
                        </a:rPr>
                        <a:t>2015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400" b="1" i="0" u="none" strike="noStrike" dirty="0">
                          <a:solidFill>
                            <a:srgbClr val="000000"/>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400" b="1" i="0" u="none" strike="noStrike" dirty="0">
                          <a:solidFill>
                            <a:srgbClr val="000000"/>
                          </a:solidFill>
                          <a:effectLst/>
                          <a:latin typeface="Franklin Gothic Book" panose="020B0503020102020204" pitchFamily="34" charset="0"/>
                        </a:rPr>
                        <a:t>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629669118"/>
                  </a:ext>
                </a:extLst>
              </a:tr>
              <a:tr h="0">
                <a:tc>
                  <a:txBody>
                    <a:bodyPr/>
                    <a:lstStyle/>
                    <a:p>
                      <a:pPr algn="l" rtl="0" fontAlgn="ctr"/>
                      <a:r>
                        <a:rPr lang="es-EC" sz="1400" b="0" i="0" u="none" strike="noStrike" dirty="0">
                          <a:solidFill>
                            <a:srgbClr val="000000"/>
                          </a:solidFill>
                          <a:effectLst/>
                          <a:latin typeface="Franklin Gothic Book" panose="020B0503020102020204" pitchFamily="34" charset="0"/>
                          <a:cs typeface="Arial" panose="020B06040202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Calibri" panose="020F0502020204030204" pitchFamily="34" charset="0"/>
                        </a:rPr>
                        <a:t>2,1</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Calibri" panose="020F0502020204030204" pitchFamily="34" charset="0"/>
                        </a:rPr>
                        <a:t>-</a:t>
                      </a:r>
                      <a:r>
                        <a:rPr lang="es-MX" sz="1200" b="0" i="0" u="none" strike="noStrike" dirty="0" smtClean="0">
                          <a:solidFill>
                            <a:srgbClr val="000000"/>
                          </a:solidFill>
                          <a:effectLst/>
                          <a:latin typeface="Calibri" panose="020F0502020204030204" pitchFamily="34" charset="0"/>
                        </a:rPr>
                        <a:t>8,8</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Calibri" panose="020F0502020204030204" pitchFamily="34" charset="0"/>
                        </a:rPr>
                        <a:t>-</a:t>
                      </a:r>
                      <a:r>
                        <a:rPr lang="es-MX" sz="1200" b="0" i="0" u="none" strike="noStrike" dirty="0" smtClean="0">
                          <a:solidFill>
                            <a:srgbClr val="000000"/>
                          </a:solidFill>
                          <a:effectLst/>
                          <a:latin typeface="Calibri" panose="020F0502020204030204" pitchFamily="34" charset="0"/>
                        </a:rPr>
                        <a:t>4,0</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Calibri" panose="020F0502020204030204" pitchFamily="34" charset="0"/>
                        </a:rPr>
                        <a:t>11,0</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0">
                <a:tc>
                  <a:txBody>
                    <a:bodyPr/>
                    <a:lstStyle/>
                    <a:p>
                      <a:pPr algn="l" rtl="0" fontAlgn="ctr"/>
                      <a:r>
                        <a:rPr lang="es-EC" sz="1400" b="0" i="0" u="none" strike="noStrike" dirty="0">
                          <a:solidFill>
                            <a:srgbClr val="000000"/>
                          </a:solidFill>
                          <a:effectLst/>
                          <a:latin typeface="Franklin Gothic Book" panose="020B0503020102020204" pitchFamily="34" charset="0"/>
                          <a:cs typeface="Arial" panose="020B06040202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Calibri" panose="020F0502020204030204" pitchFamily="34" charset="0"/>
                        </a:rPr>
                        <a:t>0,3</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Calibri" panose="020F0502020204030204" pitchFamily="34" charset="0"/>
                        </a:rPr>
                        <a:t>-</a:t>
                      </a:r>
                      <a:r>
                        <a:rPr lang="es-MX" sz="1200" b="0" i="0" u="none" strike="noStrike" dirty="0" smtClean="0">
                          <a:solidFill>
                            <a:srgbClr val="000000"/>
                          </a:solidFill>
                          <a:effectLst/>
                          <a:latin typeface="Calibri" panose="020F0502020204030204" pitchFamily="34" charset="0"/>
                        </a:rPr>
                        <a:t>11,6</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Calibri" panose="020F0502020204030204" pitchFamily="34" charset="0"/>
                        </a:rPr>
                        <a:t>-</a:t>
                      </a:r>
                      <a:r>
                        <a:rPr lang="es-MX" sz="1200" b="0" i="0" u="none" strike="noStrike" dirty="0" smtClean="0">
                          <a:solidFill>
                            <a:srgbClr val="000000"/>
                          </a:solidFill>
                          <a:effectLst/>
                          <a:latin typeface="Calibri" panose="020F0502020204030204" pitchFamily="34" charset="0"/>
                        </a:rPr>
                        <a:t>2,8</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Calibri" panose="020F0502020204030204" pitchFamily="34" charset="0"/>
                        </a:rPr>
                        <a:t>11,7</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0">
                <a:tc>
                  <a:txBody>
                    <a:bodyPr/>
                    <a:lstStyle/>
                    <a:p>
                      <a:pPr algn="l" rtl="0" fontAlgn="ctr"/>
                      <a:r>
                        <a:rPr lang="es-EC" sz="1400" b="0" i="0" u="none" strike="noStrike" dirty="0">
                          <a:solidFill>
                            <a:srgbClr val="000000"/>
                          </a:solidFill>
                          <a:effectLst/>
                          <a:latin typeface="Franklin Gothic Book" panose="020B0503020102020204" pitchFamily="34" charset="0"/>
                          <a:cs typeface="Arial" panose="020B0604020202020204" pitchFamily="34" charset="0"/>
                        </a:rPr>
                        <a:t>Balanza comercial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Calibri" panose="020F0502020204030204" pitchFamily="34" charset="0"/>
                        </a:rPr>
                        <a:t>43,1</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Calibri" panose="020F0502020204030204" pitchFamily="34" charset="0"/>
                        </a:rPr>
                        <a:t>137,7</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Calibri" panose="020F0502020204030204" pitchFamily="34" charset="0"/>
                        </a:rPr>
                        <a:t>-</a:t>
                      </a:r>
                      <a:r>
                        <a:rPr lang="es-MX" sz="1200" b="0" i="0" u="none" strike="noStrike" dirty="0" smtClean="0">
                          <a:solidFill>
                            <a:srgbClr val="000000"/>
                          </a:solidFill>
                          <a:effectLst/>
                          <a:latin typeface="Calibri" panose="020F0502020204030204" pitchFamily="34" charset="0"/>
                        </a:rPr>
                        <a:t>125,4</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Calibri" panose="020F0502020204030204" pitchFamily="34" charset="0"/>
                        </a:rPr>
                        <a:t>-</a:t>
                      </a:r>
                      <a:r>
                        <a:rPr lang="es-MX" sz="1200" b="0" i="0" u="none" strike="noStrike" dirty="0" smtClean="0">
                          <a:solidFill>
                            <a:srgbClr val="000000"/>
                          </a:solidFill>
                          <a:effectLst/>
                          <a:latin typeface="Calibri" panose="020F0502020204030204" pitchFamily="34" charset="0"/>
                        </a:rPr>
                        <a:t>332,6</a:t>
                      </a:r>
                      <a:r>
                        <a:rPr lang="es-MX" sz="12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82833593"/>
                  </a:ext>
                </a:extLst>
              </a:tr>
            </a:tbl>
          </a:graphicData>
        </a:graphic>
      </p:graphicFrame>
      <p:sp>
        <p:nvSpPr>
          <p:cNvPr id="24" name="CuadroTexto 11"/>
          <p:cNvSpPr txBox="1">
            <a:spLocks noChangeArrowheads="1"/>
          </p:cNvSpPr>
          <p:nvPr/>
        </p:nvSpPr>
        <p:spPr bwMode="auto">
          <a:xfrm>
            <a:off x="254958" y="4922024"/>
            <a:ext cx="4058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800" b="1" dirty="0" smtClean="0">
                <a:solidFill>
                  <a:prstClr val="black"/>
                </a:solidFill>
                <a:latin typeface="Franklin Gothic Book" panose="020B0503020102020204" pitchFamily="34" charset="0"/>
              </a:rPr>
              <a:t>Balanza Comercial (millones de USD)</a:t>
            </a:r>
            <a:endParaRPr lang="en-US" altLang="en-US" sz="1800" dirty="0">
              <a:solidFill>
                <a:prstClr val="black"/>
              </a:solidFill>
              <a:latin typeface="Franklin Gothic Book" panose="020B0503020102020204" pitchFamily="34" charset="0"/>
            </a:endParaRPr>
          </a:p>
        </p:txBody>
      </p:sp>
      <p:sp>
        <p:nvSpPr>
          <p:cNvPr id="25" name="CuadroTexto 11"/>
          <p:cNvSpPr txBox="1">
            <a:spLocks noChangeArrowheads="1"/>
          </p:cNvSpPr>
          <p:nvPr/>
        </p:nvSpPr>
        <p:spPr bwMode="auto">
          <a:xfrm>
            <a:off x="6048129" y="4933856"/>
            <a:ext cx="4058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800" b="1" dirty="0" smtClean="0">
                <a:solidFill>
                  <a:prstClr val="black"/>
                </a:solidFill>
                <a:latin typeface="Franklin Gothic Book" panose="020B0503020102020204" pitchFamily="34" charset="0"/>
              </a:rPr>
              <a:t>Variación %</a:t>
            </a:r>
            <a:endParaRPr lang="en-US" altLang="en-US" sz="1800" dirty="0">
              <a:solidFill>
                <a:prstClr val="black"/>
              </a:solidFill>
              <a:latin typeface="Franklin Gothic Book" panose="020B0503020102020204" pitchFamily="34" charset="0"/>
            </a:endParaRPr>
          </a:p>
        </p:txBody>
      </p:sp>
      <p:graphicFrame>
        <p:nvGraphicFramePr>
          <p:cNvPr id="13" name="Gráfico 12"/>
          <p:cNvGraphicFramePr>
            <a:graphicFrameLocks/>
          </p:cNvGraphicFramePr>
          <p:nvPr>
            <p:extLst>
              <p:ext uri="{D42A27DB-BD31-4B8C-83A1-F6EECF244321}">
                <p14:modId xmlns:p14="http://schemas.microsoft.com/office/powerpoint/2010/main" val="1078696092"/>
              </p:ext>
            </p:extLst>
          </p:nvPr>
        </p:nvGraphicFramePr>
        <p:xfrm>
          <a:off x="23812" y="954741"/>
          <a:ext cx="12144375" cy="3746048"/>
        </p:xfrm>
        <a:graphic>
          <a:graphicData uri="http://schemas.openxmlformats.org/drawingml/2006/chart">
            <c:chart xmlns:c="http://schemas.openxmlformats.org/drawingml/2006/chart" xmlns:r="http://schemas.openxmlformats.org/officeDocument/2006/relationships" r:id="rId4"/>
          </a:graphicData>
        </a:graphic>
      </p:graphicFrame>
      <p:sp>
        <p:nvSpPr>
          <p:cNvPr id="11" name="Redondear rectángulo de esquina del mismo lado 88"/>
          <p:cNvSpPr/>
          <p:nvPr/>
        </p:nvSpPr>
        <p:spPr>
          <a:xfrm rot="16200000" flipV="1">
            <a:off x="2960145" y="-2500820"/>
            <a:ext cx="360039" cy="6281901"/>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12" name="CuadroTexto 89"/>
          <p:cNvSpPr txBox="1"/>
          <p:nvPr/>
        </p:nvSpPr>
        <p:spPr>
          <a:xfrm>
            <a:off x="109117" y="460117"/>
            <a:ext cx="5875698" cy="623561"/>
          </a:xfrm>
          <a:prstGeom prst="rect">
            <a:avLst/>
          </a:prstGeom>
          <a:noFill/>
        </p:spPr>
        <p:txBody>
          <a:bodyPr wrap="none" lIns="68891" tIns="34445" rIns="68891" bIns="34445" rtlCol="0">
            <a:spAutoFit/>
          </a:bodyPr>
          <a:lstStyle/>
          <a:p>
            <a:r>
              <a:rPr lang="es-EC" b="1" dirty="0">
                <a:solidFill>
                  <a:prstClr val="white"/>
                </a:solidFill>
              </a:rPr>
              <a:t>Balanza Comercial </a:t>
            </a:r>
            <a:r>
              <a:rPr lang="es-EC" b="1" dirty="0" smtClean="0">
                <a:solidFill>
                  <a:prstClr val="white"/>
                </a:solidFill>
              </a:rPr>
              <a:t>APEC (</a:t>
            </a:r>
            <a:r>
              <a:rPr lang="es-EC" b="1" dirty="0">
                <a:solidFill>
                  <a:prstClr val="white"/>
                </a:solidFill>
              </a:rPr>
              <a:t>millones de dólares FOB)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787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23" name="2 CuadroTexto"/>
          <p:cNvSpPr txBox="1"/>
          <p:nvPr/>
        </p:nvSpPr>
        <p:spPr>
          <a:xfrm>
            <a:off x="272394"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7</a:t>
            </a:fld>
            <a:endParaRPr lang="es-EC">
              <a:solidFill>
                <a:prstClr val="black">
                  <a:tint val="75000"/>
                </a:prstClr>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3260990318"/>
              </p:ext>
            </p:extLst>
          </p:nvPr>
        </p:nvGraphicFramePr>
        <p:xfrm>
          <a:off x="272392" y="949547"/>
          <a:ext cx="11695489" cy="5273040"/>
        </p:xfrm>
        <a:graphic>
          <a:graphicData uri="http://schemas.openxmlformats.org/drawingml/2006/table">
            <a:tbl>
              <a:tblPr/>
              <a:tblGrid>
                <a:gridCol w="3700106"/>
                <a:gridCol w="1059011"/>
                <a:gridCol w="1156062"/>
                <a:gridCol w="1156062"/>
                <a:gridCol w="1156062"/>
                <a:gridCol w="1156062"/>
                <a:gridCol w="1156062"/>
                <a:gridCol w="1156062"/>
              </a:tblGrid>
              <a:tr h="190500">
                <a:tc>
                  <a:txBody>
                    <a:bodyPr/>
                    <a:lstStyle/>
                    <a:p>
                      <a:pPr algn="ctr" fontAlgn="ctr"/>
                      <a:r>
                        <a:rPr lang="es-MX" sz="1400" b="1" i="0" u="none" strike="noStrike" dirty="0">
                          <a:solidFill>
                            <a:srgbClr val="FFFFFF"/>
                          </a:solidFill>
                          <a:effectLst/>
                          <a:latin typeface="Calibri" panose="020F0502020204030204" pitchFamily="34" charset="0"/>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Part. 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Part. 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8.935.979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9.120,429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8.316.896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7.986.951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8.862.119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100,0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100,0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262.898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272.581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264.616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301.972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347.784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3,8</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3,9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Telefonía celular "teléfonos móviles" o radiotelefonía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171.812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196.280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204.812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195.165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215.947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pt-BR" sz="1400" b="0" i="0" u="none" strike="noStrike" dirty="0">
                          <a:solidFill>
                            <a:schemeClr val="tx1"/>
                          </a:solidFill>
                          <a:effectLst/>
                          <a:latin typeface="Calibri" panose="020F0502020204030204" pitchFamily="34" charset="0"/>
                        </a:rPr>
                        <a:t>Aceites </a:t>
                      </a:r>
                      <a:r>
                        <a:rPr lang="pt-BR" sz="1400" b="0" i="0" u="none" strike="noStrike" dirty="0" err="1">
                          <a:solidFill>
                            <a:schemeClr val="tx1"/>
                          </a:solidFill>
                          <a:effectLst/>
                          <a:latin typeface="Calibri" panose="020F0502020204030204" pitchFamily="34" charset="0"/>
                        </a:rPr>
                        <a:t>crudos</a:t>
                      </a:r>
                      <a:r>
                        <a:rPr lang="pt-BR" sz="1400" b="0" i="0" u="none" strike="noStrike" dirty="0">
                          <a:solidFill>
                            <a:schemeClr val="tx1"/>
                          </a:solidFill>
                          <a:effectLst/>
                          <a:latin typeface="Calibri" panose="020F0502020204030204" pitchFamily="34" charset="0"/>
                        </a:rPr>
                        <a:t> de petróleo o de </a:t>
                      </a:r>
                      <a:r>
                        <a:rPr lang="pt-BR" sz="1400" b="0" i="0" u="none" strike="noStrike" dirty="0" smtClean="0">
                          <a:solidFill>
                            <a:schemeClr val="tx1"/>
                          </a:solidFill>
                          <a:effectLst/>
                          <a:latin typeface="Calibri" panose="020F0502020204030204" pitchFamily="34" charset="0"/>
                        </a:rPr>
                        <a:t>mineral</a:t>
                      </a:r>
                      <a:endParaRPr lang="pt-BR"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348.507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336.064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194.859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159.627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214.456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Aceites medios y preparaciones, de petróleo o de mineral bituminoso, que no contienen biodiesel,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348.494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334.400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210.656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166.227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212.281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Circuitos electrónicos integrados (</a:t>
                      </a:r>
                      <a:r>
                        <a:rPr lang="es-MX" sz="1400" b="0" i="0" u="none" strike="noStrike" dirty="0" err="1">
                          <a:solidFill>
                            <a:schemeClr val="tx1"/>
                          </a:solidFill>
                          <a:effectLst/>
                          <a:latin typeface="Calibri" panose="020F0502020204030204" pitchFamily="34" charset="0"/>
                        </a:rPr>
                        <a:t>exc</a:t>
                      </a:r>
                      <a:r>
                        <a:rPr lang="es-MX" sz="1400" b="0" i="0" u="none" strike="noStrike" dirty="0">
                          <a:solidFill>
                            <a:schemeClr val="tx1"/>
                          </a:solidFill>
                          <a:effectLst/>
                          <a:latin typeface="Calibri" panose="020F0502020204030204" pitchFamily="34" charset="0"/>
                        </a:rPr>
                        <a:t>. como procesadores, controladores, </a:t>
                      </a:r>
                      <a:r>
                        <a:rPr lang="es-MX" sz="1400" b="0" i="0" u="none" strike="noStrike" dirty="0" err="1">
                          <a:solidFill>
                            <a:schemeClr val="tx1"/>
                          </a:solidFill>
                          <a:effectLst/>
                          <a:latin typeface="Calibri" panose="020F0502020204030204" pitchFamily="34" charset="0"/>
                        </a:rPr>
                        <a:t>memórias</a:t>
                      </a:r>
                      <a:r>
                        <a:rPr lang="es-MX" sz="1400" b="0" i="0" u="none" strike="noStrike" dirty="0">
                          <a:solidFill>
                            <a:schemeClr val="tx1"/>
                          </a:solidFill>
                          <a:effectLst/>
                          <a:latin typeface="Calibri" panose="020F0502020204030204" pitchFamily="34" charset="0"/>
                        </a:rPr>
                        <a:t> y </a:t>
                      </a:r>
                      <a:r>
                        <a:rPr lang="es-MX" sz="1400" b="0" i="0" u="none" strike="noStrike" dirty="0" err="1">
                          <a:solidFill>
                            <a:schemeClr val="tx1"/>
                          </a:solidFill>
                          <a:effectLst/>
                          <a:latin typeface="Calibri" panose="020F0502020204030204" pitchFamily="34" charset="0"/>
                        </a:rPr>
                        <a:t>ampli</a:t>
                      </a:r>
                      <a:r>
                        <a:rPr lang="es-MX" sz="1400" b="0" i="0" u="none" strike="noStrike" dirty="0">
                          <a:solidFill>
                            <a:schemeClr val="tx1"/>
                          </a:solidFill>
                          <a:effectLst/>
                          <a:latin typeface="Calibri" panose="020F0502020204030204" pitchFamily="34" charset="0"/>
                        </a:rPr>
                        <a:t>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169.060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179.447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177.034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181.060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201.180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Circuitos electrónicos integrados tales como procesadores y controladores, sin combinación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158.380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151.441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155.795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153.729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188.806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a:solidFill>
                            <a:schemeClr val="tx1"/>
                          </a:solidFill>
                          <a:effectLst/>
                          <a:latin typeface="Calibri" panose="020F0502020204030204" pitchFamily="34" charset="0"/>
                        </a:rPr>
                        <a:t>Circuitos electrónicos integrados con memoria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85.288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95.584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97.802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108.655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164.375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Automóviles de turismo, incl. los del tipo familiar "break" o "</a:t>
                      </a:r>
                      <a:r>
                        <a:rPr lang="es-MX" sz="1400" b="0" i="0" u="none" strike="noStrike" dirty="0" err="1">
                          <a:solidFill>
                            <a:schemeClr val="tx1"/>
                          </a:solidFill>
                          <a:effectLst/>
                          <a:latin typeface="Calibri" panose="020F0502020204030204" pitchFamily="34" charset="0"/>
                        </a:rPr>
                        <a:t>station</a:t>
                      </a:r>
                      <a:r>
                        <a:rPr lang="es-MX" sz="1400" b="0" i="0" u="none" strike="noStrike" dirty="0">
                          <a:solidFill>
                            <a:schemeClr val="tx1"/>
                          </a:solidFill>
                          <a:effectLst/>
                          <a:latin typeface="Calibri" panose="020F0502020204030204" pitchFamily="34" charset="0"/>
                        </a:rPr>
                        <a:t> </a:t>
                      </a:r>
                      <a:r>
                        <a:rPr lang="es-MX" sz="1400" b="0" i="0" u="none" strike="noStrike" dirty="0" err="1">
                          <a:solidFill>
                            <a:schemeClr val="tx1"/>
                          </a:solidFill>
                          <a:effectLst/>
                          <a:latin typeface="Calibri" panose="020F0502020204030204" pitchFamily="34" charset="0"/>
                        </a:rPr>
                        <a:t>wagon</a:t>
                      </a:r>
                      <a:r>
                        <a:rPr lang="es-MX" sz="1400" b="0" i="0" u="none" strike="noStrike" dirty="0">
                          <a:solidFill>
                            <a:schemeClr val="tx1"/>
                          </a:solidFill>
                          <a:effectLst/>
                          <a:latin typeface="Calibri" panose="020F0502020204030204" pitchFamily="34" charset="0"/>
                        </a:rPr>
                        <a:t>" y los de carreras,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149.554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151.305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146.451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152.625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139.014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1,6</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Partes de </a:t>
                      </a:r>
                      <a:r>
                        <a:rPr lang="es-MX" sz="1400" b="0" i="0" u="none" strike="noStrike" dirty="0" err="1">
                          <a:solidFill>
                            <a:schemeClr val="tx1"/>
                          </a:solidFill>
                          <a:effectLst/>
                          <a:latin typeface="Calibri" panose="020F0502020204030204" pitchFamily="34" charset="0"/>
                        </a:rPr>
                        <a:t>telefonos</a:t>
                      </a:r>
                      <a:r>
                        <a:rPr lang="es-MX" sz="1400" b="0" i="0" u="none" strike="noStrike" dirty="0">
                          <a:solidFill>
                            <a:schemeClr val="tx1"/>
                          </a:solidFill>
                          <a:effectLst/>
                          <a:latin typeface="Calibri" panose="020F0502020204030204" pitchFamily="34" charset="0"/>
                        </a:rPr>
                        <a:t>, </a:t>
                      </a:r>
                      <a:r>
                        <a:rPr lang="es-MX" sz="1400" b="0" i="0" u="none" strike="noStrike" dirty="0" err="1">
                          <a:solidFill>
                            <a:schemeClr val="tx1"/>
                          </a:solidFill>
                          <a:effectLst/>
                          <a:latin typeface="Calibri" panose="020F0502020204030204" pitchFamily="34" charset="0"/>
                        </a:rPr>
                        <a:t>telefonos</a:t>
                      </a:r>
                      <a:r>
                        <a:rPr lang="es-MX" sz="1400" b="0" i="0" u="none" strike="noStrike" dirty="0">
                          <a:solidFill>
                            <a:schemeClr val="tx1"/>
                          </a:solidFill>
                          <a:effectLst/>
                          <a:latin typeface="Calibri" panose="020F0502020204030204" pitchFamily="34" charset="0"/>
                        </a:rPr>
                        <a:t> </a:t>
                      </a:r>
                      <a:r>
                        <a:rPr lang="es-MX" sz="1400" b="0" i="0" u="none" strike="noStrike" dirty="0" smtClean="0">
                          <a:solidFill>
                            <a:schemeClr val="tx1"/>
                          </a:solidFill>
                          <a:effectLst/>
                          <a:latin typeface="Calibri" panose="020F0502020204030204" pitchFamily="34" charset="0"/>
                        </a:rPr>
                        <a:t>celulares</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109.689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110.768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124.975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119.828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124.316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Oro, incl. el oro platinado, en bruto</a:t>
                      </a:r>
                      <a:r>
                        <a:rPr lang="es-MX" sz="1400" b="0" i="0" u="none" strike="noStrike" dirty="0" smtClean="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156.063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109.948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102.313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115.862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116.875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Máquinas automáticas para tratamiento o procesamiento de datos, digitales, </a:t>
                      </a:r>
                      <a:r>
                        <a:rPr lang="es-MX" sz="1400" b="0" i="0" u="none" strike="noStrike" dirty="0" smtClean="0">
                          <a:solidFill>
                            <a:schemeClr val="tx1"/>
                          </a:solidFill>
                          <a:effectLst/>
                          <a:latin typeface="Calibri" panose="020F0502020204030204" pitchFamily="34" charset="0"/>
                        </a:rPr>
                        <a:t>portátiles</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131.510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129.906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111.539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99.357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109.728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Máquinas para la recepción, conversación y transmisión o regeneradores de voz</a:t>
                      </a:r>
                      <a:r>
                        <a:rPr lang="es-MX" sz="1400" b="0" i="0" u="none" strike="noStrike" dirty="0" smtClean="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74.261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78.105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87.764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91.225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101.187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Partes y accesorios para máquinas automáticas para tratamiento de </a:t>
                      </a:r>
                      <a:r>
                        <a:rPr lang="es-MX" sz="1400" b="0" i="0" u="none" strike="noStrike" dirty="0" smtClean="0">
                          <a:solidFill>
                            <a:schemeClr val="tx1"/>
                          </a:solidFill>
                          <a:effectLst/>
                          <a:latin typeface="Calibri" panose="020F0502020204030204" pitchFamily="34" charset="0"/>
                        </a:rPr>
                        <a:t>información</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98.507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102.059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94.615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83.560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98.399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190500">
                <a:tc>
                  <a:txBody>
                    <a:bodyPr/>
                    <a:lstStyle/>
                    <a:p>
                      <a:pPr algn="l" fontAlgn="b"/>
                      <a:r>
                        <a:rPr lang="es-MX" sz="1400" b="0" i="0" u="none" strike="noStrike" dirty="0">
                          <a:solidFill>
                            <a:schemeClr val="tx1"/>
                          </a:solidFill>
                          <a:effectLst/>
                          <a:latin typeface="Calibri" panose="020F0502020204030204" pitchFamily="34" charset="0"/>
                        </a:rPr>
                        <a:t>Aceites ligeros y preparaciones, de </a:t>
                      </a:r>
                      <a:r>
                        <a:rPr lang="es-MX" sz="1400" b="0" i="0" u="none" strike="noStrike" dirty="0" smtClean="0">
                          <a:solidFill>
                            <a:schemeClr val="tx1"/>
                          </a:solidFill>
                          <a:effectLst/>
                          <a:latin typeface="Calibri" panose="020F0502020204030204" pitchFamily="34" charset="0"/>
                        </a:rPr>
                        <a:t>petróleo</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115.606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123.640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80.332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71.227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87.963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0,9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bl>
          </a:graphicData>
        </a:graphic>
      </p:graphicFrame>
      <p:sp>
        <p:nvSpPr>
          <p:cNvPr id="8" name="Redondear rectángulo de esquina del mismo lado 88"/>
          <p:cNvSpPr/>
          <p:nvPr/>
        </p:nvSpPr>
        <p:spPr>
          <a:xfrm rot="16200000" flipV="1">
            <a:off x="4405035" y="-3945712"/>
            <a:ext cx="360039" cy="9171684"/>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10" name="CuadroTexto 89"/>
          <p:cNvSpPr txBox="1"/>
          <p:nvPr/>
        </p:nvSpPr>
        <p:spPr>
          <a:xfrm>
            <a:off x="109116" y="460117"/>
            <a:ext cx="9061781" cy="623561"/>
          </a:xfrm>
          <a:prstGeom prst="rect">
            <a:avLst/>
          </a:prstGeom>
          <a:noFill/>
        </p:spPr>
        <p:txBody>
          <a:bodyPr wrap="square" lIns="68891" tIns="34445" rIns="68891" bIns="34445" rtlCol="0">
            <a:spAutoFit/>
          </a:bodyPr>
          <a:lstStyle/>
          <a:p>
            <a:r>
              <a:rPr lang="es-EC" b="1" dirty="0">
                <a:solidFill>
                  <a:prstClr val="white"/>
                </a:solidFill>
              </a:rPr>
              <a:t>Principales productos exportados de APEC al Mundo(millones </a:t>
            </a:r>
            <a:r>
              <a:rPr lang="es-EC" b="1" dirty="0" smtClean="0">
                <a:solidFill>
                  <a:prstClr val="white"/>
                </a:solidFill>
              </a:rPr>
              <a:t>de dólares) </a:t>
            </a:r>
            <a:r>
              <a:rPr lang="es-EC" b="1" dirty="0">
                <a:solidFill>
                  <a:prstClr val="white"/>
                </a:solidFill>
              </a:rPr>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27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23" name="2 CuadroTexto"/>
          <p:cNvSpPr txBox="1"/>
          <p:nvPr/>
        </p:nvSpPr>
        <p:spPr>
          <a:xfrm>
            <a:off x="272394"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8</a:t>
            </a:fld>
            <a:endParaRPr lang="es-EC">
              <a:solidFill>
                <a:prstClr val="black">
                  <a:tint val="75000"/>
                </a:prstClr>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2371000678"/>
              </p:ext>
            </p:extLst>
          </p:nvPr>
        </p:nvGraphicFramePr>
        <p:xfrm>
          <a:off x="272394" y="1004606"/>
          <a:ext cx="11589049" cy="5351744"/>
        </p:xfrm>
        <a:graphic>
          <a:graphicData uri="http://schemas.openxmlformats.org/drawingml/2006/table">
            <a:tbl>
              <a:tblPr/>
              <a:tblGrid>
                <a:gridCol w="4524607"/>
                <a:gridCol w="1009206"/>
                <a:gridCol w="1009206"/>
                <a:gridCol w="1009206"/>
                <a:gridCol w="1009206"/>
                <a:gridCol w="1009206"/>
                <a:gridCol w="1009206"/>
                <a:gridCol w="1009206"/>
              </a:tblGrid>
              <a:tr h="311114">
                <a:tc>
                  <a:txBody>
                    <a:bodyPr/>
                    <a:lstStyle/>
                    <a:p>
                      <a:pPr algn="ctr" fontAlgn="ctr"/>
                      <a:r>
                        <a:rPr lang="es-MX" sz="1400" b="1" i="0" u="none" strike="noStrike" dirty="0">
                          <a:solidFill>
                            <a:srgbClr val="FFFFFF"/>
                          </a:solidFill>
                          <a:effectLst/>
                          <a:latin typeface="Calibri" panose="020F0502020204030204" pitchFamily="34" charset="0"/>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Part. 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Part. 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5D7B9D"/>
                    </a:solidFill>
                  </a:tcPr>
                </a:tc>
              </a:tr>
              <a:tr h="0">
                <a:tc>
                  <a:txBody>
                    <a:bodyPr/>
                    <a:lstStyle/>
                    <a:p>
                      <a:pPr algn="l" fontAlgn="b"/>
                      <a:r>
                        <a:rPr lang="es-MX" sz="1400" b="0" i="0" u="none" strike="noStrike" dirty="0">
                          <a:solidFill>
                            <a:schemeClr val="tx1"/>
                          </a:solidFill>
                          <a:effectLst/>
                          <a:latin typeface="Calibri" panose="020F0502020204030204" pitchFamily="34" charset="0"/>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9.294.118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9.324.088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8.240.063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8.006.460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8.946.519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100,0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100,0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pt-BR" sz="1400" b="0" i="0" u="none" strike="noStrike" dirty="0">
                          <a:solidFill>
                            <a:schemeClr val="tx1"/>
                          </a:solidFill>
                          <a:effectLst/>
                          <a:latin typeface="Calibri" panose="020F0502020204030204" pitchFamily="34" charset="0"/>
                        </a:rPr>
                        <a:t>Aceites </a:t>
                      </a:r>
                      <a:r>
                        <a:rPr lang="pt-BR" sz="1400" b="0" i="0" u="none" strike="noStrike" dirty="0" err="1">
                          <a:solidFill>
                            <a:schemeClr val="tx1"/>
                          </a:solidFill>
                          <a:effectLst/>
                          <a:latin typeface="Calibri" panose="020F0502020204030204" pitchFamily="34" charset="0"/>
                        </a:rPr>
                        <a:t>crudos</a:t>
                      </a:r>
                      <a:r>
                        <a:rPr lang="pt-BR" sz="1400" b="0" i="0" u="none" strike="noStrike" dirty="0">
                          <a:solidFill>
                            <a:schemeClr val="tx1"/>
                          </a:solidFill>
                          <a:effectLst/>
                          <a:latin typeface="Calibri" panose="020F0502020204030204" pitchFamily="34" charset="0"/>
                        </a:rPr>
                        <a:t> de petróleo o de mineral </a:t>
                      </a:r>
                      <a:r>
                        <a:rPr lang="pt-BR" sz="1400" b="0" i="0" u="none" strike="noStrike" dirty="0" err="1">
                          <a:solidFill>
                            <a:schemeClr val="tx1"/>
                          </a:solidFill>
                          <a:effectLst/>
                          <a:latin typeface="Calibri" panose="020F0502020204030204" pitchFamily="34" charset="0"/>
                        </a:rPr>
                        <a:t>bituminoso</a:t>
                      </a:r>
                      <a:endParaRPr lang="pt-BR"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941.744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888.394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464.186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402.869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525.532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5,0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5,9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dirty="0">
                          <a:solidFill>
                            <a:schemeClr val="tx1"/>
                          </a:solidFill>
                          <a:effectLst/>
                          <a:latin typeface="Calibri" panose="020F0502020204030204" pitchFamily="34" charset="0"/>
                        </a:rPr>
                        <a:t>Circuitos electrónicos integrados tales como procesadores y controladores, sin combinación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221.351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220.793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222.788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225.651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254.004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2,8</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2,8</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222.501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206.223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140.776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150.056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219.719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dirty="0">
                          <a:solidFill>
                            <a:schemeClr val="tx1"/>
                          </a:solidFill>
                          <a:effectLst/>
                          <a:latin typeface="Calibri" panose="020F0502020204030204" pitchFamily="34" charset="0"/>
                        </a:rPr>
                        <a:t>Circuitos electrónicos integrados (</a:t>
                      </a:r>
                      <a:r>
                        <a:rPr lang="es-MX" sz="1400" b="0" i="0" u="none" strike="noStrike" dirty="0" err="1">
                          <a:solidFill>
                            <a:schemeClr val="tx1"/>
                          </a:solidFill>
                          <a:effectLst/>
                          <a:latin typeface="Calibri" panose="020F0502020204030204" pitchFamily="34" charset="0"/>
                        </a:rPr>
                        <a:t>exc</a:t>
                      </a:r>
                      <a:r>
                        <a:rPr lang="es-MX" sz="1400" b="0" i="0" u="none" strike="noStrike" dirty="0">
                          <a:solidFill>
                            <a:schemeClr val="tx1"/>
                          </a:solidFill>
                          <a:effectLst/>
                          <a:latin typeface="Calibri" panose="020F0502020204030204" pitchFamily="34" charset="0"/>
                        </a:rPr>
                        <a:t>. como procesadores, controladores, </a:t>
                      </a:r>
                      <a:r>
                        <a:rPr lang="es-MX" sz="1400" b="0" i="0" u="none" strike="noStrike" dirty="0" err="1">
                          <a:solidFill>
                            <a:schemeClr val="tx1"/>
                          </a:solidFill>
                          <a:effectLst/>
                          <a:latin typeface="Calibri" panose="020F0502020204030204" pitchFamily="34" charset="0"/>
                        </a:rPr>
                        <a:t>memórias</a:t>
                      </a:r>
                      <a:r>
                        <a:rPr lang="es-MX" sz="1400" b="0" i="0" u="none" strike="noStrike" dirty="0">
                          <a:solidFill>
                            <a:schemeClr val="tx1"/>
                          </a:solidFill>
                          <a:effectLst/>
                          <a:latin typeface="Calibri" panose="020F0502020204030204" pitchFamily="34" charset="0"/>
                        </a:rPr>
                        <a:t> y </a:t>
                      </a:r>
                      <a:r>
                        <a:rPr lang="es-MX" sz="1400" b="0" i="0" u="none" strike="noStrike" dirty="0" err="1">
                          <a:solidFill>
                            <a:schemeClr val="tx1"/>
                          </a:solidFill>
                          <a:effectLst/>
                          <a:latin typeface="Calibri" panose="020F0502020204030204" pitchFamily="34" charset="0"/>
                        </a:rPr>
                        <a:t>ampli</a:t>
                      </a:r>
                      <a:r>
                        <a:rPr lang="es-MX" sz="1400" b="0" i="0" u="none" strike="noStrike" dirty="0">
                          <a:solidFill>
                            <a:schemeClr val="tx1"/>
                          </a:solidFill>
                          <a:effectLst/>
                          <a:latin typeface="Calibri" panose="020F0502020204030204" pitchFamily="34" charset="0"/>
                        </a:rPr>
                        <a:t>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186.242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192.354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188.738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201.926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211.243</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dirty="0">
                          <a:solidFill>
                            <a:schemeClr val="tx1"/>
                          </a:solidFill>
                          <a:effectLst/>
                          <a:latin typeface="Calibri" panose="020F0502020204030204" pitchFamily="34" charset="0"/>
                        </a:rPr>
                        <a:t>Automóviles de turismo, incl. los del tipo familiar "break" o "</a:t>
                      </a:r>
                      <a:r>
                        <a:rPr lang="es-MX" sz="1400" b="0" i="0" u="none" strike="noStrike" dirty="0" err="1">
                          <a:solidFill>
                            <a:schemeClr val="tx1"/>
                          </a:solidFill>
                          <a:effectLst/>
                          <a:latin typeface="Calibri" panose="020F0502020204030204" pitchFamily="34" charset="0"/>
                        </a:rPr>
                        <a:t>station</a:t>
                      </a:r>
                      <a:r>
                        <a:rPr lang="es-MX" sz="1400" b="0" i="0" u="none" strike="noStrike" dirty="0">
                          <a:solidFill>
                            <a:schemeClr val="tx1"/>
                          </a:solidFill>
                          <a:effectLst/>
                          <a:latin typeface="Calibri" panose="020F0502020204030204" pitchFamily="34" charset="0"/>
                        </a:rPr>
                        <a:t> </a:t>
                      </a:r>
                      <a:r>
                        <a:rPr lang="es-MX" sz="1400" b="0" i="0" u="none" strike="noStrike" dirty="0" err="1">
                          <a:solidFill>
                            <a:schemeClr val="tx1"/>
                          </a:solidFill>
                          <a:effectLst/>
                          <a:latin typeface="Calibri" panose="020F0502020204030204" pitchFamily="34" charset="0"/>
                        </a:rPr>
                        <a:t>wagon</a:t>
                      </a:r>
                      <a:r>
                        <a:rPr lang="es-MX" sz="1400" b="0" i="0" u="none" strike="noStrike" dirty="0">
                          <a:solidFill>
                            <a:schemeClr val="tx1"/>
                          </a:solidFill>
                          <a:effectLst/>
                          <a:latin typeface="Calibri" panose="020F0502020204030204" pitchFamily="34" charset="0"/>
                        </a:rPr>
                        <a:t>" y los de carreras, </a:t>
                      </a:r>
                      <a:r>
                        <a:rPr lang="es-MX" sz="1400" b="1" i="0" u="none" strike="noStrike" dirty="0">
                          <a:solidFill>
                            <a:schemeClr val="tx1"/>
                          </a:solidFill>
                          <a:effectLst/>
                          <a:latin typeface="Calibri" panose="020F0502020204030204" pitchFamily="34" charset="0"/>
                        </a:rPr>
                        <a:t>...</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175.761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187.157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182.471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193.915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194.621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2,4</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Circuitos electrónicos integrados con memoria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88.244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103.618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113.577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122.352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176.859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2,0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Telefonía celular "teléfonos móviles" o radiotelefonía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136.867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144.818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147.086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142.399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156.844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1,8</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1,8</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Aceites medios y preparaciones, de petróleo o de mineral bituminoso, que no contienen biodiesel,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254.847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236.404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144.355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116.501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155.150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1,5</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1,7</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Aceites ligeros y preparaciones, de petróleo o de minerales bituminosos que&gt; = 90% en volumen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164.286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160.360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105.614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88.214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110.256</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Partes de telefonos, telefonos celulares o para radiofonias u otros aparatos de transmisión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96.407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96.439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106.114</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105.599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108.322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Medicamentos constituidos por productos mezclados o sin mezclar, preparados para usos terapéuticos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89.368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94.885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102.981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108.051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107.489</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1,3</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1,2</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Máquinas para la recepción, conversación y transmisión o regeneradores de voz, imagenes, incl.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66.912</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71.011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81.675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89.308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93.991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1,1</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r h="0">
                <a:tc>
                  <a:txBody>
                    <a:bodyPr/>
                    <a:lstStyle/>
                    <a:p>
                      <a:pPr algn="l" fontAlgn="b"/>
                      <a:r>
                        <a:rPr lang="es-MX" sz="1400" b="0" i="0" u="none" strike="noStrike">
                          <a:solidFill>
                            <a:schemeClr val="tx1"/>
                          </a:solidFill>
                          <a:effectLst/>
                          <a:latin typeface="Calibri" panose="020F0502020204030204" pitchFamily="34" charset="0"/>
                        </a:rPr>
                        <a:t>Minerales de hierro y sus concentrados, sin aglomerar (exc. piritas de hierro tostadas "cenizas </a:t>
                      </a:r>
                      <a:r>
                        <a:rPr lang="es-MX" sz="1400" b="1" i="0" u="none" strike="noStrike">
                          <a:solidFill>
                            <a:schemeClr val="tx1"/>
                          </a:solidFill>
                          <a:effectLst/>
                          <a:latin typeface="Calibri" panose="020F0502020204030204" pitchFamily="34" charset="0"/>
                        </a:rPr>
                        <a:t>...</a:t>
                      </a:r>
                      <a:endParaRPr lang="es-MX" sz="1400" b="0" i="0" u="none" strike="noStrike">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129.075</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116.150</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70.537</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69.688</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91.101</a:t>
                      </a:r>
                      <a:endParaRPr lang="es-MX" sz="14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FFFFF"/>
                    </a:solidFill>
                  </a:tcPr>
                </a:tc>
                <a:tc>
                  <a:txBody>
                    <a:bodyPr/>
                    <a:lstStyle/>
                    <a:p>
                      <a:pPr algn="r" fontAlgn="b"/>
                      <a:r>
                        <a:rPr lang="es-MX" sz="1400" b="0" i="0" u="none" strike="noStrike" dirty="0" smtClean="0">
                          <a:solidFill>
                            <a:schemeClr val="tx1"/>
                          </a:solidFill>
                          <a:effectLst/>
                          <a:latin typeface="Calibri" panose="020F0502020204030204" pitchFamily="34" charset="0"/>
                        </a:rPr>
                        <a:t>0,9</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c>
                  <a:txBody>
                    <a:bodyPr/>
                    <a:lstStyle/>
                    <a:p>
                      <a:pPr algn="r" fontAlgn="b"/>
                      <a:r>
                        <a:rPr lang="es-MX" sz="1400" b="0" i="0" u="none" strike="noStrike" dirty="0" smtClean="0">
                          <a:solidFill>
                            <a:schemeClr val="tx1"/>
                          </a:solidFill>
                          <a:effectLst/>
                          <a:latin typeface="Calibri" panose="020F0502020204030204" pitchFamily="34" charset="0"/>
                        </a:rPr>
                        <a:t>1,0</a:t>
                      </a:r>
                      <a:r>
                        <a:rPr lang="es-MX" sz="1400" b="0" i="0" u="none" strike="noStrike" dirty="0">
                          <a:solidFill>
                            <a:schemeClr val="tx1"/>
                          </a:solidFill>
                          <a:effectLst/>
                          <a:latin typeface="Calibri" panose="020F0502020204030204" pitchFamily="34" charset="0"/>
                        </a:rPr>
                        <a:t>%</a:t>
                      </a:r>
                    </a:p>
                  </a:txBody>
                  <a:tcPr marL="9525" marR="9525" marT="9525" marB="0" anchor="b">
                    <a:lnL w="6350" cap="flat" cmpd="sng" algn="ctr">
                      <a:solidFill>
                        <a:srgbClr val="002B54"/>
                      </a:solidFill>
                      <a:prstDash val="solid"/>
                      <a:round/>
                      <a:headEnd type="none" w="med" len="med"/>
                      <a:tailEnd type="none" w="med" len="med"/>
                    </a:lnL>
                    <a:lnR w="6350" cap="flat" cmpd="sng" algn="ctr">
                      <a:solidFill>
                        <a:srgbClr val="002B54"/>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2B54"/>
                      </a:solidFill>
                      <a:prstDash val="solid"/>
                      <a:round/>
                      <a:headEnd type="none" w="med" len="med"/>
                      <a:tailEnd type="none" w="med" len="med"/>
                    </a:lnB>
                    <a:solidFill>
                      <a:srgbClr val="F7F6F3"/>
                    </a:solidFill>
                  </a:tcPr>
                </a:tc>
              </a:tr>
            </a:tbl>
          </a:graphicData>
        </a:graphic>
      </p:graphicFrame>
      <p:sp>
        <p:nvSpPr>
          <p:cNvPr id="8" name="Redondear rectángulo de esquina del mismo lado 88"/>
          <p:cNvSpPr/>
          <p:nvPr/>
        </p:nvSpPr>
        <p:spPr>
          <a:xfrm rot="16200000" flipV="1">
            <a:off x="4405035" y="-3945712"/>
            <a:ext cx="360039" cy="9171684"/>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9" name="CuadroTexto 89"/>
          <p:cNvSpPr txBox="1"/>
          <p:nvPr/>
        </p:nvSpPr>
        <p:spPr>
          <a:xfrm>
            <a:off x="109116" y="460117"/>
            <a:ext cx="9061781" cy="623561"/>
          </a:xfrm>
          <a:prstGeom prst="rect">
            <a:avLst/>
          </a:prstGeom>
          <a:noFill/>
        </p:spPr>
        <p:txBody>
          <a:bodyPr wrap="square" lIns="68891" tIns="34445" rIns="68891" bIns="34445" rtlCol="0">
            <a:spAutoFit/>
          </a:bodyPr>
          <a:lstStyle/>
          <a:p>
            <a:r>
              <a:rPr lang="es-EC" b="1" dirty="0">
                <a:solidFill>
                  <a:prstClr val="white"/>
                </a:solidFill>
              </a:rPr>
              <a:t>Principales productos importados de APEC del </a:t>
            </a:r>
            <a:r>
              <a:rPr lang="es-EC" b="1" dirty="0" smtClean="0">
                <a:solidFill>
                  <a:prstClr val="white"/>
                </a:solidFill>
              </a:rPr>
              <a:t>Mundo (millones de dólares) </a:t>
            </a:r>
            <a:r>
              <a:rPr lang="es-EC" b="1" dirty="0">
                <a:solidFill>
                  <a:prstClr val="white"/>
                </a:solidFill>
              </a:rPr>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2369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630"/>
            <a:ext cx="2085013" cy="823031"/>
          </a:xfrm>
          <a:prstGeom prst="rect">
            <a:avLst/>
          </a:prstGeom>
        </p:spPr>
      </p:pic>
      <p:sp>
        <p:nvSpPr>
          <p:cNvPr id="20" name="Rectángulo 19"/>
          <p:cNvSpPr/>
          <p:nvPr/>
        </p:nvSpPr>
        <p:spPr>
          <a:xfrm>
            <a:off x="7054694" y="6589252"/>
            <a:ext cx="6104586" cy="276999"/>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a:solidFill>
                  <a:prstClr val="black"/>
                </a:solidFill>
              </a:rPr>
              <a:t>Las cifras de importación corresponden a la procedencia de la mercancía.</a:t>
            </a:r>
          </a:p>
        </p:txBody>
      </p:sp>
      <p:sp>
        <p:nvSpPr>
          <p:cNvPr id="23" name="2 CuadroTexto"/>
          <p:cNvSpPr txBox="1"/>
          <p:nvPr/>
        </p:nvSpPr>
        <p:spPr>
          <a:xfrm>
            <a:off x="0" y="6419584"/>
            <a:ext cx="2753587" cy="446276"/>
          </a:xfrm>
          <a:prstGeom prst="rect">
            <a:avLst/>
          </a:prstGeom>
          <a:noFill/>
        </p:spPr>
        <p:txBody>
          <a:bodyPr wrap="square">
            <a:spAutoFit/>
          </a:bodyPr>
          <a:lstStyle/>
          <a:p>
            <a:pPr eaLnBrk="1" hangingPunct="1">
              <a:defRPr/>
            </a:pPr>
            <a:r>
              <a:rPr lang="es-ES" sz="1100" b="1" dirty="0">
                <a:solidFill>
                  <a:prstClr val="black"/>
                </a:solidFill>
              </a:rPr>
              <a:t>Fuente</a:t>
            </a:r>
            <a:r>
              <a:rPr lang="es-ES" sz="1100" b="1" dirty="0" smtClean="0">
                <a:solidFill>
                  <a:prstClr val="black"/>
                </a:solidFill>
              </a:rPr>
              <a:t>: </a:t>
            </a:r>
            <a:r>
              <a:rPr lang="es-ES" sz="1100" dirty="0" smtClean="0">
                <a:solidFill>
                  <a:prstClr val="black"/>
                </a:solidFill>
              </a:rPr>
              <a:t>TRADE MAP</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21" name="Tabla 20"/>
          <p:cNvGraphicFramePr>
            <a:graphicFrameLocks noGrp="1"/>
          </p:cNvGraphicFramePr>
          <p:nvPr>
            <p:extLst>
              <p:ext uri="{D42A27DB-BD31-4B8C-83A1-F6EECF244321}">
                <p14:modId xmlns:p14="http://schemas.microsoft.com/office/powerpoint/2010/main" val="2902426006"/>
              </p:ext>
            </p:extLst>
          </p:nvPr>
        </p:nvGraphicFramePr>
        <p:xfrm>
          <a:off x="7469428" y="1676512"/>
          <a:ext cx="4637031" cy="769620"/>
        </p:xfrm>
        <a:graphic>
          <a:graphicData uri="http://schemas.openxmlformats.org/drawingml/2006/table">
            <a:tbl>
              <a:tblPr/>
              <a:tblGrid>
                <a:gridCol w="1329388">
                  <a:extLst>
                    <a:ext uri="{9D8B030D-6E8A-4147-A177-3AD203B41FA5}">
                      <a16:colId xmlns="" xmlns:a16="http://schemas.microsoft.com/office/drawing/2014/main" val="604074008"/>
                    </a:ext>
                  </a:extLst>
                </a:gridCol>
                <a:gridCol w="678451"/>
                <a:gridCol w="678451">
                  <a:extLst>
                    <a:ext uri="{9D8B030D-6E8A-4147-A177-3AD203B41FA5}">
                      <a16:colId xmlns="" xmlns:a16="http://schemas.microsoft.com/office/drawing/2014/main" val="104615125"/>
                    </a:ext>
                  </a:extLst>
                </a:gridCol>
                <a:gridCol w="678451">
                  <a:extLst>
                    <a:ext uri="{9D8B030D-6E8A-4147-A177-3AD203B41FA5}">
                      <a16:colId xmlns="" xmlns:a16="http://schemas.microsoft.com/office/drawing/2014/main" val="3002262734"/>
                    </a:ext>
                  </a:extLst>
                </a:gridCol>
                <a:gridCol w="678451">
                  <a:extLst>
                    <a:ext uri="{9D8B030D-6E8A-4147-A177-3AD203B41FA5}">
                      <a16:colId xmlns="" xmlns:a16="http://schemas.microsoft.com/office/drawing/2014/main" val="277210707"/>
                    </a:ext>
                  </a:extLst>
                </a:gridCol>
                <a:gridCol w="593839">
                  <a:extLst>
                    <a:ext uri="{9D8B030D-6E8A-4147-A177-3AD203B41FA5}">
                      <a16:colId xmlns="" xmlns:a16="http://schemas.microsoft.com/office/drawing/2014/main" val="2388542684"/>
                    </a:ext>
                  </a:extLst>
                </a:gridCol>
              </a:tblGrid>
              <a:tr h="0">
                <a:tc>
                  <a:txBody>
                    <a:bodyPr/>
                    <a:lstStyle/>
                    <a:p>
                      <a:pPr algn="ctr" rtl="0" fontAlgn="ctr"/>
                      <a:endParaRPr lang="es-EC" sz="1200" b="1"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200" b="1" i="0" u="none" strike="noStrike" dirty="0" smtClean="0">
                          <a:solidFill>
                            <a:srgbClr val="000000"/>
                          </a:solidFill>
                          <a:effectLst/>
                          <a:latin typeface="Franklin Gothic Book" panose="020B0503020102020204" pitchFamily="34" charset="0"/>
                        </a:rPr>
                        <a:t>2013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200" b="1" i="0" u="none" strike="noStrike" dirty="0">
                          <a:solidFill>
                            <a:srgbClr val="000000"/>
                          </a:solidFill>
                          <a:effectLst/>
                          <a:latin typeface="Franklin Gothic Book" panose="020B0503020102020204" pitchFamily="34" charset="0"/>
                        </a:rPr>
                        <a:t>2014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200" b="1" i="0" u="none" strike="noStrike" dirty="0">
                          <a:solidFill>
                            <a:srgbClr val="000000"/>
                          </a:solidFill>
                          <a:effectLst/>
                          <a:latin typeface="Franklin Gothic Book" panose="020B0503020102020204" pitchFamily="34" charset="0"/>
                        </a:rPr>
                        <a:t>2015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200" b="1" i="0" u="none" strike="noStrike" dirty="0">
                          <a:solidFill>
                            <a:srgbClr val="000000"/>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EC" sz="1200" b="1" i="0" u="none" strike="noStrike" dirty="0" smtClean="0">
                          <a:solidFill>
                            <a:srgbClr val="000000"/>
                          </a:solidFill>
                          <a:effectLst/>
                          <a:latin typeface="Franklin Gothic Book" panose="020B0503020102020204" pitchFamily="34" charset="0"/>
                        </a:rPr>
                        <a:t>2017</a:t>
                      </a:r>
                      <a:endParaRPr lang="es-EC" sz="1200" b="1"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629669118"/>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18.292</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18.000</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12.478</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10.945</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12.666</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17.301</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18.154</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13.916</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10.505</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smtClean="0">
                          <a:solidFill>
                            <a:srgbClr val="000000"/>
                          </a:solidFill>
                          <a:effectLst/>
                          <a:latin typeface="Franklin Gothic Book" panose="020B0503020102020204" pitchFamily="34" charset="0"/>
                        </a:rPr>
                        <a:t>12.137</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Balanza comercial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Franklin Gothic Book" panose="020B0503020102020204" pitchFamily="34" charset="0"/>
                        </a:rPr>
                        <a:t>991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Franklin Gothic Book" panose="020B0503020102020204" pitchFamily="34" charset="0"/>
                        </a:rPr>
                        <a:t>-155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Franklin Gothic Book" panose="020B0503020102020204" pitchFamily="34" charset="0"/>
                        </a:rPr>
                        <a:t>-</a:t>
                      </a:r>
                      <a:r>
                        <a:rPr lang="es-MX" sz="1200" b="0" i="0" u="none" strike="noStrike" dirty="0" smtClean="0">
                          <a:solidFill>
                            <a:srgbClr val="000000"/>
                          </a:solidFill>
                          <a:effectLst/>
                          <a:latin typeface="Franklin Gothic Book" panose="020B0503020102020204" pitchFamily="34" charset="0"/>
                        </a:rPr>
                        <a:t>1.438</a:t>
                      </a:r>
                      <a:endParaRPr lang="es-MX" sz="1200" b="0" i="0" u="none" strike="noStrike" dirty="0">
                        <a:solidFill>
                          <a:srgbClr val="000000"/>
                        </a:solidFill>
                        <a:effectLst/>
                        <a:latin typeface="Franklin Gothic Book" panose="020B05030201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Franklin Gothic Book" panose="020B0503020102020204" pitchFamily="34" charset="0"/>
                        </a:rPr>
                        <a:t>440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Franklin Gothic Book" panose="020B0503020102020204" pitchFamily="34" charset="0"/>
                        </a:rPr>
                        <a:t>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82833593"/>
                  </a:ext>
                </a:extLst>
              </a:tr>
            </a:tbl>
          </a:graphicData>
        </a:graphic>
      </p:graphicFrame>
      <p:graphicFrame>
        <p:nvGraphicFramePr>
          <p:cNvPr id="22" name="Tabla 21"/>
          <p:cNvGraphicFramePr>
            <a:graphicFrameLocks noGrp="1"/>
          </p:cNvGraphicFramePr>
          <p:nvPr>
            <p:extLst>
              <p:ext uri="{D42A27DB-BD31-4B8C-83A1-F6EECF244321}">
                <p14:modId xmlns:p14="http://schemas.microsoft.com/office/powerpoint/2010/main" val="3738834145"/>
              </p:ext>
            </p:extLst>
          </p:nvPr>
        </p:nvGraphicFramePr>
        <p:xfrm>
          <a:off x="7469427" y="3554936"/>
          <a:ext cx="4637029" cy="769620"/>
        </p:xfrm>
        <a:graphic>
          <a:graphicData uri="http://schemas.openxmlformats.org/drawingml/2006/table">
            <a:tbl>
              <a:tblPr/>
              <a:tblGrid>
                <a:gridCol w="1524641">
                  <a:extLst>
                    <a:ext uri="{9D8B030D-6E8A-4147-A177-3AD203B41FA5}">
                      <a16:colId xmlns="" xmlns:a16="http://schemas.microsoft.com/office/drawing/2014/main" val="604074008"/>
                    </a:ext>
                  </a:extLst>
                </a:gridCol>
                <a:gridCol w="778097">
                  <a:extLst>
                    <a:ext uri="{9D8B030D-6E8A-4147-A177-3AD203B41FA5}">
                      <a16:colId xmlns="" xmlns:a16="http://schemas.microsoft.com/office/drawing/2014/main" val="104615125"/>
                    </a:ext>
                  </a:extLst>
                </a:gridCol>
                <a:gridCol w="778097"/>
                <a:gridCol w="778097">
                  <a:extLst>
                    <a:ext uri="{9D8B030D-6E8A-4147-A177-3AD203B41FA5}">
                      <a16:colId xmlns="" xmlns:a16="http://schemas.microsoft.com/office/drawing/2014/main" val="3002262734"/>
                    </a:ext>
                  </a:extLst>
                </a:gridCol>
                <a:gridCol w="778097">
                  <a:extLst>
                    <a:ext uri="{9D8B030D-6E8A-4147-A177-3AD203B41FA5}">
                      <a16:colId xmlns="" xmlns:a16="http://schemas.microsoft.com/office/drawing/2014/main" val="277210707"/>
                    </a:ext>
                  </a:extLst>
                </a:gridCol>
              </a:tblGrid>
              <a:tr h="0">
                <a:tc>
                  <a:txBody>
                    <a:bodyPr/>
                    <a:lstStyle/>
                    <a:p>
                      <a:pPr algn="l" rtl="0" fontAlgn="ctr"/>
                      <a:endParaRPr lang="es-EC" sz="1200" b="1"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200" b="1" i="0" u="none" strike="noStrike" dirty="0">
                          <a:solidFill>
                            <a:srgbClr val="000000"/>
                          </a:solidFill>
                          <a:effectLst/>
                          <a:latin typeface="Franklin Gothic Book" panose="020B0503020102020204" pitchFamily="34" charset="0"/>
                        </a:rPr>
                        <a:t>2014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200" b="1" i="0" u="none" strike="noStrike" dirty="0">
                          <a:solidFill>
                            <a:srgbClr val="000000"/>
                          </a:solidFill>
                          <a:effectLst/>
                          <a:latin typeface="Franklin Gothic Book" panose="020B0503020102020204" pitchFamily="34" charset="0"/>
                        </a:rPr>
                        <a:t>2015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200" b="1" i="0" u="none" strike="noStrike" dirty="0">
                          <a:solidFill>
                            <a:srgbClr val="000000"/>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200" b="1" i="0" u="none" strike="noStrike" dirty="0">
                          <a:solidFill>
                            <a:srgbClr val="000000"/>
                          </a:solidFill>
                          <a:effectLst/>
                          <a:latin typeface="Franklin Gothic Book" panose="020B0503020102020204" pitchFamily="34" charset="0"/>
                        </a:rPr>
                        <a:t>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629669118"/>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cs typeface="Arial" panose="020B06040202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a:t>
                      </a:r>
                      <a:r>
                        <a:rPr lang="es-MX" sz="1200" b="0" i="0" u="none" strike="noStrike" dirty="0" smtClean="0">
                          <a:solidFill>
                            <a:srgbClr val="000000"/>
                          </a:solidFill>
                          <a:effectLst/>
                          <a:latin typeface="Franklin Gothic Book" panose="020B0503020102020204" pitchFamily="34" charset="0"/>
                        </a:rPr>
                        <a:t>1,6</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a:t>
                      </a:r>
                      <a:r>
                        <a:rPr lang="es-MX" sz="1200" b="0" i="0" u="none" strike="noStrike" dirty="0" smtClean="0">
                          <a:solidFill>
                            <a:srgbClr val="000000"/>
                          </a:solidFill>
                          <a:effectLst/>
                          <a:latin typeface="Franklin Gothic Book" panose="020B0503020102020204" pitchFamily="34" charset="0"/>
                        </a:rPr>
                        <a:t>30,7</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a:t>
                      </a:r>
                      <a:r>
                        <a:rPr lang="es-MX" sz="1200" b="0" i="0" u="none" strike="noStrike" dirty="0" smtClean="0">
                          <a:solidFill>
                            <a:srgbClr val="000000"/>
                          </a:solidFill>
                          <a:effectLst/>
                          <a:latin typeface="Franklin Gothic Book" panose="020B0503020102020204" pitchFamily="34" charset="0"/>
                        </a:rPr>
                        <a:t>12,3</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15,7</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cs typeface="Arial" panose="020B06040202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4,9</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a:t>
                      </a:r>
                      <a:r>
                        <a:rPr lang="es-MX" sz="1200" b="0" i="0" u="none" strike="noStrike" dirty="0" smtClean="0">
                          <a:solidFill>
                            <a:srgbClr val="000000"/>
                          </a:solidFill>
                          <a:effectLst/>
                          <a:latin typeface="Franklin Gothic Book" panose="020B0503020102020204" pitchFamily="34" charset="0"/>
                        </a:rPr>
                        <a:t>23,3</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a:t>
                      </a:r>
                      <a:r>
                        <a:rPr lang="es-MX" sz="1200" b="0" i="0" u="none" strike="noStrike" dirty="0" smtClean="0">
                          <a:solidFill>
                            <a:srgbClr val="000000"/>
                          </a:solidFill>
                          <a:effectLst/>
                          <a:latin typeface="Franklin Gothic Book" panose="020B0503020102020204" pitchFamily="34" charset="0"/>
                        </a:rPr>
                        <a:t>24,5</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15,5</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cs typeface="Arial" panose="020B0604020202020204" pitchFamily="34" charset="0"/>
                        </a:rPr>
                        <a:t>Balanza comercial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a:t>
                      </a:r>
                      <a:r>
                        <a:rPr lang="es-MX" sz="1200" b="0" i="0" u="none" strike="noStrike" dirty="0" smtClean="0">
                          <a:solidFill>
                            <a:srgbClr val="000000"/>
                          </a:solidFill>
                          <a:effectLst/>
                          <a:latin typeface="Franklin Gothic Book" panose="020B0503020102020204" pitchFamily="34" charset="0"/>
                        </a:rPr>
                        <a:t>115,6</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829,4</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a:solidFill>
                            <a:srgbClr val="000000"/>
                          </a:solidFill>
                          <a:effectLst/>
                          <a:latin typeface="Franklin Gothic Book" panose="020B0503020102020204" pitchFamily="34" charset="0"/>
                        </a:rPr>
                        <a:t>-</a:t>
                      </a:r>
                      <a:r>
                        <a:rPr lang="es-MX" sz="1200" b="0" i="0" u="none" strike="noStrike" dirty="0" smtClean="0">
                          <a:solidFill>
                            <a:srgbClr val="000000"/>
                          </a:solidFill>
                          <a:effectLst/>
                          <a:latin typeface="Franklin Gothic Book" panose="020B0503020102020204" pitchFamily="34" charset="0"/>
                        </a:rPr>
                        <a:t>130,6</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20,2</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82833593"/>
                  </a:ext>
                </a:extLst>
              </a:tr>
            </a:tbl>
          </a:graphicData>
        </a:graphic>
      </p:graphicFrame>
      <p:sp>
        <p:nvSpPr>
          <p:cNvPr id="24" name="CuadroTexto 11"/>
          <p:cNvSpPr txBox="1">
            <a:spLocks noChangeArrowheads="1"/>
          </p:cNvSpPr>
          <p:nvPr/>
        </p:nvSpPr>
        <p:spPr bwMode="auto">
          <a:xfrm>
            <a:off x="7763495" y="1216560"/>
            <a:ext cx="4058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800" b="1" dirty="0" smtClean="0">
                <a:solidFill>
                  <a:prstClr val="black"/>
                </a:solidFill>
                <a:latin typeface="Franklin Gothic Book" panose="020B0503020102020204" pitchFamily="34" charset="0"/>
              </a:rPr>
              <a:t>Balanza Comercial (millones de USD)</a:t>
            </a:r>
            <a:endParaRPr lang="en-US" altLang="en-US" sz="1800" dirty="0">
              <a:solidFill>
                <a:prstClr val="black"/>
              </a:solidFill>
              <a:latin typeface="Franklin Gothic Book" panose="020B0503020102020204" pitchFamily="34" charset="0"/>
            </a:endParaRPr>
          </a:p>
        </p:txBody>
      </p:sp>
      <p:sp>
        <p:nvSpPr>
          <p:cNvPr id="25" name="CuadroTexto 11"/>
          <p:cNvSpPr txBox="1">
            <a:spLocks noChangeArrowheads="1"/>
          </p:cNvSpPr>
          <p:nvPr/>
        </p:nvSpPr>
        <p:spPr bwMode="auto">
          <a:xfrm>
            <a:off x="7763495" y="3090713"/>
            <a:ext cx="4058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800" b="1" dirty="0" smtClean="0">
                <a:solidFill>
                  <a:prstClr val="black"/>
                </a:solidFill>
                <a:latin typeface="Franklin Gothic Book" panose="020B0503020102020204" pitchFamily="34" charset="0"/>
              </a:rPr>
              <a:t>Variación %</a:t>
            </a:r>
            <a:endParaRPr lang="en-US" altLang="en-US" sz="1800" dirty="0">
              <a:solidFill>
                <a:prstClr val="black"/>
              </a:solidFill>
              <a:latin typeface="Franklin Gothic Book" panose="020B0503020102020204" pitchFamily="34" charset="0"/>
            </a:endParaRPr>
          </a:p>
        </p:txBody>
      </p:sp>
      <p:graphicFrame>
        <p:nvGraphicFramePr>
          <p:cNvPr id="18" name="Gráfico 17"/>
          <p:cNvGraphicFramePr>
            <a:graphicFrameLocks/>
          </p:cNvGraphicFramePr>
          <p:nvPr>
            <p:extLst>
              <p:ext uri="{D42A27DB-BD31-4B8C-83A1-F6EECF244321}">
                <p14:modId xmlns:p14="http://schemas.microsoft.com/office/powerpoint/2010/main" val="2332510223"/>
              </p:ext>
            </p:extLst>
          </p:nvPr>
        </p:nvGraphicFramePr>
        <p:xfrm>
          <a:off x="109118" y="1175261"/>
          <a:ext cx="7246423" cy="49807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Tabla 18"/>
          <p:cNvGraphicFramePr>
            <a:graphicFrameLocks noGrp="1"/>
          </p:cNvGraphicFramePr>
          <p:nvPr>
            <p:extLst>
              <p:ext uri="{D42A27DB-BD31-4B8C-83A1-F6EECF244321}">
                <p14:modId xmlns:p14="http://schemas.microsoft.com/office/powerpoint/2010/main" val="1363843405"/>
              </p:ext>
            </p:extLst>
          </p:nvPr>
        </p:nvGraphicFramePr>
        <p:xfrm>
          <a:off x="7469427" y="5646745"/>
          <a:ext cx="4619425" cy="577215"/>
        </p:xfrm>
        <a:graphic>
          <a:graphicData uri="http://schemas.openxmlformats.org/drawingml/2006/table">
            <a:tbl>
              <a:tblPr/>
              <a:tblGrid>
                <a:gridCol w="1518853">
                  <a:extLst>
                    <a:ext uri="{9D8B030D-6E8A-4147-A177-3AD203B41FA5}">
                      <a16:colId xmlns="" xmlns:a16="http://schemas.microsoft.com/office/drawing/2014/main" val="604074008"/>
                    </a:ext>
                  </a:extLst>
                </a:gridCol>
                <a:gridCol w="775143">
                  <a:extLst>
                    <a:ext uri="{9D8B030D-6E8A-4147-A177-3AD203B41FA5}">
                      <a16:colId xmlns="" xmlns:a16="http://schemas.microsoft.com/office/drawing/2014/main" val="104615125"/>
                    </a:ext>
                  </a:extLst>
                </a:gridCol>
                <a:gridCol w="775143"/>
                <a:gridCol w="775143">
                  <a:extLst>
                    <a:ext uri="{9D8B030D-6E8A-4147-A177-3AD203B41FA5}">
                      <a16:colId xmlns="" xmlns:a16="http://schemas.microsoft.com/office/drawing/2014/main" val="3002262734"/>
                    </a:ext>
                  </a:extLst>
                </a:gridCol>
                <a:gridCol w="775143">
                  <a:extLst>
                    <a:ext uri="{9D8B030D-6E8A-4147-A177-3AD203B41FA5}">
                      <a16:colId xmlns="" xmlns:a16="http://schemas.microsoft.com/office/drawing/2014/main" val="277210707"/>
                    </a:ext>
                  </a:extLst>
                </a:gridCol>
              </a:tblGrid>
              <a:tr h="179285">
                <a:tc>
                  <a:txBody>
                    <a:bodyPr/>
                    <a:lstStyle/>
                    <a:p>
                      <a:pPr algn="l" rtl="0" fontAlgn="ctr"/>
                      <a:endParaRPr lang="es-EC" sz="1200" b="1"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200" b="1" i="0" u="none" strike="noStrike" dirty="0">
                          <a:solidFill>
                            <a:srgbClr val="000000"/>
                          </a:solidFill>
                          <a:effectLst/>
                          <a:latin typeface="Franklin Gothic Book" panose="020B0503020102020204" pitchFamily="34" charset="0"/>
                        </a:rPr>
                        <a:t>2014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200" b="1" i="0" u="none" strike="noStrike" dirty="0">
                          <a:solidFill>
                            <a:srgbClr val="000000"/>
                          </a:solidFill>
                          <a:effectLst/>
                          <a:latin typeface="Franklin Gothic Book" panose="020B0503020102020204" pitchFamily="34" charset="0"/>
                        </a:rPr>
                        <a:t>2015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200" b="1" i="0" u="none" strike="noStrike" dirty="0">
                          <a:solidFill>
                            <a:srgbClr val="000000"/>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rtl="0" fontAlgn="ctr"/>
                      <a:r>
                        <a:rPr lang="es-MX" sz="1200" b="1" i="0" u="none" strike="noStrike" dirty="0">
                          <a:solidFill>
                            <a:srgbClr val="000000"/>
                          </a:solidFill>
                          <a:effectLst/>
                          <a:latin typeface="Franklin Gothic Book" panose="020B0503020102020204" pitchFamily="34" charset="0"/>
                        </a:rPr>
                        <a:t>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629669118"/>
                  </a:ext>
                </a:extLst>
              </a:tr>
              <a:tr h="179285">
                <a:tc>
                  <a:txBody>
                    <a:bodyPr/>
                    <a:lstStyle/>
                    <a:p>
                      <a:pPr algn="l" rtl="0" fontAlgn="ctr"/>
                      <a:r>
                        <a:rPr lang="es-EC" sz="1200" b="0" i="0" u="none" strike="noStrike" dirty="0">
                          <a:solidFill>
                            <a:srgbClr val="000000"/>
                          </a:solidFill>
                          <a:effectLst/>
                          <a:latin typeface="Franklin Gothic Book" panose="020B0503020102020204" pitchFamily="34" charset="0"/>
                          <a:cs typeface="Arial" panose="020B06040202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73,3</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70,0</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68,1</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65,2</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179285">
                <a:tc>
                  <a:txBody>
                    <a:bodyPr/>
                    <a:lstStyle/>
                    <a:p>
                      <a:pPr algn="l" rtl="0" fontAlgn="ctr"/>
                      <a:r>
                        <a:rPr lang="es-EC" sz="1200" b="0" i="0" u="none" strike="noStrike" dirty="0">
                          <a:solidFill>
                            <a:srgbClr val="000000"/>
                          </a:solidFill>
                          <a:effectLst/>
                          <a:latin typeface="Franklin Gothic Book" panose="020B0503020102020204" pitchFamily="34" charset="0"/>
                          <a:cs typeface="Arial" panose="020B06040202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63,9</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66,0</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65,1</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1200" b="0" i="0" u="none" strike="noStrike" dirty="0" smtClean="0">
                          <a:solidFill>
                            <a:srgbClr val="000000"/>
                          </a:solidFill>
                          <a:effectLst/>
                          <a:latin typeface="Franklin Gothic Book" panose="020B0503020102020204" pitchFamily="34" charset="0"/>
                        </a:rPr>
                        <a:t>64,9</a:t>
                      </a:r>
                      <a:r>
                        <a:rPr lang="es-MX" sz="1200" b="0" i="0" u="none" strike="noStrike" dirty="0">
                          <a:solidFill>
                            <a:srgbClr val="000000"/>
                          </a:solidFill>
                          <a:effectLst/>
                          <a:latin typeface="Franklin Gothic Book" panose="020B050302010202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bl>
          </a:graphicData>
        </a:graphic>
      </p:graphicFrame>
      <p:sp>
        <p:nvSpPr>
          <p:cNvPr id="26" name="CuadroTexto 11"/>
          <p:cNvSpPr txBox="1">
            <a:spLocks noChangeArrowheads="1"/>
          </p:cNvSpPr>
          <p:nvPr/>
        </p:nvSpPr>
        <p:spPr bwMode="auto">
          <a:xfrm>
            <a:off x="7763495" y="4901437"/>
            <a:ext cx="41440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800" b="1" dirty="0" smtClean="0">
                <a:solidFill>
                  <a:prstClr val="black"/>
                </a:solidFill>
                <a:latin typeface="Franklin Gothic Book" panose="020B0503020102020204" pitchFamily="34" charset="0"/>
              </a:rPr>
              <a:t>Participación de las Exportaciones e Importaciones de Ecuador con APEC  </a:t>
            </a:r>
            <a:endParaRPr lang="en-US" altLang="en-US" sz="1800" dirty="0">
              <a:solidFill>
                <a:prstClr val="black"/>
              </a:solidFill>
              <a:latin typeface="Franklin Gothic Book" panose="020B0503020102020204" pitchFamily="34" charset="0"/>
            </a:endParaRPr>
          </a:p>
        </p:txBody>
      </p:sp>
      <p:sp>
        <p:nvSpPr>
          <p:cNvPr id="13" name="Redondear rectángulo de esquina del mismo lado 88"/>
          <p:cNvSpPr/>
          <p:nvPr/>
        </p:nvSpPr>
        <p:spPr>
          <a:xfrm rot="16200000" flipV="1">
            <a:off x="3401900" y="-2942577"/>
            <a:ext cx="360039" cy="7165414"/>
          </a:xfrm>
          <a:prstGeom prst="round2Same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891" tIns="34445" rIns="68891" bIns="34445" rtlCol="0" anchor="ctr"/>
          <a:lstStyle/>
          <a:p>
            <a:pPr algn="ctr" defTabSz="457200" eaLnBrk="0" fontAlgn="base" hangingPunct="0">
              <a:spcBef>
                <a:spcPct val="0"/>
              </a:spcBef>
              <a:spcAft>
                <a:spcPct val="0"/>
              </a:spcAft>
            </a:pPr>
            <a:endParaRPr lang="es-ES" dirty="0">
              <a:solidFill>
                <a:prstClr val="white"/>
              </a:solidFill>
            </a:endParaRPr>
          </a:p>
        </p:txBody>
      </p:sp>
      <p:sp>
        <p:nvSpPr>
          <p:cNvPr id="14" name="CuadroTexto 89"/>
          <p:cNvSpPr txBox="1"/>
          <p:nvPr/>
        </p:nvSpPr>
        <p:spPr>
          <a:xfrm>
            <a:off x="109117" y="460117"/>
            <a:ext cx="7055508" cy="623561"/>
          </a:xfrm>
          <a:prstGeom prst="rect">
            <a:avLst/>
          </a:prstGeom>
          <a:noFill/>
        </p:spPr>
        <p:txBody>
          <a:bodyPr wrap="none" lIns="68891" tIns="34445" rIns="68891" bIns="34445" rtlCol="0">
            <a:spAutoFit/>
          </a:bodyPr>
          <a:lstStyle/>
          <a:p>
            <a:r>
              <a:rPr lang="es-EC" b="1" dirty="0">
                <a:solidFill>
                  <a:prstClr val="white"/>
                </a:solidFill>
              </a:rPr>
              <a:t>Balanza Comercial Ecuador – APEC (</a:t>
            </a:r>
            <a:r>
              <a:rPr lang="es-EC" b="1" dirty="0" smtClean="0">
                <a:solidFill>
                  <a:prstClr val="white"/>
                </a:solidFill>
              </a:rPr>
              <a:t>millones de dólares FOB) </a:t>
            </a:r>
            <a:r>
              <a:rPr lang="es-EC" b="1" dirty="0">
                <a:solidFill>
                  <a:prstClr val="white"/>
                </a:solidFill>
              </a:rPr>
              <a:t/>
            </a:r>
            <a:br>
              <a:rPr lang="es-EC" b="1" dirty="0">
                <a:solidFill>
                  <a:prstClr val="white"/>
                </a:solidFill>
              </a:rPr>
            </a:br>
            <a:endParaRPr lang="es-ES"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172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3373</TotalTime>
  <Words>2746</Words>
  <Application>Microsoft Office PowerPoint</Application>
  <PresentationFormat>Panorámica</PresentationFormat>
  <Paragraphs>909</Paragraphs>
  <Slides>14</Slides>
  <Notes>13</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14</vt:i4>
      </vt:variant>
    </vt:vector>
  </HeadingPairs>
  <TitlesOfParts>
    <vt:vector size="22" baseType="lpstr">
      <vt:lpstr>Arial</vt:lpstr>
      <vt:lpstr>Calibri</vt:lpstr>
      <vt:lpstr>Calibri Light</vt:lpstr>
      <vt:lpstr>Franklin Gothic Book</vt:lpstr>
      <vt:lpstr>Times New Roman</vt:lpstr>
      <vt:lpstr>Diseño personalizado</vt:lpstr>
      <vt:lpstr>2_Tema de Office</vt:lpstr>
      <vt:lpstr>3_Tema de Office</vt:lpstr>
      <vt:lpstr> Relaciones comerciales  Ecuador – APEC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MIPRO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Coordinación General de Estudios Prospectivos y Macroeconómicos para la industria</dc:creator>
  <cp:lastModifiedBy>Geovanna E. Espín Ruiz</cp:lastModifiedBy>
  <cp:revision>593</cp:revision>
  <cp:lastPrinted>2018-07-25T17:56:05Z</cp:lastPrinted>
  <dcterms:created xsi:type="dcterms:W3CDTF">2015-09-03T16:47:27Z</dcterms:created>
  <dcterms:modified xsi:type="dcterms:W3CDTF">2018-08-30T19:53:45Z</dcterms:modified>
</cp:coreProperties>
</file>