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4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10BB-E3B8-427C-8EF6-F9C57025149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C28D-29E9-4012-B907-4A3237D9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4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352384" y="762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rot01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39913" y="797169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23472" y="820615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rot10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84692" y="8001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rot11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96" y="1925515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flip0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-76198" y="5009836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flip1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762000" y="1418492"/>
            <a:ext cx="2007158" cy="1283678"/>
            <a:chOff x="762000" y="1992923"/>
            <a:chExt cx="2007158" cy="1283678"/>
          </a:xfrm>
        </p:grpSpPr>
        <p:grpSp>
          <p:nvGrpSpPr>
            <p:cNvPr id="50" name="Group 49"/>
            <p:cNvGrpSpPr/>
            <p:nvPr/>
          </p:nvGrpSpPr>
          <p:grpSpPr>
            <a:xfrm>
              <a:off x="1765578" y="1992923"/>
              <a:ext cx="1003579" cy="641839"/>
              <a:chOff x="888441" y="1992923"/>
              <a:chExt cx="1837175" cy="1371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765579" y="2634762"/>
              <a:ext cx="1003579" cy="641839"/>
              <a:chOff x="888441" y="1992923"/>
              <a:chExt cx="1837175" cy="1371600"/>
            </a:xfrm>
            <a:solidFill>
              <a:schemeClr val="bg1"/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62000" y="2634762"/>
              <a:ext cx="1003579" cy="641839"/>
              <a:chOff x="888441" y="1992923"/>
              <a:chExt cx="1837175" cy="13716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tint val="66000"/>
                      <a:satMod val="160000"/>
                    </a:schemeClr>
                  </a:gs>
                  <a:gs pos="50000">
                    <a:schemeClr val="accent3">
                      <a:tint val="44500"/>
                      <a:satMod val="160000"/>
                    </a:schemeClr>
                  </a:gs>
                  <a:gs pos="100000">
                    <a:schemeClr val="accent3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62001" y="1992923"/>
              <a:ext cx="1003579" cy="641839"/>
              <a:chOff x="888441" y="1992923"/>
              <a:chExt cx="1837175" cy="13716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 rot="5400000">
            <a:off x="2727081" y="1504740"/>
            <a:ext cx="2007158" cy="1283678"/>
            <a:chOff x="762000" y="1992923"/>
            <a:chExt cx="2007158" cy="1283678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65578" y="1992923"/>
              <a:ext cx="1003579" cy="641839"/>
              <a:chOff x="888441" y="1992923"/>
              <a:chExt cx="1837175" cy="13716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765579" y="2634762"/>
              <a:ext cx="1003579" cy="641839"/>
              <a:chOff x="888441" y="1992923"/>
              <a:chExt cx="1837175" cy="1371600"/>
            </a:xfrm>
            <a:solidFill>
              <a:schemeClr val="bg1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62000" y="2634762"/>
              <a:ext cx="1003579" cy="641839"/>
              <a:chOff x="888441" y="1992923"/>
              <a:chExt cx="1837175" cy="13716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tint val="66000"/>
                      <a:satMod val="160000"/>
                    </a:schemeClr>
                  </a:gs>
                  <a:gs pos="50000">
                    <a:schemeClr val="accent3">
                      <a:tint val="44500"/>
                      <a:satMod val="160000"/>
                    </a:schemeClr>
                  </a:gs>
                  <a:gs pos="100000">
                    <a:schemeClr val="accent3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762001" y="1992923"/>
              <a:ext cx="1003579" cy="641839"/>
              <a:chOff x="888441" y="1992923"/>
              <a:chExt cx="1837175" cy="13716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 rot="10800000">
            <a:off x="4690594" y="1363856"/>
            <a:ext cx="2007158" cy="1283678"/>
            <a:chOff x="762000" y="1992923"/>
            <a:chExt cx="2007158" cy="1283678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65578" y="1992923"/>
              <a:ext cx="1003579" cy="641839"/>
              <a:chOff x="888441" y="1992923"/>
              <a:chExt cx="1837175" cy="13716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65579" y="2634762"/>
              <a:ext cx="1003579" cy="641839"/>
              <a:chOff x="888441" y="1992923"/>
              <a:chExt cx="1837175" cy="1371600"/>
            </a:xfrm>
            <a:solidFill>
              <a:schemeClr val="bg1"/>
            </a:solidFill>
          </p:grpSpPr>
          <p:sp>
            <p:nvSpPr>
              <p:cNvPr id="168" name="Rectangle 167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762000" y="2634762"/>
              <a:ext cx="1003579" cy="641839"/>
              <a:chOff x="888441" y="1992923"/>
              <a:chExt cx="1837175" cy="13716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tint val="66000"/>
                      <a:satMod val="160000"/>
                    </a:schemeClr>
                  </a:gs>
                  <a:gs pos="50000">
                    <a:schemeClr val="accent3">
                      <a:tint val="44500"/>
                      <a:satMod val="160000"/>
                    </a:schemeClr>
                  </a:gs>
                  <a:gs pos="100000">
                    <a:schemeClr val="accent3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62001" y="1992923"/>
              <a:ext cx="1003579" cy="641839"/>
              <a:chOff x="888441" y="1992923"/>
              <a:chExt cx="1837175" cy="13716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6" name="Group 175"/>
          <p:cNvGrpSpPr/>
          <p:nvPr/>
        </p:nvGrpSpPr>
        <p:grpSpPr>
          <a:xfrm rot="16200000">
            <a:off x="6800213" y="1578952"/>
            <a:ext cx="2007158" cy="1283678"/>
            <a:chOff x="762000" y="1992923"/>
            <a:chExt cx="2007158" cy="1283678"/>
          </a:xfrm>
        </p:grpSpPr>
        <p:grpSp>
          <p:nvGrpSpPr>
            <p:cNvPr id="177" name="Group 176"/>
            <p:cNvGrpSpPr/>
            <p:nvPr/>
          </p:nvGrpSpPr>
          <p:grpSpPr>
            <a:xfrm>
              <a:off x="1765578" y="1992923"/>
              <a:ext cx="1003579" cy="641839"/>
              <a:chOff x="888441" y="1992923"/>
              <a:chExt cx="1837175" cy="13716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765579" y="2634762"/>
              <a:ext cx="1003579" cy="641839"/>
              <a:chOff x="888441" y="1992923"/>
              <a:chExt cx="1837175" cy="1371600"/>
            </a:xfrm>
            <a:solidFill>
              <a:schemeClr val="bg1"/>
            </a:solidFill>
          </p:grpSpPr>
          <p:sp>
            <p:nvSpPr>
              <p:cNvPr id="189" name="Rectangle 188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62000" y="2634762"/>
              <a:ext cx="1003579" cy="641839"/>
              <a:chOff x="888441" y="1992923"/>
              <a:chExt cx="1837175" cy="137160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tint val="66000"/>
                      <a:satMod val="160000"/>
                    </a:schemeClr>
                  </a:gs>
                  <a:gs pos="50000">
                    <a:schemeClr val="accent3">
                      <a:tint val="44500"/>
                      <a:satMod val="160000"/>
                    </a:schemeClr>
                  </a:gs>
                  <a:gs pos="100000">
                    <a:schemeClr val="accent3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tint val="66000"/>
                      <a:satMod val="160000"/>
                    </a:schemeClr>
                  </a:gs>
                  <a:gs pos="50000">
                    <a:schemeClr val="accent4">
                      <a:tint val="44500"/>
                      <a:satMod val="160000"/>
                    </a:schemeClr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62001" y="1992923"/>
              <a:ext cx="1003579" cy="641839"/>
              <a:chOff x="888441" y="1992923"/>
              <a:chExt cx="1837175" cy="13716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888442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807029" y="19929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888441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807029" y="2678723"/>
                <a:ext cx="918587" cy="6858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728500" y="4528456"/>
            <a:ext cx="2011349" cy="1287867"/>
            <a:chOff x="728500" y="4478635"/>
            <a:chExt cx="2011349" cy="1287867"/>
          </a:xfrm>
        </p:grpSpPr>
        <p:sp>
          <p:nvSpPr>
            <p:cNvPr id="214" name="Rectangle 213"/>
            <p:cNvSpPr/>
            <p:nvPr/>
          </p:nvSpPr>
          <p:spPr>
            <a:xfrm>
              <a:off x="1230290" y="4478635"/>
              <a:ext cx="501789" cy="320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28500" y="4482823"/>
              <a:ext cx="501789" cy="320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230289" y="4799555"/>
              <a:ext cx="501789" cy="3209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728500" y="4803743"/>
              <a:ext cx="501789" cy="3209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230291" y="5120474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28501" y="5124662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30290" y="5441394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28501" y="5445582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8059" y="512047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736270" y="512047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238058" y="544139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736270" y="544139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238060" y="4478636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736271" y="4478636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238059" y="4799556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736271" y="4799556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3055844" y="4038600"/>
            <a:ext cx="1316656" cy="2019090"/>
            <a:chOff x="3098344" y="3988779"/>
            <a:chExt cx="1316656" cy="2019090"/>
          </a:xfrm>
        </p:grpSpPr>
        <p:sp>
          <p:nvSpPr>
            <p:cNvPr id="235" name="Rectangle 234"/>
            <p:cNvSpPr/>
            <p:nvPr/>
          </p:nvSpPr>
          <p:spPr>
            <a:xfrm rot="5400000">
              <a:off x="3007909" y="5082791"/>
              <a:ext cx="501789" cy="320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3007909" y="5584581"/>
              <a:ext cx="501789" cy="320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3365150" y="5094722"/>
              <a:ext cx="501789" cy="3209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3365150" y="5596512"/>
              <a:ext cx="501789" cy="3209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3686072" y="5094725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3686072" y="5596515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4003645" y="5094724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4003645" y="5596514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3686072" y="4091146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3686072" y="4592936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4003645" y="409114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4003645" y="459293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5400000">
              <a:off x="3007909" y="4079214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3007909" y="4581004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3365150" y="4091145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3365150" y="4592935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4690590" y="4470156"/>
            <a:ext cx="2007161" cy="1283889"/>
            <a:chOff x="4690590" y="4420335"/>
            <a:chExt cx="2007161" cy="1283889"/>
          </a:xfrm>
        </p:grpSpPr>
        <p:sp>
          <p:nvSpPr>
            <p:cNvPr id="256" name="Rectangle 255"/>
            <p:cNvSpPr/>
            <p:nvPr/>
          </p:nvSpPr>
          <p:spPr>
            <a:xfrm rot="10800000">
              <a:off x="5694171" y="5383094"/>
              <a:ext cx="501789" cy="320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 rot="10800000">
              <a:off x="6195962" y="5383094"/>
              <a:ext cx="501789" cy="320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10800000">
              <a:off x="5694172" y="5062174"/>
              <a:ext cx="501789" cy="3209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 rot="10800000">
              <a:off x="6195962" y="5062174"/>
              <a:ext cx="501789" cy="3209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 rot="10800000">
              <a:off x="5694170" y="4741255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 rot="10800000">
              <a:off x="6195961" y="4741255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 rot="10800000">
              <a:off x="5694171" y="4420335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 rot="10800000">
              <a:off x="6195961" y="4420335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 rot="10800000">
              <a:off x="4690591" y="4741464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 rot="10800000">
              <a:off x="5192382" y="474146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 rot="10800000">
              <a:off x="4690592" y="4420544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 rot="10800000">
              <a:off x="5192382" y="4420545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10800000">
              <a:off x="4690590" y="5383303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 rot="10800000">
              <a:off x="5192381" y="5383304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 rot="10800000">
              <a:off x="4690591" y="5062383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 rot="10800000">
              <a:off x="5192381" y="5062384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7161953" y="4325239"/>
            <a:ext cx="1283680" cy="2011031"/>
            <a:chOff x="8409841" y="4059115"/>
            <a:chExt cx="1283680" cy="2011031"/>
          </a:xfrm>
        </p:grpSpPr>
        <p:sp>
          <p:nvSpPr>
            <p:cNvPr id="277" name="Rectangle 276"/>
            <p:cNvSpPr/>
            <p:nvPr/>
          </p:nvSpPr>
          <p:spPr>
            <a:xfrm rot="16200000">
              <a:off x="9282166" y="4655212"/>
              <a:ext cx="501789" cy="320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 rot="16200000">
              <a:off x="9282166" y="4153423"/>
              <a:ext cx="501789" cy="320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 rot="16200000">
              <a:off x="8961246" y="4655215"/>
              <a:ext cx="501789" cy="3209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rot="16200000">
              <a:off x="8961246" y="4153425"/>
              <a:ext cx="501789" cy="3209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8640326" y="4651339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rot="16200000">
              <a:off x="8640326" y="4149550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rot="16200000">
              <a:off x="8319406" y="4655213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 rot="16200000">
              <a:off x="8319406" y="4153423"/>
              <a:ext cx="501789" cy="320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 rot="16200000">
              <a:off x="8640326" y="5654918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 rot="16200000">
              <a:off x="8640326" y="5153129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 rot="16200000">
              <a:off x="8319406" y="5658792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 rot="16200000">
              <a:off x="8319406" y="5157002"/>
              <a:ext cx="501789" cy="32092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 rot="16200000">
              <a:off x="9282166" y="5658789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 rot="16200000">
              <a:off x="9282166" y="5157000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 rot="16200000">
              <a:off x="8961246" y="5658792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 rot="16200000">
              <a:off x="8961246" y="5157002"/>
              <a:ext cx="501789" cy="3209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1371600" y="2899263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3365146" y="3228032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489147" y="3268595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5562910" y="3380432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1318900" y="5963065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3346626" y="6115465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5423917" y="5980596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7578020" y="6354764"/>
            <a:ext cx="6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3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SongZheng</dc:creator>
  <cp:lastModifiedBy>SongZheng</cp:lastModifiedBy>
  <cp:revision>8</cp:revision>
  <dcterms:created xsi:type="dcterms:W3CDTF">2012-09-14T08:03:31Z</dcterms:created>
  <dcterms:modified xsi:type="dcterms:W3CDTF">2012-09-14T08:59:28Z</dcterms:modified>
</cp:coreProperties>
</file>