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0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86E99-B656-E140-9873-010B4DE808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Gender In 30 Years Of IEEE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2BD44-2E0C-7044-8E31-BF7B4FB82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Joel Kiran Kumar, Pooja Yadav, Chaitanya </a:t>
            </a:r>
            <a:r>
              <a:rPr lang="en-US" dirty="0" err="1"/>
              <a:t>Gawade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320620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215</TotalTime>
  <Words>16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Gender In 30 Years Of IEEE 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In 30 Years Of IEEE Visualization</dc:title>
  <dc:creator>Joel Kiran Kumar</dc:creator>
  <cp:lastModifiedBy>Joel Kiran Kumar</cp:lastModifiedBy>
  <cp:revision>1</cp:revision>
  <dcterms:created xsi:type="dcterms:W3CDTF">2021-12-01T23:57:49Z</dcterms:created>
  <dcterms:modified xsi:type="dcterms:W3CDTF">2021-12-02T03:32:54Z</dcterms:modified>
</cp:coreProperties>
</file>