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8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6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89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3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5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6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9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5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6">16087 5009 0,'0'0'0,"-18"0"16,36 18-1,-1 0 1,1-1-16,0-17 16,35 18-16,-36-18 15,1 0 1,-18-18-1,0 1-15,-18-1 0,1 0 16,-1 1 0,0-1-16,1 18 15</inkml:trace>
  <inkml:trace contextRef="#ctx0" brushRef="#br0" timeOffset="137955.6833">16387 4957 0,'0'-18'0,"0"36"15,0-1 1,17 1-1,-17 17-15,0-17 0,18 17 16,-18-17-16,17-1 16,1-17 15</inkml:trace>
  <inkml:trace contextRef="#ctx0" brushRef="#br0" timeOffset="138353.6293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9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3">28910 7532 0,'0'17'78,"-17"1"-62,-1 0-16,0 17 16,1-17-16</inkml:trace>
  <inkml:trace contextRef="#ctx0" brushRef="#br0" timeOffset="208339.3343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48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3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6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6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6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19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78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6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6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6">11959 12100 0,'0'-17'16,"0"-1"-16,-17 18 15,-1 18 1,18-1-16,-18 19 16,1 69-1,17-52-15,0 18 0,0-1 16,17 36-16,19-53 16,-19-18-16,36 36 15,-18-53-15,1 17 16,-19-35-16</inkml:trace>
  <inkml:trace contextRef="#ctx0" brushRef="#br0" timeOffset="358968.1107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79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6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6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5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6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5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2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6">24059 15134 0,'0'0'0,"53"0"0,-17 0 15,-1 0-15,0 0 0,18 0 16,0-17-16,-18 17 0,-17 0 16,17-36-1,-35 19-15</inkml:trace>
  <inkml:trace contextRef="#ctx0" brushRef="#br0" timeOffset="48229.0611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7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4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5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7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2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3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8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6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9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2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5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9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5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1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6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4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1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5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6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5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4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6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3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5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5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5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9">6421 8184 0,'35'0'15,"-70"0"-15,105 0 0,-35 0 0,36-17 16,-36 17-16,18-18 16,-35 18-16,-1-17 15,-17-1-15</inkml:trace>
  <inkml:trace contextRef="#ctx0" brushRef="#br0" timeOffset="49449.2723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3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3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6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3">9560 8149 0,'0'0'16,"71"-17"-16,-36-1 0,0 0 15,36 1-15,-53-1 16,17 18 0,-35-18-16</inkml:trace>
  <inkml:trace contextRef="#ctx0" brushRef="#br0" timeOffset="51913.567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9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5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5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4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8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9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8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2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8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8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7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">27428 3334 0,'18'-18'16,"0"18"-16,-1 0 16,-17-18-16,18 18 15</inkml:trace>
  <inkml:trace contextRef="#ctx0" brushRef="#br0" timeOffset="505240.6688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1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6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2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9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6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4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3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1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6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6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6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9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8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3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5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8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8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9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9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5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8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4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6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6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6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2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8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8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5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5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2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09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19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4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2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8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7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8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4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4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7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7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1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6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1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4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1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3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5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1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4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7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59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5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1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7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7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3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1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89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3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3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">15099 11906 0,'35'0'15,"-17"0"-15,17 0 16</inkml:trace>
  <inkml:trace contextRef="#ctx0" brushRef="#br0" timeOffset="186127.9884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1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3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4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3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69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6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6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7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6">15663 13317 0,'0'36'0,"0"-72"16,0 89-16,-17-53 0,17 18 16,0-36-1,0-35 1,0 36-16,0-36 15,0 18-15,17 17 0,1-35 16,0 53-16,-1-18 16,1 18-1,17 18-15,-17 0 16,-18-1 0</inkml:trace>
  <inkml:trace contextRef="#ctx0" brushRef="#br0" timeOffset="316861.6156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19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6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1">24518 12823 0,'0'0'16,"53"0"-16,-18-17 15,1 17 1,-19-18-16,18 18 15,-35-17-15,-17-1 16</inkml:trace>
  <inkml:trace contextRef="#ctx0" brushRef="#br0" timeOffset="324604.1536">24589 12771 0,'0'35'15,"0"-18"-15,0 19 16,17-19-16,-17 36 15,0-35-15,18 35 16,0-53-16,-18 18 16,17-18-16,1 0 15,-1-18-15</inkml:trace>
  <inkml:trace contextRef="#ctx0" brushRef="#br0" timeOffset="324947.1447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6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6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6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6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1">30039 16298 0,'0'0'0,"18"18"16,17 35 0,0-18-16,1 0 15,16 1-15,-16-1 16,-1 0-16,0 1 0,18-1 16,-35-18-16,-1 1 15,1-18-15,-18 18 0,0-36 16</inkml:trace>
  <inkml:trace contextRef="#ctx0" brushRef="#br0" timeOffset="38140.7969">30533 16351 0,'-18'0'15,"1"36"1,-1-19-16,0 36 15,18-18-15,-17 18 0,-1 53 16,18-35 0,0-36-16,0 18 0,0 0 15,35 17-15,-35-52 16,36 17 0,-36-17-16,17-18 15,-17-18-15</inkml:trace>
  <inkml:trace contextRef="#ctx0" brushRef="#br0" timeOffset="38624.1635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49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3">30850 10530 0,'18'0'0,"17"0"15,-17 0-15,35-17 16,-18 17-16,0 0 15,1-18-15,-1 18 16,-17-17-16,-18-1 16</inkml:trace>
  <inkml:trace contextRef="#ctx0" brushRef="#br0" timeOffset="86804.9446">30992 10283 0,'-18'36'16,"18"-19"-16,0 19 15,0 34-15,0-34 16,0-1-16,0 35 16,18-34-16,17 17 15,-18-36-15,36 18 16,-35-35-16,17 18 15,-35-36-15,18 18 16</inkml:trace>
  <inkml:trace contextRef="#ctx0" brushRef="#br0" timeOffset="87322.5123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7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39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2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7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1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4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5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5">16122 4198 0,'0'88'0,"0"-176"0,0 212 15,18-72-15,-18 54 16,0-70-16,17 16 16,1-16-16,-18-1 0,35 0 15,-17-17-15</inkml:trace>
  <inkml:trace contextRef="#ctx0" brushRef="#br1" timeOffset="186459.9517">16334 4568 0,'0'53'16,"0"-35"-16,0 0 0,35 17 15,-17-35 1,-1 18-16,36-18 16,-35 0-16,17-18 15,-17 0-15,-36-17 16,0 17-16,-35 1 15,36-1 1,-1 18-16,1 0 0,-1 0 16</inkml:trace>
  <inkml:trace contextRef="#ctx0" brushRef="#br1" timeOffset="186939.3616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">25118 4075 0,'0'-18'16,"0"36"0,-18 35-1,18-1-15,0 54 16,18-35-16,35 35 16,-18-71-16,18 0 15,-18 0-15,18-17 0,0-18 16,-18 18-16,36-18 15,-54-18-15</inkml:trace>
  <inkml:trace contextRef="#ctx0" brushRef="#br1" timeOffset="193463.3063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4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4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3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3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3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3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7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7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8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7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49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8">28081 9948 0,'35'36'16,"1"-19"0,-19-17-16,19 18 0,52-18 15,-53 0-15,36-18 16,-54 18-16,1-17 15,-36 17-15,-17-18 16</inkml:trace>
  <inkml:trace contextRef="#ctx0" brushRef="#br0" timeOffset="388632.6769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6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7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7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6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6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7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6">13600 15240 0,'0'0'0,"53"88"0,-18-53 16,0 18-16,-17-35 15,17 0-15,-35-36 16,0-17 0,0-1-16,-18 1 15,18-18-15,-17 18 16,17-36-16,0 36 15,17 18-15,-17-1 0,18 18 16</inkml:trace>
  <inkml:trace contextRef="#ctx0" brushRef="#br1" timeOffset="465505.8786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19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6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6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7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1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4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2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6">11395 7214 0,'0'18'15,"0"0"-15,0 17 16,0 0-16,17 0 0,1 1 16,0 52-1,-1-53-15,1 0 0,17 18 16,-17-35-16</inkml:trace>
  <inkml:trace contextRef="#ctx0" brushRef="#br0" timeOffset="35580.26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8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49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3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6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3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4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4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7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5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6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7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4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7">18662 12753 0,'18'53'16,"-36"-106"-16,53 123 0,18-52 15,-35-18 1,-1-18-16,1 18 0,17-17 16,-35-1-16,-17 1 15,17-1-15,-36-17 16,1 35-16,0-18 15,17 18-15,1 0 16,34 18 0</inkml:trace>
  <inkml:trace contextRef="#ctx0" brushRef="#br0" timeOffset="163237.8145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5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6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4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5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7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4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6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5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2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4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5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7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8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4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2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3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1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7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6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5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9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7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3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8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8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1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3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8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8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9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7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5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7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5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2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6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4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6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4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6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3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8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5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2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6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6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3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4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7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6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8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3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7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1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8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7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8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7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7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4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9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2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customXml" Target="../ink/ink7.xm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NULL"/><Relationship Id="rId7" Type="http://schemas.openxmlformats.org/officeDocument/2006/relationships/customXml" Target="../ink/ink8.xm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customXml" Target="../ink/ink9.xm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customXml" Target="../ink/ink10.xm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NULL"/><Relationship Id="rId6" Type="http://schemas.openxmlformats.org/officeDocument/2006/relationships/customXml" Target="../ink/ink11.xm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0.png"/><Relationship Id="rId8" Type="http://schemas.openxmlformats.org/officeDocument/2006/relationships/image" Target="../media/image80.png"/><Relationship Id="rId9" Type="http://schemas.openxmlformats.org/officeDocument/2006/relationships/image" Target="../media/image9.png"/><Relationship Id="rId10" Type="http://schemas.openxmlformats.org/officeDocument/2006/relationships/customXml" Target="../ink/ink13.xml"/><Relationship Id="rId1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7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8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9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customXml" Target="../ink/ink6.xml"/><Relationship Id="rId10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7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42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1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8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74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06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1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07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837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58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91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6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43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42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53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15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2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2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8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48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2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474</Words>
  <Application>Microsoft Macintosh PowerPoint</Application>
  <PresentationFormat>宽屏</PresentationFormat>
  <Paragraphs>101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Century Schoolbook</vt:lpstr>
      <vt:lpstr>Arial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XIAOJUN YANG</cp:lastModifiedBy>
  <cp:revision>57</cp:revision>
  <dcterms:created xsi:type="dcterms:W3CDTF">2017-07-10T20:19:53Z</dcterms:created>
  <dcterms:modified xsi:type="dcterms:W3CDTF">2017-08-15T18:08:08Z</dcterms:modified>
</cp:coreProperties>
</file>