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221" y="2267372"/>
            <a:ext cx="279732" cy="2797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0081" y="775466"/>
            <a:ext cx="2641918" cy="59469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0550" y="1399501"/>
            <a:ext cx="3451860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846" y="947353"/>
            <a:ext cx="8109861" cy="12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7129" y="2875242"/>
            <a:ext cx="6013450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862" y="1608827"/>
            <a:ext cx="563275" cy="4915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5551" y="789517"/>
            <a:ext cx="1546448" cy="59809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9185" y="657547"/>
            <a:ext cx="2505710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spc="-85" dirty="0">
                <a:latin typeface="Calibri"/>
                <a:cs typeface="Calibri"/>
              </a:rPr>
              <a:t>Digital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spc="-90" dirty="0">
                <a:latin typeface="Calibri"/>
                <a:cs typeface="Calibri"/>
              </a:rPr>
              <a:t>Portfolio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4662" y="3642483"/>
            <a:ext cx="6619875" cy="1967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ts val="2690"/>
              </a:lnSpc>
              <a:spcBef>
                <a:spcPts val="95"/>
              </a:spcBef>
              <a:tabLst>
                <a:tab pos="2174875" algn="l"/>
                <a:tab pos="2718435" algn="l"/>
              </a:tabLst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20" dirty="0">
                <a:latin typeface="Calibri"/>
                <a:cs typeface="Calibri"/>
              </a:rPr>
              <a:t> NAME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2D2D2D"/>
                </a:solidFill>
                <a:latin typeface="Calibri"/>
                <a:cs typeface="Calibri"/>
              </a:rPr>
              <a:t>C</a:t>
            </a:r>
            <a:r>
              <a:rPr sz="2400" spc="6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C1C1C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1C1C1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Geetha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85"/>
              </a:lnSpc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NO:22403577</a:t>
            </a:r>
            <a:endParaRPr sz="2400">
              <a:latin typeface="Calibri"/>
              <a:cs typeface="Calibri"/>
            </a:endParaRPr>
          </a:p>
          <a:p>
            <a:pPr marL="13335">
              <a:lnSpc>
                <a:spcPts val="2430"/>
              </a:lnSpc>
            </a:pPr>
            <a:r>
              <a:rPr sz="2350" spc="-20" dirty="0">
                <a:latin typeface="Calibri"/>
                <a:cs typeface="Calibri"/>
              </a:rPr>
              <a:t>NMID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00" dirty="0">
                <a:latin typeface="Calibri"/>
                <a:cs typeface="Calibri"/>
              </a:rPr>
              <a:t>064578881</a:t>
            </a:r>
            <a:r>
              <a:rPr sz="2350" spc="-3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0D24B6B5E5426B0E4197A23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ts val="2505"/>
              </a:lnSpc>
              <a:tabLst>
                <a:tab pos="1887855" algn="l"/>
              </a:tabLst>
            </a:pPr>
            <a:r>
              <a:rPr sz="2400" spc="-10" dirty="0">
                <a:latin typeface="Calibri"/>
                <a:cs typeface="Calibri"/>
              </a:rPr>
              <a:t>DEPARTMENT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COMPUTER</a:t>
            </a:r>
            <a:r>
              <a:rPr sz="2400" spc="40" dirty="0">
                <a:latin typeface="Calibri"/>
                <a:cs typeface="Calibri"/>
              </a:rPr>
              <a:t> SCIENCE</a:t>
            </a:r>
            <a:endParaRPr sz="2400">
              <a:latin typeface="Calibri"/>
              <a:cs typeface="Calibri"/>
            </a:endParaRPr>
          </a:p>
          <a:p>
            <a:pPr marL="17780" marR="5080" indent="6350">
              <a:lnSpc>
                <a:spcPts val="2500"/>
              </a:lnSpc>
              <a:spcBef>
                <a:spcPts val="204"/>
              </a:spcBef>
              <a:tabLst>
                <a:tab pos="1314450" algn="l"/>
                <a:tab pos="1702435" algn="l"/>
              </a:tabLst>
            </a:pPr>
            <a:r>
              <a:rPr sz="2400" spc="-10" dirty="0">
                <a:latin typeface="Calibri"/>
                <a:cs typeface="Calibri"/>
              </a:rPr>
              <a:t>COLLEGE</a:t>
            </a:r>
            <a:r>
              <a:rPr sz="2400" dirty="0">
                <a:latin typeface="Calibri"/>
                <a:cs typeface="Calibri"/>
              </a:rPr>
              <a:t>	COLLEGE/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UNiVERSiTY: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SRIDEVI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SCIENC</a:t>
            </a:r>
            <a:r>
              <a:rPr sz="2400" dirty="0">
                <a:latin typeface="Calibri"/>
                <a:cs typeface="Calibri"/>
              </a:rPr>
              <a:t>		LEGE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20" dirty="0">
                <a:solidFill>
                  <a:srgbClr val="282828"/>
                </a:solidFill>
                <a:latin typeface="Calibri"/>
                <a:cs typeface="Calibri"/>
              </a:rPr>
              <a:t>/</a:t>
            </a:r>
            <a:r>
              <a:rPr sz="2400" spc="6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MADRAS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77586"/>
            <a:ext cx="2048276" cy="30109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2861" y="5439104"/>
            <a:ext cx="389172" cy="3891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7103" y="2182345"/>
            <a:ext cx="276517" cy="2765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04585" y="810000"/>
            <a:ext cx="1587413" cy="5940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388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30"/>
              </a:spcBef>
            </a:pPr>
            <a:r>
              <a:rPr sz="4000" spc="-535" dirty="0"/>
              <a:t>RESULTS</a:t>
            </a:r>
            <a:r>
              <a:rPr sz="4000" spc="175" dirty="0"/>
              <a:t> </a:t>
            </a:r>
            <a:r>
              <a:rPr sz="4000" spc="-400" dirty="0"/>
              <a:t>AND</a:t>
            </a:r>
            <a:r>
              <a:rPr sz="4000" spc="-60" dirty="0"/>
              <a:t> </a:t>
            </a:r>
            <a:r>
              <a:rPr sz="4000" spc="-484" dirty="0"/>
              <a:t>SCREENSHOTS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2331058" y="3057871"/>
            <a:ext cx="6008370" cy="21380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641350" indent="211454">
              <a:lnSpc>
                <a:spcPts val="2980"/>
              </a:lnSpc>
              <a:spcBef>
                <a:spcPts val="275"/>
              </a:spcBef>
              <a:buChar char="*"/>
              <a:tabLst>
                <a:tab pos="224154" algn="l"/>
              </a:tabLst>
            </a:pPr>
            <a:r>
              <a:rPr sz="2550" spc="-30" dirty="0">
                <a:latin typeface="Arial MT"/>
                <a:cs typeface="Arial MT"/>
              </a:rPr>
              <a:t>Successfully</a:t>
            </a:r>
            <a:r>
              <a:rPr sz="2550" spc="-120" dirty="0">
                <a:latin typeface="Arial MT"/>
                <a:cs typeface="Arial MT"/>
              </a:rPr>
              <a:t> </a:t>
            </a:r>
            <a:r>
              <a:rPr sz="2550" spc="-30" dirty="0">
                <a:latin typeface="Arial MT"/>
                <a:cs typeface="Arial MT"/>
              </a:rPr>
              <a:t>developed</a:t>
            </a:r>
            <a:r>
              <a:rPr sz="2550" spc="-45" dirty="0">
                <a:latin typeface="Arial MT"/>
                <a:cs typeface="Arial MT"/>
              </a:rPr>
              <a:t> </a:t>
            </a:r>
            <a:r>
              <a:rPr sz="2550" spc="-150" dirty="0">
                <a:solidFill>
                  <a:srgbClr val="0C0C0C"/>
                </a:solidFill>
                <a:latin typeface="Arial MT"/>
                <a:cs typeface="Arial MT"/>
              </a:rPr>
              <a:t>a</a:t>
            </a:r>
            <a:r>
              <a:rPr sz="2550" spc="-5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550" spc="-40" dirty="0">
                <a:latin typeface="Arial MT"/>
                <a:cs typeface="Arial MT"/>
              </a:rPr>
              <a:t>responsive </a:t>
            </a:r>
            <a:r>
              <a:rPr sz="2550" spc="-75" dirty="0">
                <a:latin typeface="Arial MT"/>
                <a:cs typeface="Arial MT"/>
              </a:rPr>
              <a:t>and</a:t>
            </a:r>
            <a:r>
              <a:rPr sz="2550" spc="-105" dirty="0">
                <a:latin typeface="Arial MT"/>
                <a:cs typeface="Arial MT"/>
              </a:rPr>
              <a:t> </a:t>
            </a:r>
            <a:r>
              <a:rPr sz="2550" spc="-25" dirty="0">
                <a:latin typeface="Arial MT"/>
                <a:cs typeface="Arial MT"/>
              </a:rPr>
              <a:t>interactive</a:t>
            </a:r>
            <a:r>
              <a:rPr sz="2550" spc="-8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movie</a:t>
            </a:r>
            <a:r>
              <a:rPr sz="2550" spc="-114" dirty="0">
                <a:latin typeface="Arial MT"/>
                <a:cs typeface="Arial MT"/>
              </a:rPr>
              <a:t> </a:t>
            </a:r>
            <a:r>
              <a:rPr sz="2550" spc="-25" dirty="0">
                <a:latin typeface="Arial MT"/>
                <a:cs typeface="Arial MT"/>
              </a:rPr>
              <a:t>theatre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website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85"/>
              </a:spcBef>
              <a:buFont typeface="Arial MT"/>
              <a:buChar char="*"/>
            </a:pPr>
            <a:endParaRPr sz="2550">
              <a:latin typeface="Arial MT"/>
              <a:cs typeface="Arial MT"/>
            </a:endParaRPr>
          </a:p>
          <a:p>
            <a:pPr marL="229235" indent="-215265">
              <a:lnSpc>
                <a:spcPts val="2955"/>
              </a:lnSpc>
              <a:spcBef>
                <a:spcPts val="5"/>
              </a:spcBef>
              <a:buChar char="*"/>
              <a:tabLst>
                <a:tab pos="229235" algn="l"/>
              </a:tabLst>
            </a:pPr>
            <a:r>
              <a:rPr sz="2550" spc="-30" dirty="0">
                <a:latin typeface="Arial MT"/>
                <a:cs typeface="Arial MT"/>
              </a:rPr>
              <a:t>Includes</a:t>
            </a:r>
            <a:r>
              <a:rPr sz="2550" spc="-25" dirty="0">
                <a:latin typeface="Arial MT"/>
                <a:cs typeface="Arial MT"/>
              </a:rPr>
              <a:t> </a:t>
            </a:r>
            <a:r>
              <a:rPr sz="2550" spc="-40" dirty="0">
                <a:latin typeface="Arial MT"/>
                <a:cs typeface="Arial MT"/>
              </a:rPr>
              <a:t>screenshots</a:t>
            </a:r>
            <a:r>
              <a:rPr sz="2550" spc="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of</a:t>
            </a:r>
            <a:r>
              <a:rPr sz="2550" spc="-9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movie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Listenings</a:t>
            </a:r>
            <a:endParaRPr sz="2550">
              <a:latin typeface="Arial MT"/>
              <a:cs typeface="Arial MT"/>
            </a:endParaRPr>
          </a:p>
          <a:p>
            <a:pPr marL="12700">
              <a:lnSpc>
                <a:spcPts val="3015"/>
              </a:lnSpc>
            </a:pPr>
            <a:r>
              <a:rPr sz="2600" spc="-65" dirty="0">
                <a:latin typeface="Arial MT"/>
                <a:cs typeface="Arial MT"/>
              </a:rPr>
              <a:t>navigation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100" dirty="0">
                <a:latin typeface="Arial MT"/>
                <a:cs typeface="Arial MT"/>
              </a:rPr>
              <a:t>and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contact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details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4501" y="2224984"/>
            <a:ext cx="274414" cy="2744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2270" y="5456976"/>
            <a:ext cx="386212" cy="3963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7312" y="751277"/>
            <a:ext cx="1534687" cy="6016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14"/>
              </a:spcBef>
            </a:pPr>
            <a:r>
              <a:rPr spc="-770" dirty="0"/>
              <a:t>CONCLUSION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600710" indent="5715">
              <a:lnSpc>
                <a:spcPts val="2880"/>
              </a:lnSpc>
              <a:spcBef>
                <a:spcPts val="335"/>
              </a:spcBef>
            </a:pPr>
            <a:r>
              <a:rPr dirty="0"/>
              <a:t>*</a:t>
            </a:r>
            <a:r>
              <a:rPr spc="-180" dirty="0"/>
              <a:t> </a:t>
            </a:r>
            <a:r>
              <a:rPr spc="-105" dirty="0"/>
              <a:t>The</a:t>
            </a:r>
            <a:r>
              <a:rPr spc="-75" dirty="0"/>
              <a:t> </a:t>
            </a:r>
            <a:r>
              <a:rPr spc="-10" dirty="0"/>
              <a:t>project</a:t>
            </a:r>
            <a:r>
              <a:rPr spc="-35" dirty="0"/>
              <a:t> </a:t>
            </a:r>
            <a:r>
              <a:rPr spc="-30" dirty="0"/>
              <a:t>provides</a:t>
            </a:r>
            <a:r>
              <a:rPr spc="15" dirty="0"/>
              <a:t> </a:t>
            </a:r>
            <a:r>
              <a:rPr spc="-235" dirty="0"/>
              <a:t>a</a:t>
            </a:r>
            <a:r>
              <a:rPr spc="-60" dirty="0"/>
              <a:t> </a:t>
            </a:r>
            <a:r>
              <a:rPr spc="-30" dirty="0"/>
              <a:t>modern</a:t>
            </a:r>
            <a:r>
              <a:rPr spc="-140" dirty="0"/>
              <a:t> </a:t>
            </a:r>
            <a:r>
              <a:rPr spc="-10" dirty="0"/>
              <a:t>movie </a:t>
            </a:r>
            <a:r>
              <a:rPr spc="-35" dirty="0"/>
              <a:t>theatre </a:t>
            </a:r>
            <a:r>
              <a:rPr spc="-40" dirty="0"/>
              <a:t>website</a:t>
            </a:r>
            <a:r>
              <a:rPr spc="-140" dirty="0"/>
              <a:t> </a:t>
            </a:r>
            <a:r>
              <a:rPr spc="-10" dirty="0"/>
              <a:t>design</a:t>
            </a: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pc="-10" dirty="0"/>
          </a:p>
          <a:p>
            <a:pPr marL="178435" marR="5080" indent="1270">
              <a:lnSpc>
                <a:spcPts val="2960"/>
              </a:lnSpc>
            </a:pPr>
            <a:r>
              <a:rPr sz="2750" dirty="0"/>
              <a:t>*</a:t>
            </a:r>
            <a:r>
              <a:rPr sz="2750" spc="-195" dirty="0"/>
              <a:t> </a:t>
            </a:r>
            <a:r>
              <a:rPr sz="2750" spc="-35" dirty="0"/>
              <a:t>It</a:t>
            </a:r>
            <a:r>
              <a:rPr sz="2750" spc="-155" dirty="0"/>
              <a:t> </a:t>
            </a:r>
            <a:r>
              <a:rPr sz="2750" spc="-200" dirty="0"/>
              <a:t>enhances</a:t>
            </a:r>
            <a:r>
              <a:rPr sz="2750" spc="15" dirty="0"/>
              <a:t> </a:t>
            </a:r>
            <a:r>
              <a:rPr sz="2750" spc="-195" dirty="0"/>
              <a:t>user</a:t>
            </a:r>
            <a:r>
              <a:rPr sz="2750" spc="-90" dirty="0"/>
              <a:t> </a:t>
            </a:r>
            <a:r>
              <a:rPr sz="2750" spc="-150" dirty="0"/>
              <a:t>experience</a:t>
            </a:r>
            <a:r>
              <a:rPr sz="2750" spc="60" dirty="0"/>
              <a:t> </a:t>
            </a:r>
            <a:r>
              <a:rPr sz="2750" spc="-100" dirty="0"/>
              <a:t>with</a:t>
            </a:r>
            <a:r>
              <a:rPr sz="2750" spc="-90" dirty="0"/>
              <a:t> </a:t>
            </a:r>
            <a:r>
              <a:rPr sz="2750" spc="-355" dirty="0">
                <a:solidFill>
                  <a:srgbClr val="161616"/>
                </a:solidFill>
              </a:rPr>
              <a:t>a</a:t>
            </a:r>
            <a:r>
              <a:rPr sz="2750" spc="-110" dirty="0">
                <a:solidFill>
                  <a:srgbClr val="161616"/>
                </a:solidFill>
              </a:rPr>
              <a:t> </a:t>
            </a:r>
            <a:r>
              <a:rPr sz="2750" spc="-110" dirty="0"/>
              <a:t>clean </a:t>
            </a:r>
            <a:r>
              <a:rPr sz="2750" spc="-135" dirty="0"/>
              <a:t>layout</a:t>
            </a:r>
            <a:r>
              <a:rPr sz="2750" spc="-55" dirty="0"/>
              <a:t> </a:t>
            </a:r>
            <a:r>
              <a:rPr sz="2750" spc="-254" dirty="0"/>
              <a:t>and</a:t>
            </a:r>
            <a:r>
              <a:rPr sz="2750" spc="-65" dirty="0"/>
              <a:t> </a:t>
            </a:r>
            <a:r>
              <a:rPr sz="2750" spc="-110" dirty="0"/>
              <a:t>interactive</a:t>
            </a:r>
            <a:r>
              <a:rPr sz="2750" spc="30" dirty="0"/>
              <a:t> </a:t>
            </a:r>
            <a:r>
              <a:rPr sz="2750" spc="-150" dirty="0"/>
              <a:t>booking</a:t>
            </a:r>
            <a:r>
              <a:rPr sz="2750" spc="-45" dirty="0"/>
              <a:t> </a:t>
            </a:r>
            <a:r>
              <a:rPr sz="2750" spc="-10" dirty="0"/>
              <a:t>option</a:t>
            </a:r>
            <a:endParaRPr sz="27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596B8A-3065-C312-3DC3-F11835B6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57F29BB-9D48-E364-6F03-91D467BE04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4501" y="2224984"/>
            <a:ext cx="274414" cy="274414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7218E44-EA51-674F-2DD0-23A8171997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2270" y="5456976"/>
            <a:ext cx="386212" cy="396376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5200FF48-42E0-88C7-2C3F-AAA7E354F3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7312" y="751277"/>
            <a:ext cx="1534687" cy="601679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4ED5969-B85E-E31F-88A6-A666B8C45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846" y="947353"/>
            <a:ext cx="8109861" cy="76879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14"/>
              </a:spcBef>
            </a:pPr>
            <a:r>
              <a:rPr lang="en-US" spc="-770" dirty="0" err="1">
                <a:latin typeface="Algerian" panose="04020705040A02060702" pitchFamily="82" charset="0"/>
              </a:rPr>
              <a:t>Github</a:t>
            </a:r>
            <a:r>
              <a:rPr lang="en-US" spc="-770" dirty="0">
                <a:latin typeface="Algerian" panose="04020705040A02060702" pitchFamily="82" charset="0"/>
              </a:rPr>
              <a:t>   link</a:t>
            </a:r>
            <a:endParaRPr spc="-770" dirty="0">
              <a:latin typeface="Algerian" panose="04020705040A02060702" pitchFamily="82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09B2837-7C93-90D9-862B-C0F17272D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67129" y="2875242"/>
            <a:ext cx="6013450" cy="78675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600710" indent="5715">
              <a:lnSpc>
                <a:spcPts val="2880"/>
              </a:lnSpc>
              <a:spcBef>
                <a:spcPts val="335"/>
              </a:spcBef>
            </a:pPr>
            <a:r>
              <a:rPr dirty="0"/>
              <a:t>*</a:t>
            </a:r>
            <a:r>
              <a:rPr lang="en-IN"/>
              <a:t>https://github.com/csgeetha24120bsccs/Geetha_222403577.git</a:t>
            </a:r>
            <a:endParaRPr sz="2750" dirty="0"/>
          </a:p>
        </p:txBody>
      </p:sp>
    </p:spTree>
    <p:extLst>
      <p:ext uri="{BB962C8B-B14F-4D97-AF65-F5344CB8AC3E}">
        <p14:creationId xmlns:p14="http://schemas.microsoft.com/office/powerpoint/2010/main" val="60782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spc="185" dirty="0">
                <a:latin typeface="Calibri"/>
                <a:cs typeface="Calibri"/>
              </a:rPr>
              <a:t>PROJECT</a:t>
            </a:r>
            <a:r>
              <a:rPr sz="4150" spc="165" dirty="0">
                <a:latin typeface="Calibri"/>
                <a:cs typeface="Calibri"/>
              </a:rPr>
              <a:t> </a:t>
            </a:r>
            <a:r>
              <a:rPr sz="4150" spc="160" dirty="0">
                <a:latin typeface="Calibri"/>
                <a:cs typeface="Calibri"/>
              </a:rPr>
              <a:t>TITLE</a:t>
            </a:r>
            <a:endParaRPr sz="4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2560" y="3573257"/>
            <a:ext cx="42875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30" dirty="0">
                <a:latin typeface="Calibri"/>
                <a:cs typeface="Calibri"/>
              </a:rPr>
              <a:t>Geetha's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Movie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Theatre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44" y="5049932"/>
            <a:ext cx="1106069" cy="15874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20" y="4169173"/>
            <a:ext cx="921724" cy="7578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14826" y="748552"/>
            <a:ext cx="1577172" cy="602193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1461" y="988259"/>
            <a:ext cx="208470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50" spc="-650" dirty="0"/>
              <a:t>AGENDA</a:t>
            </a:r>
            <a:endParaRPr sz="4750"/>
          </a:p>
        </p:txBody>
      </p:sp>
      <p:sp>
        <p:nvSpPr>
          <p:cNvPr id="6" name="object 6"/>
          <p:cNvSpPr txBox="1"/>
          <p:nvPr/>
        </p:nvSpPr>
        <p:spPr>
          <a:xfrm>
            <a:off x="2174829" y="1977619"/>
            <a:ext cx="4118610" cy="33921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2860" marR="1134110" indent="-10795">
              <a:lnSpc>
                <a:spcPct val="97300"/>
              </a:lnSpc>
              <a:spcBef>
                <a:spcPts val="200"/>
              </a:spcBef>
            </a:pPr>
            <a:r>
              <a:rPr sz="3750" baseline="3333" dirty="0">
                <a:latin typeface="Arial MT"/>
                <a:cs typeface="Arial MT"/>
              </a:rPr>
              <a:t>1</a:t>
            </a:r>
            <a:r>
              <a:rPr sz="2500" dirty="0">
                <a:latin typeface="Arial MT"/>
                <a:cs typeface="Arial MT"/>
              </a:rPr>
              <a:t>.Problem</a:t>
            </a:r>
            <a:r>
              <a:rPr sz="2500" spc="-75" dirty="0"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0F0F0F"/>
                </a:solidFill>
                <a:latin typeface="Arial MT"/>
                <a:cs typeface="Arial MT"/>
              </a:rPr>
              <a:t>Statement </a:t>
            </a:r>
            <a:r>
              <a:rPr sz="2450" dirty="0">
                <a:solidFill>
                  <a:srgbClr val="131313"/>
                </a:solidFill>
                <a:latin typeface="Arial MT"/>
                <a:cs typeface="Arial MT"/>
              </a:rPr>
              <a:t>2</a:t>
            </a:r>
            <a:r>
              <a:rPr sz="2450" spc="-8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2450" dirty="0">
                <a:solidFill>
                  <a:srgbClr val="0C0C0C"/>
                </a:solidFill>
                <a:latin typeface="Arial MT"/>
                <a:cs typeface="Arial MT"/>
              </a:rPr>
              <a:t>Project</a:t>
            </a:r>
            <a:r>
              <a:rPr sz="2450" spc="28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Overview </a:t>
            </a:r>
            <a:r>
              <a:rPr sz="3975" spc="-15" baseline="2096" dirty="0">
                <a:latin typeface="Arial MT"/>
                <a:cs typeface="Arial MT"/>
              </a:rPr>
              <a:t>3</a:t>
            </a:r>
            <a:r>
              <a:rPr sz="2650" spc="-10" dirty="0">
                <a:latin typeface="Arial MT"/>
                <a:cs typeface="Arial MT"/>
              </a:rPr>
              <a:t>.End</a:t>
            </a:r>
            <a:r>
              <a:rPr sz="3975" spc="-15" baseline="1048" dirty="0">
                <a:solidFill>
                  <a:srgbClr val="111111"/>
                </a:solidFill>
                <a:latin typeface="Arial MT"/>
                <a:cs typeface="Arial MT"/>
              </a:rPr>
              <a:t>Users</a:t>
            </a:r>
            <a:endParaRPr sz="3975" baseline="1048">
              <a:latin typeface="Arial MT"/>
              <a:cs typeface="Arial MT"/>
            </a:endParaRPr>
          </a:p>
          <a:p>
            <a:pPr marL="33020">
              <a:lnSpc>
                <a:spcPts val="2815"/>
              </a:lnSpc>
            </a:pPr>
            <a:r>
              <a:rPr sz="2650" spc="-170" dirty="0">
                <a:latin typeface="Arial MT"/>
                <a:cs typeface="Arial MT"/>
              </a:rPr>
              <a:t>4</a:t>
            </a:r>
            <a:r>
              <a:rPr sz="2650" spc="-85" dirty="0">
                <a:latin typeface="Arial MT"/>
                <a:cs typeface="Arial MT"/>
              </a:rPr>
              <a:t> </a:t>
            </a:r>
            <a:r>
              <a:rPr sz="2650" spc="-90" dirty="0">
                <a:latin typeface="Arial MT"/>
                <a:cs typeface="Arial MT"/>
              </a:rPr>
              <a:t>Tools</a:t>
            </a:r>
            <a:r>
              <a:rPr sz="2650" spc="-55" dirty="0">
                <a:latin typeface="Arial MT"/>
                <a:cs typeface="Arial MT"/>
              </a:rPr>
              <a:t> </a:t>
            </a:r>
            <a:r>
              <a:rPr sz="2650" spc="-165" dirty="0">
                <a:latin typeface="Arial MT"/>
                <a:cs typeface="Arial MT"/>
              </a:rPr>
              <a:t>and</a:t>
            </a:r>
            <a:r>
              <a:rPr sz="2650" spc="-20" dirty="0">
                <a:latin typeface="Arial MT"/>
                <a:cs typeface="Arial MT"/>
              </a:rPr>
              <a:t> </a:t>
            </a:r>
            <a:r>
              <a:rPr sz="2650" spc="-25" dirty="0">
                <a:latin typeface="Arial MT"/>
                <a:cs typeface="Arial MT"/>
              </a:rPr>
              <a:t>Technologies</a:t>
            </a:r>
            <a:endParaRPr sz="2650">
              <a:latin typeface="Arial MT"/>
              <a:cs typeface="Arial MT"/>
            </a:endParaRPr>
          </a:p>
          <a:p>
            <a:pPr marL="299085" indent="-282575">
              <a:lnSpc>
                <a:spcPts val="2950"/>
              </a:lnSpc>
              <a:buSzPct val="96078"/>
              <a:buAutoNum type="arabicPeriod" startAt="5"/>
              <a:tabLst>
                <a:tab pos="299085" algn="l"/>
              </a:tabLst>
            </a:pPr>
            <a:r>
              <a:rPr sz="2550" dirty="0">
                <a:solidFill>
                  <a:srgbClr val="0C0C0C"/>
                </a:solidFill>
                <a:latin typeface="Arial MT"/>
                <a:cs typeface="Arial MT"/>
              </a:rPr>
              <a:t>Portfolio</a:t>
            </a:r>
            <a:r>
              <a:rPr sz="2550" spc="-12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3825" baseline="1089" dirty="0">
                <a:solidFill>
                  <a:srgbClr val="0F0F0F"/>
                </a:solidFill>
                <a:latin typeface="Arial MT"/>
                <a:cs typeface="Arial MT"/>
              </a:rPr>
              <a:t>design</a:t>
            </a:r>
            <a:r>
              <a:rPr sz="3825" spc="-97" baseline="1089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3825" spc="-179" baseline="1089" dirty="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sz="3825" spc="-89" baseline="1089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3825" spc="-52" baseline="1089" dirty="0">
                <a:latin typeface="Arial MT"/>
                <a:cs typeface="Arial MT"/>
              </a:rPr>
              <a:t>Layout</a:t>
            </a:r>
            <a:endParaRPr sz="3825" baseline="1089">
              <a:latin typeface="Arial MT"/>
              <a:cs typeface="Arial MT"/>
            </a:endParaRPr>
          </a:p>
          <a:p>
            <a:pPr marL="303530" indent="-288925">
              <a:lnSpc>
                <a:spcPts val="2975"/>
              </a:lnSpc>
              <a:buSzPct val="96153"/>
              <a:buAutoNum type="arabicPeriod" startAt="5"/>
              <a:tabLst>
                <a:tab pos="303530" algn="l"/>
              </a:tabLst>
            </a:pPr>
            <a:r>
              <a:rPr sz="2600" spc="-65" dirty="0">
                <a:solidFill>
                  <a:srgbClr val="0F0F0F"/>
                </a:solidFill>
                <a:latin typeface="Arial MT"/>
                <a:cs typeface="Arial MT"/>
              </a:rPr>
              <a:t>Features</a:t>
            </a:r>
            <a:r>
              <a:rPr sz="3900" spc="-97" baseline="1068" dirty="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sz="3900" spc="-120" baseline="1068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3900" spc="-15" baseline="1068" dirty="0">
                <a:solidFill>
                  <a:srgbClr val="0F0F0F"/>
                </a:solidFill>
                <a:latin typeface="Arial MT"/>
                <a:cs typeface="Arial MT"/>
              </a:rPr>
              <a:t>Functionality</a:t>
            </a:r>
            <a:endParaRPr sz="3900" baseline="1068">
              <a:latin typeface="Arial MT"/>
              <a:cs typeface="Arial MT"/>
            </a:endParaRPr>
          </a:p>
          <a:p>
            <a:pPr marL="23495" marR="413384" indent="-16510">
              <a:lnSpc>
                <a:spcPct val="91700"/>
              </a:lnSpc>
              <a:spcBef>
                <a:spcPts val="210"/>
              </a:spcBef>
              <a:buSzPct val="96078"/>
              <a:buAutoNum type="arabicPeriod" startAt="5"/>
              <a:tabLst>
                <a:tab pos="23495" algn="l"/>
                <a:tab pos="289560" algn="l"/>
              </a:tabLst>
            </a:pPr>
            <a:r>
              <a:rPr sz="2550" spc="-20" dirty="0">
                <a:latin typeface="Arial MT"/>
                <a:cs typeface="Arial MT"/>
              </a:rPr>
              <a:t>Results</a:t>
            </a:r>
            <a:r>
              <a:rPr sz="2550" spc="-450" dirty="0">
                <a:latin typeface="Arial MT"/>
                <a:cs typeface="Arial MT"/>
              </a:rPr>
              <a:t> </a:t>
            </a:r>
            <a:r>
              <a:rPr sz="3825" spc="-179" baseline="1089" dirty="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sz="3825" spc="-52" baseline="1089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3825" spc="-89" baseline="1089" dirty="0">
                <a:solidFill>
                  <a:srgbClr val="111111"/>
                </a:solidFill>
                <a:latin typeface="Arial MT"/>
                <a:cs typeface="Arial MT"/>
              </a:rPr>
              <a:t>Screenshots</a:t>
            </a:r>
            <a:r>
              <a:rPr sz="3825" spc="-75" baseline="1089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650" spc="-50" dirty="0">
                <a:solidFill>
                  <a:srgbClr val="1C1C1C"/>
                </a:solidFill>
                <a:latin typeface="Arial MT"/>
                <a:cs typeface="Arial MT"/>
              </a:rPr>
              <a:t>8 </a:t>
            </a:r>
            <a:r>
              <a:rPr sz="2650" spc="-130" dirty="0">
                <a:solidFill>
                  <a:srgbClr val="111111"/>
                </a:solidFill>
                <a:latin typeface="Arial MT"/>
                <a:cs typeface="Arial MT"/>
              </a:rPr>
              <a:t>Conclusion</a:t>
            </a:r>
            <a:r>
              <a:rPr sz="265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3900" spc="-15" baseline="3205" dirty="0">
                <a:solidFill>
                  <a:srgbClr val="0F0F0F"/>
                </a:solidFill>
                <a:latin typeface="Arial MT"/>
                <a:cs typeface="Arial MT"/>
              </a:rPr>
              <a:t>9.</a:t>
            </a:r>
            <a:r>
              <a:rPr sz="2600" spc="-10" dirty="0">
                <a:solidFill>
                  <a:srgbClr val="0F0F0F"/>
                </a:solidFill>
                <a:latin typeface="Arial MT"/>
                <a:cs typeface="Arial MT"/>
              </a:rPr>
              <a:t>Github</a:t>
            </a:r>
            <a:r>
              <a:rPr sz="3900" spc="-15" baseline="1068" dirty="0">
                <a:solidFill>
                  <a:srgbClr val="0F0F0F"/>
                </a:solidFill>
                <a:latin typeface="Arial MT"/>
                <a:cs typeface="Arial MT"/>
              </a:rPr>
              <a:t>Link</a:t>
            </a:r>
            <a:endParaRPr sz="3900" baseline="106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7344" y="2264275"/>
            <a:ext cx="276517" cy="2765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5827" y="3421552"/>
            <a:ext cx="1853689" cy="2795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1690" y="850966"/>
            <a:ext cx="1710309" cy="58580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8651" y="1129006"/>
            <a:ext cx="5002530" cy="715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16810" algn="l"/>
              </a:tabLst>
            </a:pPr>
            <a:r>
              <a:rPr sz="4500" spc="-765" dirty="0"/>
              <a:t>PROBLEM</a:t>
            </a:r>
            <a:r>
              <a:rPr sz="4500" dirty="0"/>
              <a:t>	</a:t>
            </a:r>
            <a:r>
              <a:rPr sz="4500" spc="-805" dirty="0"/>
              <a:t>STATEMENT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677513" y="2527524"/>
            <a:ext cx="6090285" cy="24187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302895" indent="221615">
              <a:lnSpc>
                <a:spcPct val="88900"/>
              </a:lnSpc>
              <a:spcBef>
                <a:spcPts val="495"/>
              </a:spcBef>
              <a:buChar char="*"/>
              <a:tabLst>
                <a:tab pos="234315" algn="l"/>
              </a:tabLst>
            </a:pPr>
            <a:r>
              <a:rPr sz="2850" spc="-229" dirty="0">
                <a:latin typeface="Arial MT"/>
                <a:cs typeface="Arial MT"/>
              </a:rPr>
              <a:t>Creating</a:t>
            </a:r>
            <a:r>
              <a:rPr sz="2850" spc="35" dirty="0">
                <a:latin typeface="Arial MT"/>
                <a:cs typeface="Arial MT"/>
              </a:rPr>
              <a:t> </a:t>
            </a:r>
            <a:r>
              <a:rPr sz="2850" spc="-290" dirty="0">
                <a:latin typeface="Arial MT"/>
                <a:cs typeface="Arial MT"/>
              </a:rPr>
              <a:t>an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25" dirty="0">
                <a:latin typeface="Arial MT"/>
                <a:cs typeface="Arial MT"/>
              </a:rPr>
              <a:t>engaging</a:t>
            </a:r>
            <a:r>
              <a:rPr sz="2850" spc="125" dirty="0">
                <a:latin typeface="Arial MT"/>
                <a:cs typeface="Arial MT"/>
              </a:rPr>
              <a:t> </a:t>
            </a:r>
            <a:r>
              <a:rPr sz="2850" spc="-305" dirty="0">
                <a:latin typeface="Arial MT"/>
                <a:cs typeface="Arial MT"/>
              </a:rPr>
              <a:t>and</a:t>
            </a:r>
            <a:r>
              <a:rPr sz="2850" spc="-70" dirty="0">
                <a:latin typeface="Arial MT"/>
                <a:cs typeface="Arial MT"/>
              </a:rPr>
              <a:t> </a:t>
            </a:r>
            <a:r>
              <a:rPr sz="2850" spc="-265" dirty="0">
                <a:latin typeface="Arial MT"/>
                <a:cs typeface="Arial MT"/>
              </a:rPr>
              <a:t>user</a:t>
            </a:r>
            <a:r>
              <a:rPr sz="2850" spc="65" dirty="0">
                <a:latin typeface="Arial MT"/>
                <a:cs typeface="Arial MT"/>
              </a:rPr>
              <a:t> </a:t>
            </a:r>
            <a:r>
              <a:rPr sz="2850" spc="-30" dirty="0">
                <a:latin typeface="Arial MT"/>
                <a:cs typeface="Arial MT"/>
              </a:rPr>
              <a:t>friendly </a:t>
            </a:r>
            <a:r>
              <a:rPr sz="2750" spc="-114" dirty="0">
                <a:latin typeface="Arial MT"/>
                <a:cs typeface="Arial MT"/>
              </a:rPr>
              <a:t>movie</a:t>
            </a:r>
            <a:r>
              <a:rPr sz="2750" spc="-85" dirty="0">
                <a:latin typeface="Arial MT"/>
                <a:cs typeface="Arial MT"/>
              </a:rPr>
              <a:t> </a:t>
            </a:r>
            <a:r>
              <a:rPr sz="2750" spc="-125" dirty="0">
                <a:latin typeface="Arial MT"/>
                <a:cs typeface="Arial MT"/>
              </a:rPr>
              <a:t>theatre</a:t>
            </a:r>
            <a:r>
              <a:rPr sz="2750" spc="-65" dirty="0">
                <a:latin typeface="Arial MT"/>
                <a:cs typeface="Arial MT"/>
              </a:rPr>
              <a:t> </a:t>
            </a:r>
            <a:r>
              <a:rPr sz="2750" spc="-135" dirty="0">
                <a:latin typeface="Arial MT"/>
                <a:cs typeface="Arial MT"/>
              </a:rPr>
              <a:t>website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spc="-65" dirty="0">
                <a:latin typeface="Arial MT"/>
                <a:cs typeface="Arial MT"/>
              </a:rPr>
              <a:t>for</a:t>
            </a:r>
            <a:r>
              <a:rPr sz="2750" spc="-120" dirty="0">
                <a:latin typeface="Arial MT"/>
                <a:cs typeface="Arial MT"/>
              </a:rPr>
              <a:t> </a:t>
            </a:r>
            <a:r>
              <a:rPr sz="2750" spc="-245" dirty="0">
                <a:latin typeface="Arial MT"/>
                <a:cs typeface="Arial MT"/>
              </a:rPr>
              <a:t>Geetha's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spc="-80" dirty="0">
                <a:latin typeface="Arial MT"/>
                <a:cs typeface="Arial MT"/>
              </a:rPr>
              <a:t>movie </a:t>
            </a:r>
            <a:r>
              <a:rPr sz="2750" spc="-30" dirty="0">
                <a:latin typeface="Arial MT"/>
                <a:cs typeface="Arial MT"/>
              </a:rPr>
              <a:t>theatre.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Arial MT"/>
              <a:buChar char="*"/>
            </a:pPr>
            <a:endParaRPr sz="2750">
              <a:latin typeface="Arial MT"/>
              <a:cs typeface="Arial MT"/>
            </a:endParaRPr>
          </a:p>
          <a:p>
            <a:pPr marL="15240" marR="5080" indent="218440">
              <a:lnSpc>
                <a:spcPts val="2980"/>
              </a:lnSpc>
              <a:buChar char="*"/>
              <a:tabLst>
                <a:tab pos="233679" algn="l"/>
              </a:tabLst>
            </a:pPr>
            <a:r>
              <a:rPr sz="2850" spc="-285" dirty="0">
                <a:latin typeface="Arial MT"/>
                <a:cs typeface="Arial MT"/>
              </a:rPr>
              <a:t>The</a:t>
            </a:r>
            <a:r>
              <a:rPr sz="2850" spc="5" dirty="0">
                <a:latin typeface="Arial MT"/>
                <a:cs typeface="Arial MT"/>
              </a:rPr>
              <a:t> </a:t>
            </a:r>
            <a:r>
              <a:rPr sz="2850" spc="-165" dirty="0">
                <a:latin typeface="Arial MT"/>
                <a:cs typeface="Arial MT"/>
              </a:rPr>
              <a:t>site</a:t>
            </a:r>
            <a:r>
              <a:rPr sz="2850" spc="-30" dirty="0">
                <a:latin typeface="Arial MT"/>
                <a:cs typeface="Arial MT"/>
              </a:rPr>
              <a:t> </a:t>
            </a:r>
            <a:r>
              <a:rPr sz="2850" spc="-220" dirty="0">
                <a:latin typeface="Arial MT"/>
                <a:cs typeface="Arial MT"/>
              </a:rPr>
              <a:t>should</a:t>
            </a:r>
            <a:r>
              <a:rPr sz="2850" spc="35" dirty="0">
                <a:latin typeface="Arial MT"/>
                <a:cs typeface="Arial MT"/>
              </a:rPr>
              <a:t> </a:t>
            </a:r>
            <a:r>
              <a:rPr sz="2850" spc="-175" dirty="0">
                <a:latin typeface="Arial MT"/>
                <a:cs typeface="Arial MT"/>
              </a:rPr>
              <a:t>allow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-265" dirty="0">
                <a:latin typeface="Arial MT"/>
                <a:cs typeface="Arial MT"/>
              </a:rPr>
              <a:t>user</a:t>
            </a:r>
            <a:r>
              <a:rPr sz="2850" spc="-20" dirty="0">
                <a:latin typeface="Arial MT"/>
                <a:cs typeface="Arial MT"/>
              </a:rPr>
              <a:t> </a:t>
            </a:r>
            <a:r>
              <a:rPr sz="2850" spc="-150" dirty="0">
                <a:latin typeface="Arial MT"/>
                <a:cs typeface="Arial MT"/>
              </a:rPr>
              <a:t>to</a:t>
            </a:r>
            <a:r>
              <a:rPr sz="2850" spc="-50" dirty="0">
                <a:latin typeface="Arial MT"/>
                <a:cs typeface="Arial MT"/>
              </a:rPr>
              <a:t> </a:t>
            </a:r>
            <a:r>
              <a:rPr sz="2850" spc="-65" dirty="0">
                <a:latin typeface="Arial MT"/>
                <a:cs typeface="Arial MT"/>
              </a:rPr>
              <a:t>browser </a:t>
            </a:r>
            <a:r>
              <a:rPr sz="2850" spc="-204" dirty="0">
                <a:latin typeface="Arial MT"/>
                <a:cs typeface="Arial MT"/>
              </a:rPr>
              <a:t>movies,</a:t>
            </a:r>
            <a:r>
              <a:rPr sz="2850" spc="-5" dirty="0">
                <a:latin typeface="Arial MT"/>
                <a:cs typeface="Arial MT"/>
              </a:rPr>
              <a:t> </a:t>
            </a:r>
            <a:r>
              <a:rPr sz="2850" spc="-210" dirty="0">
                <a:latin typeface="Arial MT"/>
                <a:cs typeface="Arial MT"/>
              </a:rPr>
              <a:t>check</a:t>
            </a:r>
            <a:r>
              <a:rPr sz="2850" spc="15" dirty="0">
                <a:latin typeface="Arial MT"/>
                <a:cs typeface="Arial MT"/>
              </a:rPr>
              <a:t> </a:t>
            </a:r>
            <a:r>
              <a:rPr sz="2850" spc="-215" dirty="0">
                <a:latin typeface="Arial MT"/>
                <a:cs typeface="Arial MT"/>
              </a:rPr>
              <a:t>showtimes,and</a:t>
            </a:r>
            <a:r>
              <a:rPr sz="2850" spc="175" dirty="0">
                <a:latin typeface="Arial MT"/>
                <a:cs typeface="Arial MT"/>
              </a:rPr>
              <a:t> </a:t>
            </a:r>
            <a:r>
              <a:rPr sz="2850" spc="-225" dirty="0">
                <a:latin typeface="Arial MT"/>
                <a:cs typeface="Arial MT"/>
              </a:rPr>
              <a:t>book</a:t>
            </a:r>
            <a:r>
              <a:rPr sz="2850" spc="-35" dirty="0">
                <a:latin typeface="Arial MT"/>
                <a:cs typeface="Arial MT"/>
              </a:rPr>
              <a:t> </a:t>
            </a:r>
            <a:r>
              <a:rPr sz="2850" spc="-105" dirty="0">
                <a:latin typeface="Arial MT"/>
                <a:cs typeface="Arial MT"/>
              </a:rPr>
              <a:t>tickets.</a:t>
            </a:r>
            <a:endParaRPr sz="2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2500" y="2372625"/>
            <a:ext cx="263250" cy="273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0125" y="874126"/>
            <a:ext cx="2581874" cy="5821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614" y="1529674"/>
            <a:ext cx="454596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25370" algn="l"/>
              </a:tabLst>
            </a:pPr>
            <a:r>
              <a:rPr sz="3950" spc="-440" dirty="0"/>
              <a:t>PROJECT</a:t>
            </a:r>
            <a:r>
              <a:rPr sz="3950" dirty="0"/>
              <a:t>	</a:t>
            </a:r>
            <a:r>
              <a:rPr sz="3950" spc="-525" dirty="0"/>
              <a:t>OVERVIEW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999872" y="2858370"/>
            <a:ext cx="5984240" cy="21240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5240" marR="424815" indent="-3175">
              <a:lnSpc>
                <a:spcPts val="2870"/>
              </a:lnSpc>
              <a:spcBef>
                <a:spcPts val="335"/>
              </a:spcBef>
            </a:pPr>
            <a:r>
              <a:rPr sz="2500" dirty="0">
                <a:latin typeface="Arial MT"/>
                <a:cs typeface="Arial MT"/>
              </a:rPr>
              <a:t>*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The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project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is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215" dirty="0">
                <a:latin typeface="Arial MT"/>
                <a:cs typeface="Arial MT"/>
              </a:rPr>
              <a:t>a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responsive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website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for </a:t>
            </a:r>
            <a:r>
              <a:rPr sz="2500" spc="-95" dirty="0">
                <a:latin typeface="Arial MT"/>
                <a:cs typeface="Arial MT"/>
              </a:rPr>
              <a:t>Geetha's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movie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theatre.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500">
              <a:latin typeface="Arial MT"/>
              <a:cs typeface="Arial MT"/>
            </a:endParaRPr>
          </a:p>
          <a:p>
            <a:pPr marL="172720" marR="5080" indent="-8890">
              <a:lnSpc>
                <a:spcPts val="2950"/>
              </a:lnSpc>
            </a:pPr>
            <a:r>
              <a:rPr sz="2550" dirty="0">
                <a:latin typeface="Arial MT"/>
                <a:cs typeface="Arial MT"/>
              </a:rPr>
              <a:t>*</a:t>
            </a:r>
            <a:r>
              <a:rPr sz="2550" spc="-18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It</a:t>
            </a:r>
            <a:r>
              <a:rPr sz="2550" spc="-90" dirty="0">
                <a:latin typeface="Arial MT"/>
                <a:cs typeface="Arial MT"/>
              </a:rPr>
              <a:t> </a:t>
            </a:r>
            <a:r>
              <a:rPr sz="2550" spc="-30" dirty="0">
                <a:latin typeface="Arial MT"/>
                <a:cs typeface="Arial MT"/>
              </a:rPr>
              <a:t>includes</a:t>
            </a:r>
            <a:r>
              <a:rPr sz="2550" spc="-10" dirty="0">
                <a:latin typeface="Arial MT"/>
                <a:cs typeface="Arial MT"/>
              </a:rPr>
              <a:t> </a:t>
            </a:r>
            <a:r>
              <a:rPr sz="2550" spc="-35" dirty="0">
                <a:latin typeface="Arial MT"/>
                <a:cs typeface="Arial MT"/>
              </a:rPr>
              <a:t>sections,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contact</a:t>
            </a:r>
            <a:r>
              <a:rPr sz="2550" spc="90" dirty="0">
                <a:latin typeface="Arial MT"/>
                <a:cs typeface="Arial MT"/>
              </a:rPr>
              <a:t> </a:t>
            </a:r>
            <a:r>
              <a:rPr sz="2550" spc="-40" dirty="0">
                <a:latin typeface="Arial MT"/>
                <a:cs typeface="Arial MT"/>
              </a:rPr>
              <a:t>information, </a:t>
            </a:r>
            <a:r>
              <a:rPr sz="2550" spc="-110" dirty="0">
                <a:latin typeface="Arial MT"/>
                <a:cs typeface="Arial MT"/>
              </a:rPr>
              <a:t>and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Ticket</a:t>
            </a:r>
            <a:r>
              <a:rPr sz="2550" spc="-15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Booking.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827" y="2243793"/>
            <a:ext cx="276517" cy="2867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3586" y="5510793"/>
            <a:ext cx="399413" cy="3891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5551" y="748552"/>
            <a:ext cx="1546448" cy="60628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6212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90"/>
              </a:spcBef>
            </a:pPr>
            <a:r>
              <a:rPr sz="3200" spc="-525" dirty="0"/>
              <a:t>WHO</a:t>
            </a:r>
            <a:r>
              <a:rPr sz="3200" spc="-140" dirty="0"/>
              <a:t> </a:t>
            </a:r>
            <a:r>
              <a:rPr sz="3200" spc="-490" dirty="0"/>
              <a:t>ARE</a:t>
            </a:r>
            <a:r>
              <a:rPr sz="3200" spc="-260" dirty="0"/>
              <a:t> </a:t>
            </a:r>
            <a:r>
              <a:rPr sz="3200" spc="-390" dirty="0"/>
              <a:t>THE</a:t>
            </a:r>
            <a:r>
              <a:rPr sz="3200" spc="-145" dirty="0"/>
              <a:t> </a:t>
            </a:r>
            <a:r>
              <a:rPr sz="3200" spc="-480" dirty="0"/>
              <a:t>END</a:t>
            </a:r>
            <a:r>
              <a:rPr sz="3200" spc="-145" dirty="0"/>
              <a:t> </a:t>
            </a:r>
            <a:r>
              <a:rPr sz="3200" spc="-550" dirty="0"/>
              <a:t>USERS?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80287" y="2739962"/>
            <a:ext cx="4006215" cy="2896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95"/>
              </a:spcBef>
              <a:buChar char="*"/>
              <a:tabLst>
                <a:tab pos="222885" algn="l"/>
              </a:tabLst>
            </a:pPr>
            <a:r>
              <a:rPr sz="2650" spc="-100" dirty="0">
                <a:latin typeface="Arial MT"/>
                <a:cs typeface="Arial MT"/>
              </a:rPr>
              <a:t>Movie</a:t>
            </a:r>
            <a:r>
              <a:rPr sz="2650" spc="-65" dirty="0">
                <a:latin typeface="Arial MT"/>
                <a:cs typeface="Arial MT"/>
              </a:rPr>
              <a:t> </a:t>
            </a:r>
            <a:r>
              <a:rPr sz="2650" spc="-30" dirty="0">
                <a:latin typeface="Arial MT"/>
                <a:cs typeface="Arial MT"/>
              </a:rPr>
              <a:t>Enthusiasts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*"/>
            </a:pPr>
            <a:endParaRPr sz="2650">
              <a:latin typeface="Arial MT"/>
              <a:cs typeface="Arial MT"/>
            </a:endParaRPr>
          </a:p>
          <a:p>
            <a:pPr marL="220979" indent="-208279">
              <a:lnSpc>
                <a:spcPct val="100000"/>
              </a:lnSpc>
              <a:buChar char="*"/>
              <a:tabLst>
                <a:tab pos="220979" algn="l"/>
              </a:tabLst>
            </a:pPr>
            <a:r>
              <a:rPr sz="2600" spc="-40" dirty="0">
                <a:latin typeface="Arial MT"/>
                <a:cs typeface="Arial MT"/>
              </a:rPr>
              <a:t>Families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140" dirty="0">
                <a:latin typeface="Arial MT"/>
                <a:cs typeface="Arial MT"/>
              </a:rPr>
              <a:t>and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friends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*"/>
            </a:pPr>
            <a:endParaRPr sz="2600">
              <a:latin typeface="Arial MT"/>
              <a:cs typeface="Arial MT"/>
            </a:endParaRPr>
          </a:p>
          <a:p>
            <a:pPr marL="229870" indent="-217170">
              <a:lnSpc>
                <a:spcPct val="100000"/>
              </a:lnSpc>
              <a:buChar char="*"/>
              <a:tabLst>
                <a:tab pos="229870" algn="l"/>
              </a:tabLst>
            </a:pPr>
            <a:r>
              <a:rPr sz="2650" spc="-175" dirty="0">
                <a:latin typeface="Arial MT"/>
                <a:cs typeface="Arial MT"/>
              </a:rPr>
              <a:t>General</a:t>
            </a:r>
            <a:r>
              <a:rPr sz="2650" dirty="0">
                <a:latin typeface="Arial MT"/>
                <a:cs typeface="Arial MT"/>
              </a:rPr>
              <a:t> </a:t>
            </a:r>
            <a:r>
              <a:rPr sz="2650" spc="-10" dirty="0">
                <a:latin typeface="Arial MT"/>
                <a:cs typeface="Arial MT"/>
              </a:rPr>
              <a:t>public</a:t>
            </a:r>
            <a:endParaRPr sz="2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Arial MT"/>
              <a:buChar char="*"/>
            </a:pPr>
            <a:endParaRPr sz="2650">
              <a:latin typeface="Arial MT"/>
              <a:cs typeface="Arial MT"/>
            </a:endParaRPr>
          </a:p>
          <a:p>
            <a:pPr marL="222885" indent="-210185">
              <a:lnSpc>
                <a:spcPct val="100000"/>
              </a:lnSpc>
              <a:buChar char="*"/>
              <a:tabLst>
                <a:tab pos="222885" algn="l"/>
              </a:tabLst>
            </a:pPr>
            <a:r>
              <a:rPr sz="2600" spc="-70" dirty="0">
                <a:latin typeface="Arial MT"/>
                <a:cs typeface="Arial MT"/>
              </a:rPr>
              <a:t>Students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80" dirty="0">
                <a:latin typeface="Arial MT"/>
                <a:cs typeface="Arial MT"/>
              </a:rPr>
              <a:t>and</a:t>
            </a:r>
            <a:r>
              <a:rPr sz="260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professionals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586" y="2161861"/>
            <a:ext cx="1433793" cy="26525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7103" y="2223310"/>
            <a:ext cx="276517" cy="286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82861" y="5490310"/>
            <a:ext cx="399413" cy="3891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94344" y="769034"/>
            <a:ext cx="1597654" cy="60219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3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spc="-204" dirty="0"/>
              <a:t>TOOLS</a:t>
            </a:r>
            <a:r>
              <a:rPr sz="3200" spc="-20" dirty="0"/>
              <a:t> </a:t>
            </a:r>
            <a:r>
              <a:rPr sz="3200" spc="-125" dirty="0"/>
              <a:t>AND</a:t>
            </a:r>
            <a:r>
              <a:rPr sz="3200" spc="-60" dirty="0"/>
              <a:t> </a:t>
            </a:r>
            <a:r>
              <a:rPr sz="3200" spc="-210" dirty="0"/>
              <a:t>TECHNIQUES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2967615" y="2766206"/>
            <a:ext cx="3771900" cy="189483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250" indent="-209550">
              <a:lnSpc>
                <a:spcPts val="2925"/>
              </a:lnSpc>
              <a:spcBef>
                <a:spcPts val="120"/>
              </a:spcBef>
              <a:buChar char="*"/>
              <a:tabLst>
                <a:tab pos="222250" algn="l"/>
              </a:tabLst>
            </a:pPr>
            <a:r>
              <a:rPr sz="2500" spc="-20" dirty="0">
                <a:latin typeface="Arial MT"/>
                <a:cs typeface="Arial MT"/>
              </a:rPr>
              <a:t>HTML</a:t>
            </a:r>
            <a:endParaRPr sz="2500">
              <a:latin typeface="Arial MT"/>
              <a:cs typeface="Arial MT"/>
            </a:endParaRPr>
          </a:p>
          <a:p>
            <a:pPr marL="221615" indent="-208915">
              <a:lnSpc>
                <a:spcPts val="2975"/>
              </a:lnSpc>
              <a:buChar char="*"/>
              <a:tabLst>
                <a:tab pos="221615" algn="l"/>
              </a:tabLst>
            </a:pPr>
            <a:r>
              <a:rPr sz="2550" spc="-20" dirty="0">
                <a:latin typeface="Arial MT"/>
                <a:cs typeface="Arial MT"/>
              </a:rPr>
              <a:t>CSSm</a:t>
            </a:r>
            <a:endParaRPr sz="2550">
              <a:latin typeface="Arial MT"/>
              <a:cs typeface="Arial MT"/>
            </a:endParaRPr>
          </a:p>
          <a:p>
            <a:pPr marL="219075" indent="-206375">
              <a:lnSpc>
                <a:spcPts val="2940"/>
              </a:lnSpc>
              <a:buChar char="*"/>
              <a:tabLst>
                <a:tab pos="219075" algn="l"/>
              </a:tabLst>
            </a:pPr>
            <a:r>
              <a:rPr sz="2500" spc="-10" dirty="0">
                <a:latin typeface="Arial MT"/>
                <a:cs typeface="Arial MT"/>
              </a:rPr>
              <a:t>Javascript</a:t>
            </a:r>
            <a:endParaRPr sz="2500">
              <a:latin typeface="Arial MT"/>
              <a:cs typeface="Arial MT"/>
            </a:endParaRPr>
          </a:p>
          <a:p>
            <a:pPr marL="227965" indent="-215265">
              <a:lnSpc>
                <a:spcPts val="2905"/>
              </a:lnSpc>
              <a:buChar char="*"/>
              <a:tabLst>
                <a:tab pos="227965" algn="l"/>
              </a:tabLst>
            </a:pPr>
            <a:r>
              <a:rPr sz="2500" spc="-30" dirty="0">
                <a:latin typeface="Arial MT"/>
                <a:cs typeface="Arial MT"/>
              </a:rPr>
              <a:t>Ajeanta</a:t>
            </a:r>
            <a:r>
              <a:rPr sz="2500" spc="5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(for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presentation)</a:t>
            </a:r>
            <a:endParaRPr sz="2500">
              <a:latin typeface="Arial MT"/>
              <a:cs typeface="Arial MT"/>
            </a:endParaRPr>
          </a:p>
          <a:p>
            <a:pPr marL="224790" indent="-212090">
              <a:lnSpc>
                <a:spcPts val="2950"/>
              </a:lnSpc>
              <a:buChar char="*"/>
              <a:tabLst>
                <a:tab pos="224790" algn="l"/>
              </a:tabLst>
            </a:pPr>
            <a:r>
              <a:rPr sz="2500" spc="-30" dirty="0">
                <a:latin typeface="Arial MT"/>
                <a:cs typeface="Arial MT"/>
              </a:rPr>
              <a:t>Browser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for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execution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7826" y="789517"/>
            <a:ext cx="1874172" cy="59809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661" y="863016"/>
            <a:ext cx="6656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15" dirty="0"/>
              <a:t>POTFOLIO</a:t>
            </a:r>
            <a:r>
              <a:rPr sz="4200" spc="165" dirty="0"/>
              <a:t> </a:t>
            </a:r>
            <a:r>
              <a:rPr sz="4200" spc="-650" dirty="0"/>
              <a:t>DESIGN</a:t>
            </a:r>
            <a:r>
              <a:rPr sz="4200" spc="155" dirty="0"/>
              <a:t> </a:t>
            </a:r>
            <a:r>
              <a:rPr sz="4200" spc="-625" dirty="0"/>
              <a:t>AND</a:t>
            </a:r>
            <a:r>
              <a:rPr sz="4200" spc="-185" dirty="0"/>
              <a:t> </a:t>
            </a:r>
            <a:r>
              <a:rPr sz="4200" spc="-660" dirty="0"/>
              <a:t>LAYOUT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481447" y="2349936"/>
            <a:ext cx="5382895" cy="231838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29235" indent="-216535">
              <a:lnSpc>
                <a:spcPts val="3130"/>
              </a:lnSpc>
              <a:spcBef>
                <a:spcPts val="115"/>
              </a:spcBef>
              <a:buChar char="*"/>
              <a:tabLst>
                <a:tab pos="229235" algn="l"/>
              </a:tabLst>
            </a:pPr>
            <a:r>
              <a:rPr sz="2800" spc="-265" dirty="0">
                <a:latin typeface="Arial MT"/>
                <a:cs typeface="Arial MT"/>
              </a:rPr>
              <a:t>The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55" dirty="0">
                <a:latin typeface="Arial MT"/>
                <a:cs typeface="Arial MT"/>
              </a:rPr>
              <a:t>website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14" dirty="0">
                <a:latin typeface="Arial MT"/>
                <a:cs typeface="Arial MT"/>
              </a:rPr>
              <a:t>followers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375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85" dirty="0">
                <a:latin typeface="Arial MT"/>
                <a:cs typeface="Arial MT"/>
              </a:rPr>
              <a:t>clean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150" dirty="0">
                <a:latin typeface="Arial MT"/>
                <a:cs typeface="Arial MT"/>
              </a:rPr>
              <a:t>layout.</a:t>
            </a:r>
            <a:endParaRPr sz="2800">
              <a:latin typeface="Arial MT"/>
              <a:cs typeface="Arial MT"/>
            </a:endParaRPr>
          </a:p>
          <a:p>
            <a:pPr marL="229235" indent="-216535">
              <a:lnSpc>
                <a:spcPts val="2920"/>
              </a:lnSpc>
              <a:buChar char="*"/>
              <a:tabLst>
                <a:tab pos="229235" algn="l"/>
              </a:tabLst>
            </a:pPr>
            <a:r>
              <a:rPr sz="2800" spc="-229" dirty="0">
                <a:latin typeface="Arial MT"/>
                <a:cs typeface="Arial MT"/>
              </a:rPr>
              <a:t>Header</a:t>
            </a:r>
            <a:r>
              <a:rPr sz="2800" spc="105" dirty="0">
                <a:latin typeface="Arial MT"/>
                <a:cs typeface="Arial MT"/>
              </a:rPr>
              <a:t> </a:t>
            </a:r>
            <a:r>
              <a:rPr sz="2800" spc="-135" dirty="0">
                <a:latin typeface="Arial MT"/>
                <a:cs typeface="Arial MT"/>
              </a:rPr>
              <a:t>with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5" dirty="0">
                <a:latin typeface="Arial MT"/>
                <a:cs typeface="Arial MT"/>
              </a:rPr>
              <a:t>tilte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254" dirty="0">
                <a:latin typeface="Arial MT"/>
                <a:cs typeface="Arial MT"/>
              </a:rPr>
              <a:t>and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70" dirty="0">
                <a:latin typeface="Arial MT"/>
                <a:cs typeface="Arial MT"/>
              </a:rPr>
              <a:t>welcome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note</a:t>
            </a:r>
            <a:endParaRPr sz="2800">
              <a:latin typeface="Arial MT"/>
              <a:cs typeface="Arial MT"/>
            </a:endParaRPr>
          </a:p>
          <a:p>
            <a:pPr marL="230504" indent="-217804">
              <a:lnSpc>
                <a:spcPts val="2950"/>
              </a:lnSpc>
              <a:buChar char="*"/>
              <a:tabLst>
                <a:tab pos="230504" algn="l"/>
              </a:tabLst>
            </a:pPr>
            <a:r>
              <a:rPr sz="2850" spc="-190" dirty="0">
                <a:latin typeface="Arial MT"/>
                <a:cs typeface="Arial MT"/>
              </a:rPr>
              <a:t>Navigation</a:t>
            </a:r>
            <a:r>
              <a:rPr sz="2850" spc="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bar</a:t>
            </a:r>
            <a:endParaRPr sz="2850">
              <a:latin typeface="Arial MT"/>
              <a:cs typeface="Arial MT"/>
            </a:endParaRPr>
          </a:p>
          <a:p>
            <a:pPr marL="229870" indent="-217170">
              <a:lnSpc>
                <a:spcPts val="2930"/>
              </a:lnSpc>
              <a:buChar char="*"/>
              <a:tabLst>
                <a:tab pos="229870" algn="l"/>
              </a:tabLst>
            </a:pPr>
            <a:r>
              <a:rPr sz="2850" spc="-204" dirty="0">
                <a:latin typeface="Arial MT"/>
                <a:cs typeface="Arial MT"/>
              </a:rPr>
              <a:t>Contact</a:t>
            </a:r>
            <a:r>
              <a:rPr sz="2850" spc="30" dirty="0">
                <a:latin typeface="Arial MT"/>
                <a:cs typeface="Arial MT"/>
              </a:rPr>
              <a:t> </a:t>
            </a:r>
            <a:r>
              <a:rPr sz="2850" spc="-40" dirty="0">
                <a:latin typeface="Arial MT"/>
                <a:cs typeface="Arial MT"/>
              </a:rPr>
              <a:t>section</a:t>
            </a:r>
            <a:endParaRPr sz="2850">
              <a:latin typeface="Arial MT"/>
              <a:cs typeface="Arial MT"/>
            </a:endParaRPr>
          </a:p>
          <a:p>
            <a:pPr marL="228600" indent="-215900">
              <a:lnSpc>
                <a:spcPts val="2940"/>
              </a:lnSpc>
              <a:buChar char="*"/>
              <a:tabLst>
                <a:tab pos="228600" algn="l"/>
              </a:tabLst>
            </a:pPr>
            <a:r>
              <a:rPr sz="2800" spc="-65" dirty="0">
                <a:latin typeface="Arial MT"/>
                <a:cs typeface="Arial MT"/>
              </a:rPr>
              <a:t>Footer</a:t>
            </a:r>
            <a:endParaRPr sz="2800">
              <a:latin typeface="Arial MT"/>
              <a:cs typeface="Arial MT"/>
            </a:endParaRPr>
          </a:p>
          <a:p>
            <a:pPr marL="228600" indent="-215900">
              <a:lnSpc>
                <a:spcPts val="3170"/>
              </a:lnSpc>
              <a:buChar char="*"/>
              <a:tabLst>
                <a:tab pos="228600" algn="l"/>
              </a:tabLst>
            </a:pPr>
            <a:r>
              <a:rPr sz="2800" spc="-235" dirty="0">
                <a:latin typeface="Arial MT"/>
                <a:cs typeface="Arial MT"/>
              </a:rPr>
              <a:t>Grid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190" dirty="0">
                <a:latin typeface="Arial MT"/>
                <a:cs typeface="Arial MT"/>
              </a:rPr>
              <a:t>layout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85" dirty="0">
                <a:latin typeface="Arial MT"/>
                <a:cs typeface="Arial MT"/>
              </a:rPr>
              <a:t>for </a:t>
            </a:r>
            <a:r>
              <a:rPr sz="2800" spc="-10" dirty="0">
                <a:latin typeface="Arial MT"/>
                <a:cs typeface="Arial MT"/>
              </a:rPr>
              <a:t>movies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8130" y="934220"/>
            <a:ext cx="1483870" cy="56915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402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4400" spc="-475" dirty="0"/>
              <a:t>FEATURES</a:t>
            </a:r>
            <a:r>
              <a:rPr sz="4400" spc="340" dirty="0"/>
              <a:t> </a:t>
            </a:r>
            <a:r>
              <a:rPr sz="4400" spc="-315" dirty="0"/>
              <a:t>AND</a:t>
            </a:r>
            <a:r>
              <a:rPr sz="4400" spc="-100" dirty="0"/>
              <a:t> </a:t>
            </a:r>
            <a:r>
              <a:rPr sz="4400" spc="-315" dirty="0"/>
              <a:t>FUNCTIONALITY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607784" y="2505755"/>
            <a:ext cx="4212590" cy="336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indent="-219075">
              <a:lnSpc>
                <a:spcPct val="100000"/>
              </a:lnSpc>
              <a:spcBef>
                <a:spcPts val="100"/>
              </a:spcBef>
              <a:buChar char="*"/>
              <a:tabLst>
                <a:tab pos="247650" algn="l"/>
              </a:tabLst>
            </a:pPr>
            <a:r>
              <a:rPr sz="2450" dirty="0">
                <a:latin typeface="Arial MT"/>
                <a:cs typeface="Arial MT"/>
              </a:rPr>
              <a:t>Movie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Listening</a:t>
            </a:r>
            <a:r>
              <a:rPr sz="2450" spc="114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with</a:t>
            </a:r>
            <a:r>
              <a:rPr sz="2450" spc="-7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posters</a:t>
            </a:r>
            <a:endParaRPr sz="245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2700"/>
              </a:spcBef>
              <a:buChar char="*"/>
              <a:tabLst>
                <a:tab pos="240029" algn="l"/>
              </a:tabLst>
            </a:pPr>
            <a:r>
              <a:rPr sz="2650" dirty="0">
                <a:latin typeface="Calibri"/>
                <a:cs typeface="Calibri"/>
              </a:rPr>
              <a:t>Showtimes</a:t>
            </a:r>
            <a:r>
              <a:rPr sz="2650" spc="3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display</a:t>
            </a:r>
            <a:endParaRPr sz="2650">
              <a:latin typeface="Calibri"/>
              <a:cs typeface="Calibri"/>
            </a:endParaRPr>
          </a:p>
          <a:p>
            <a:pPr marL="243840" indent="-215900">
              <a:lnSpc>
                <a:spcPct val="100000"/>
              </a:lnSpc>
              <a:spcBef>
                <a:spcPts val="2665"/>
              </a:spcBef>
              <a:buChar char="*"/>
              <a:tabLst>
                <a:tab pos="243840" algn="l"/>
              </a:tabLst>
            </a:pPr>
            <a:r>
              <a:rPr sz="2650" spc="-50" dirty="0">
                <a:latin typeface="Arial MT"/>
                <a:cs typeface="Arial MT"/>
              </a:rPr>
              <a:t>Ticket</a:t>
            </a:r>
            <a:r>
              <a:rPr sz="2650" spc="-114" dirty="0">
                <a:latin typeface="Arial MT"/>
                <a:cs typeface="Arial MT"/>
              </a:rPr>
              <a:t> </a:t>
            </a:r>
            <a:r>
              <a:rPr sz="2650" spc="-120" dirty="0">
                <a:latin typeface="Arial MT"/>
                <a:cs typeface="Arial MT"/>
              </a:rPr>
              <a:t>Booking</a:t>
            </a:r>
            <a:r>
              <a:rPr sz="2650" spc="-65" dirty="0">
                <a:latin typeface="Arial MT"/>
                <a:cs typeface="Arial MT"/>
              </a:rPr>
              <a:t> </a:t>
            </a:r>
            <a:r>
              <a:rPr sz="2650" spc="-10" dirty="0">
                <a:latin typeface="Arial MT"/>
                <a:cs typeface="Arial MT"/>
              </a:rPr>
              <a:t>button</a:t>
            </a:r>
            <a:endParaRPr sz="2650">
              <a:latin typeface="Arial MT"/>
              <a:cs typeface="Arial MT"/>
            </a:endParaRPr>
          </a:p>
          <a:p>
            <a:pPr marL="245110" indent="-217170">
              <a:lnSpc>
                <a:spcPct val="100000"/>
              </a:lnSpc>
              <a:spcBef>
                <a:spcPts val="2660"/>
              </a:spcBef>
              <a:buChar char="*"/>
              <a:tabLst>
                <a:tab pos="245110" algn="l"/>
              </a:tabLst>
            </a:pPr>
            <a:r>
              <a:rPr sz="2650" spc="-110" dirty="0">
                <a:latin typeface="Arial MT"/>
                <a:cs typeface="Arial MT"/>
              </a:rPr>
              <a:t>Contact</a:t>
            </a:r>
            <a:r>
              <a:rPr sz="2650" spc="-55" dirty="0">
                <a:latin typeface="Arial MT"/>
                <a:cs typeface="Arial MT"/>
              </a:rPr>
              <a:t> </a:t>
            </a:r>
            <a:r>
              <a:rPr sz="2650" spc="-10" dirty="0">
                <a:latin typeface="Arial MT"/>
                <a:cs typeface="Arial MT"/>
              </a:rPr>
              <a:t>information</a:t>
            </a:r>
            <a:endParaRPr sz="2650">
              <a:latin typeface="Arial MT"/>
              <a:cs typeface="Arial MT"/>
            </a:endParaRPr>
          </a:p>
          <a:p>
            <a:pPr marL="243204" indent="-230504">
              <a:lnSpc>
                <a:spcPct val="100000"/>
              </a:lnSpc>
              <a:spcBef>
                <a:spcPts val="2630"/>
              </a:spcBef>
              <a:buChar char="*"/>
              <a:tabLst>
                <a:tab pos="243204" algn="l"/>
              </a:tabLst>
            </a:pPr>
            <a:r>
              <a:rPr sz="2600" dirty="0">
                <a:latin typeface="Calibri"/>
                <a:cs typeface="Calibri"/>
              </a:rPr>
              <a:t>Hover</a:t>
            </a:r>
            <a:r>
              <a:rPr sz="2600" spc="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animation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263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Algerian</vt:lpstr>
      <vt:lpstr>Arial MT</vt:lpstr>
      <vt:lpstr>Calibri</vt:lpstr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 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bsc second</cp:lastModifiedBy>
  <cp:revision>2</cp:revision>
  <dcterms:created xsi:type="dcterms:W3CDTF">2025-09-10T09:32:25Z</dcterms:created>
  <dcterms:modified xsi:type="dcterms:W3CDTF">2025-09-10T09:53:44Z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2025-09-10T00:00:00Z</vt:filetime>
  </property>
  <property fmtid="{D5CDD505-2E9C-101B-9397-08002B2CF9AE}" pid="3" name="LastSaved">
    <vt:filetime>2025-09-10T00:00:00Z</vt:filetime>
  </property>
</Properties>
</file>