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86619-4A0A-4013-AED1-09269C44B534}" type="datetimeFigureOut">
              <a:rPr lang="hu-HU" smtClean="0"/>
              <a:t>2024. 09. 13.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58461-CE1F-40C4-B72C-9C4E11723EB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42012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86619-4A0A-4013-AED1-09269C44B534}" type="datetimeFigureOut">
              <a:rPr lang="hu-HU" smtClean="0"/>
              <a:t>2024. 09. 13.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58461-CE1F-40C4-B72C-9C4E11723EB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92557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86619-4A0A-4013-AED1-09269C44B534}" type="datetimeFigureOut">
              <a:rPr lang="hu-HU" smtClean="0"/>
              <a:t>2024. 09. 13.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58461-CE1F-40C4-B72C-9C4E11723EB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38657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86619-4A0A-4013-AED1-09269C44B534}" type="datetimeFigureOut">
              <a:rPr lang="hu-HU" smtClean="0"/>
              <a:t>2024. 09. 13.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58461-CE1F-40C4-B72C-9C4E11723EB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31913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86619-4A0A-4013-AED1-09269C44B534}" type="datetimeFigureOut">
              <a:rPr lang="hu-HU" smtClean="0"/>
              <a:t>2024. 09. 13.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58461-CE1F-40C4-B72C-9C4E11723EB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83932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86619-4A0A-4013-AED1-09269C44B534}" type="datetimeFigureOut">
              <a:rPr lang="hu-HU" smtClean="0"/>
              <a:t>2024. 09. 13.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58461-CE1F-40C4-B72C-9C4E11723EB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9058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86619-4A0A-4013-AED1-09269C44B534}" type="datetimeFigureOut">
              <a:rPr lang="hu-HU" smtClean="0"/>
              <a:t>2024. 09. 13.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58461-CE1F-40C4-B72C-9C4E11723EB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57380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86619-4A0A-4013-AED1-09269C44B534}" type="datetimeFigureOut">
              <a:rPr lang="hu-HU" smtClean="0"/>
              <a:t>2024. 09. 13.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58461-CE1F-40C4-B72C-9C4E11723EB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10508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86619-4A0A-4013-AED1-09269C44B534}" type="datetimeFigureOut">
              <a:rPr lang="hu-HU" smtClean="0"/>
              <a:t>2024. 09. 13.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58461-CE1F-40C4-B72C-9C4E11723EB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84255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86619-4A0A-4013-AED1-09269C44B534}" type="datetimeFigureOut">
              <a:rPr lang="hu-HU" smtClean="0"/>
              <a:t>2024. 09. 13.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58461-CE1F-40C4-B72C-9C4E11723EB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6274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86619-4A0A-4013-AED1-09269C44B534}" type="datetimeFigureOut">
              <a:rPr lang="hu-HU" smtClean="0"/>
              <a:t>2024. 09. 13.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58461-CE1F-40C4-B72C-9C4E11723EB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87047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86619-4A0A-4013-AED1-09269C44B534}" type="datetimeFigureOut">
              <a:rPr lang="hu-HU" smtClean="0"/>
              <a:t>2024. 09. 13.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58461-CE1F-40C4-B72C-9C4E11723EB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12803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Soros monitor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131531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b="1" dirty="0"/>
              <a:t>Kód:</a:t>
            </a:r>
            <a:r>
              <a:rPr lang="hu-HU" dirty="0"/>
              <a:t/>
            </a:r>
            <a:br>
              <a:rPr lang="hu-HU" dirty="0"/>
            </a:br>
            <a:r>
              <a:rPr lang="hu-HU" dirty="0" smtClean="0"/>
              <a:t>					</a:t>
            </a:r>
            <a:r>
              <a:rPr lang="hu-HU" sz="3100" b="1" dirty="0"/>
              <a:t>Kiírja hogy Hello World.</a:t>
            </a:r>
            <a:r>
              <a:rPr lang="hu-HU" sz="3100" dirty="0"/>
              <a:t/>
            </a:r>
            <a:br>
              <a:rPr lang="hu-HU" sz="3100" dirty="0"/>
            </a:br>
            <a:endParaRPr lang="hu-HU" sz="31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void</a:t>
            </a:r>
            <a:r>
              <a:rPr lang="hu-HU" dirty="0"/>
              <a:t> </a:t>
            </a:r>
            <a:r>
              <a:rPr lang="hu-HU" dirty="0" err="1"/>
              <a:t>setup</a:t>
            </a:r>
            <a:r>
              <a:rPr lang="hu-HU" dirty="0"/>
              <a:t>() {</a:t>
            </a:r>
          </a:p>
          <a:p>
            <a:r>
              <a:rPr lang="hu-HU" dirty="0" err="1"/>
              <a:t>Serial.begin</a:t>
            </a:r>
            <a:r>
              <a:rPr lang="hu-HU" dirty="0"/>
              <a:t>(9600);</a:t>
            </a:r>
          </a:p>
          <a:p>
            <a:r>
              <a:rPr lang="hu-HU" dirty="0"/>
              <a:t>}</a:t>
            </a:r>
          </a:p>
          <a:p>
            <a:r>
              <a:rPr lang="hu-HU" dirty="0"/>
              <a:t> </a:t>
            </a:r>
          </a:p>
          <a:p>
            <a:r>
              <a:rPr lang="hu-HU" dirty="0" err="1"/>
              <a:t>void</a:t>
            </a:r>
            <a:r>
              <a:rPr lang="hu-HU" dirty="0"/>
              <a:t> </a:t>
            </a:r>
            <a:r>
              <a:rPr lang="hu-HU" dirty="0" err="1"/>
              <a:t>loop</a:t>
            </a:r>
            <a:r>
              <a:rPr lang="hu-HU" dirty="0"/>
              <a:t>() {</a:t>
            </a:r>
          </a:p>
          <a:p>
            <a:r>
              <a:rPr lang="hu-HU" dirty="0" err="1"/>
              <a:t>Serial.println</a:t>
            </a:r>
            <a:r>
              <a:rPr lang="hu-HU" dirty="0"/>
              <a:t>("Hello </a:t>
            </a:r>
            <a:r>
              <a:rPr lang="hu-HU" dirty="0" err="1"/>
              <a:t>world</a:t>
            </a:r>
            <a:r>
              <a:rPr lang="hu-HU" dirty="0"/>
              <a:t>!");</a:t>
            </a:r>
          </a:p>
          <a:p>
            <a:r>
              <a:rPr lang="hu-HU" dirty="0" err="1"/>
              <a:t>delay</a:t>
            </a:r>
            <a:r>
              <a:rPr lang="hu-HU" dirty="0"/>
              <a:t>(1000); </a:t>
            </a:r>
          </a:p>
          <a:p>
            <a:r>
              <a:rPr lang="hu-HU" dirty="0"/>
              <a:t>}</a:t>
            </a:r>
          </a:p>
          <a:p>
            <a:endParaRPr lang="hu-HU" dirty="0"/>
          </a:p>
        </p:txBody>
      </p:sp>
      <p:pic>
        <p:nvPicPr>
          <p:cNvPr id="4" name="Kép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2004" y="1825625"/>
            <a:ext cx="5569043" cy="239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550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b="1" dirty="0"/>
              <a:t>Kód:</a:t>
            </a:r>
            <a:r>
              <a:rPr lang="hu-HU" dirty="0"/>
              <a:t/>
            </a:r>
            <a:br>
              <a:rPr lang="hu-HU" dirty="0"/>
            </a:br>
            <a:r>
              <a:rPr lang="hu-HU" dirty="0" smtClean="0"/>
              <a:t>				</a:t>
            </a:r>
            <a:r>
              <a:rPr lang="hu-HU" sz="2700" b="1" dirty="0" smtClean="0"/>
              <a:t>K</a:t>
            </a:r>
            <a:r>
              <a:rPr lang="hu-HU" sz="2700" dirty="0" smtClean="0"/>
              <a:t>iírja </a:t>
            </a:r>
            <a:r>
              <a:rPr lang="hu-HU" sz="2700" dirty="0"/>
              <a:t>felváltva hogy Hello World és Hello mars.</a:t>
            </a:r>
            <a:br>
              <a:rPr lang="hu-HU" sz="2700" dirty="0"/>
            </a:br>
            <a:endParaRPr lang="hu-HU" sz="27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hu-HU" dirty="0" err="1"/>
              <a:t>void</a:t>
            </a:r>
            <a:r>
              <a:rPr lang="hu-HU" dirty="0"/>
              <a:t> </a:t>
            </a:r>
            <a:r>
              <a:rPr lang="hu-HU" dirty="0" err="1"/>
              <a:t>setup</a:t>
            </a:r>
            <a:r>
              <a:rPr lang="hu-HU" dirty="0"/>
              <a:t>() {</a:t>
            </a:r>
          </a:p>
          <a:p>
            <a:r>
              <a:rPr lang="hu-HU" dirty="0" err="1"/>
              <a:t>Serial.begin</a:t>
            </a:r>
            <a:r>
              <a:rPr lang="hu-HU" dirty="0"/>
              <a:t>(9600);</a:t>
            </a:r>
          </a:p>
          <a:p>
            <a:r>
              <a:rPr lang="hu-HU" dirty="0"/>
              <a:t>}</a:t>
            </a:r>
          </a:p>
          <a:p>
            <a:r>
              <a:rPr lang="hu-HU" dirty="0"/>
              <a:t> </a:t>
            </a:r>
          </a:p>
          <a:p>
            <a:r>
              <a:rPr lang="hu-HU" dirty="0" err="1"/>
              <a:t>void</a:t>
            </a:r>
            <a:r>
              <a:rPr lang="hu-HU" dirty="0"/>
              <a:t> </a:t>
            </a:r>
            <a:r>
              <a:rPr lang="hu-HU" dirty="0" err="1"/>
              <a:t>loop</a:t>
            </a:r>
            <a:r>
              <a:rPr lang="hu-HU" dirty="0"/>
              <a:t>() {</a:t>
            </a:r>
          </a:p>
          <a:p>
            <a:r>
              <a:rPr lang="hu-HU" dirty="0" err="1"/>
              <a:t>Serial.println</a:t>
            </a:r>
            <a:r>
              <a:rPr lang="hu-HU" dirty="0"/>
              <a:t>("Hello </a:t>
            </a:r>
            <a:r>
              <a:rPr lang="hu-HU" dirty="0" err="1"/>
              <a:t>world</a:t>
            </a:r>
            <a:r>
              <a:rPr lang="hu-HU" dirty="0"/>
              <a:t>!");</a:t>
            </a:r>
          </a:p>
          <a:p>
            <a:r>
              <a:rPr lang="hu-HU" dirty="0" err="1"/>
              <a:t>delay</a:t>
            </a:r>
            <a:r>
              <a:rPr lang="hu-HU" dirty="0"/>
              <a:t>(1000); </a:t>
            </a:r>
          </a:p>
          <a:p>
            <a:r>
              <a:rPr lang="hu-HU" dirty="0"/>
              <a:t> </a:t>
            </a:r>
          </a:p>
          <a:p>
            <a:r>
              <a:rPr lang="hu-HU" dirty="0" err="1"/>
              <a:t>Serial.println</a:t>
            </a:r>
            <a:r>
              <a:rPr lang="hu-HU" dirty="0"/>
              <a:t>("Hello Mars!");</a:t>
            </a:r>
          </a:p>
          <a:p>
            <a:r>
              <a:rPr lang="hu-HU" dirty="0" err="1"/>
              <a:t>delay</a:t>
            </a:r>
            <a:r>
              <a:rPr lang="hu-HU" dirty="0"/>
              <a:t>(1500);</a:t>
            </a:r>
          </a:p>
          <a:p>
            <a:r>
              <a:rPr lang="hu-HU" dirty="0"/>
              <a:t>}</a:t>
            </a:r>
          </a:p>
          <a:p>
            <a:endParaRPr lang="hu-HU" dirty="0"/>
          </a:p>
        </p:txBody>
      </p:sp>
      <p:pic>
        <p:nvPicPr>
          <p:cNvPr id="4" name="Kép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5035" y="1690688"/>
            <a:ext cx="3831272" cy="432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4749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b="1" dirty="0"/>
              <a:t>Kód:</a:t>
            </a:r>
            <a:r>
              <a:rPr lang="hu-HU" dirty="0"/>
              <a:t/>
            </a:r>
            <a:br>
              <a:rPr lang="hu-HU" dirty="0"/>
            </a:br>
            <a:r>
              <a:rPr lang="hu-HU" dirty="0" smtClean="0"/>
              <a:t>				</a:t>
            </a:r>
            <a:r>
              <a:rPr lang="hu-HU" sz="3100" b="1" dirty="0" smtClean="0"/>
              <a:t>Ra</a:t>
            </a:r>
            <a:r>
              <a:rPr lang="hu-HU" sz="3100" dirty="0" smtClean="0"/>
              <a:t>ndom </a:t>
            </a:r>
            <a:r>
              <a:rPr lang="hu-HU" sz="3100" dirty="0"/>
              <a:t>számokat ír ki 10 és 2000 között</a:t>
            </a:r>
            <a:br>
              <a:rPr lang="hu-HU" sz="3100" dirty="0"/>
            </a:br>
            <a:endParaRPr lang="hu-HU" sz="31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hu-HU" dirty="0" err="1"/>
              <a:t>long</a:t>
            </a:r>
            <a:r>
              <a:rPr lang="hu-HU" dirty="0"/>
              <a:t> </a:t>
            </a:r>
            <a:r>
              <a:rPr lang="hu-HU" dirty="0" err="1"/>
              <a:t>randNumber</a:t>
            </a:r>
            <a:r>
              <a:rPr lang="hu-HU" dirty="0"/>
              <a:t>;</a:t>
            </a:r>
          </a:p>
          <a:p>
            <a:r>
              <a:rPr lang="hu-HU" dirty="0" err="1"/>
              <a:t>void</a:t>
            </a:r>
            <a:r>
              <a:rPr lang="hu-HU" dirty="0"/>
              <a:t> </a:t>
            </a:r>
            <a:r>
              <a:rPr lang="hu-HU" dirty="0" err="1"/>
              <a:t>setup</a:t>
            </a:r>
            <a:r>
              <a:rPr lang="hu-HU" dirty="0"/>
              <a:t>() {</a:t>
            </a:r>
          </a:p>
          <a:p>
            <a:r>
              <a:rPr lang="hu-HU" dirty="0"/>
              <a:t>  </a:t>
            </a:r>
            <a:r>
              <a:rPr lang="hu-HU" dirty="0" err="1"/>
              <a:t>Serial.begin</a:t>
            </a:r>
            <a:r>
              <a:rPr lang="hu-HU" dirty="0"/>
              <a:t>(9600);</a:t>
            </a:r>
          </a:p>
          <a:p>
            <a:r>
              <a:rPr lang="hu-HU" dirty="0"/>
              <a:t> </a:t>
            </a:r>
            <a:r>
              <a:rPr lang="hu-HU" dirty="0" err="1"/>
              <a:t>randomSeed</a:t>
            </a:r>
            <a:r>
              <a:rPr lang="hu-HU" dirty="0"/>
              <a:t>(</a:t>
            </a:r>
            <a:r>
              <a:rPr lang="hu-HU" dirty="0" err="1"/>
              <a:t>analogRead</a:t>
            </a:r>
            <a:r>
              <a:rPr lang="hu-HU" dirty="0"/>
              <a:t>(0));</a:t>
            </a:r>
          </a:p>
          <a:p>
            <a:r>
              <a:rPr lang="hu-HU" dirty="0"/>
              <a:t>}</a:t>
            </a:r>
          </a:p>
          <a:p>
            <a:r>
              <a:rPr lang="hu-HU" dirty="0"/>
              <a:t> </a:t>
            </a:r>
          </a:p>
          <a:p>
            <a:r>
              <a:rPr lang="hu-HU" dirty="0" err="1"/>
              <a:t>void</a:t>
            </a:r>
            <a:r>
              <a:rPr lang="hu-HU" dirty="0"/>
              <a:t> </a:t>
            </a:r>
            <a:r>
              <a:rPr lang="hu-HU" dirty="0" err="1"/>
              <a:t>loop</a:t>
            </a:r>
            <a:r>
              <a:rPr lang="hu-HU" dirty="0"/>
              <a:t>() {</a:t>
            </a:r>
          </a:p>
          <a:p>
            <a:r>
              <a:rPr lang="hu-HU" dirty="0"/>
              <a:t>  </a:t>
            </a:r>
            <a:r>
              <a:rPr lang="hu-HU" dirty="0" err="1"/>
              <a:t>randNumber</a:t>
            </a:r>
            <a:r>
              <a:rPr lang="hu-HU" dirty="0"/>
              <a:t> = random(10, 2000);</a:t>
            </a:r>
          </a:p>
          <a:p>
            <a:r>
              <a:rPr lang="hu-HU" dirty="0"/>
              <a:t>  </a:t>
            </a:r>
            <a:r>
              <a:rPr lang="hu-HU" dirty="0" err="1"/>
              <a:t>Serial.println</a:t>
            </a:r>
            <a:r>
              <a:rPr lang="hu-HU" dirty="0"/>
              <a:t>(</a:t>
            </a:r>
            <a:r>
              <a:rPr lang="hu-HU" dirty="0" err="1"/>
              <a:t>randNumber</a:t>
            </a:r>
            <a:r>
              <a:rPr lang="hu-HU" dirty="0"/>
              <a:t>);</a:t>
            </a:r>
          </a:p>
          <a:p>
            <a:r>
              <a:rPr lang="hu-HU" dirty="0" err="1"/>
              <a:t>delay</a:t>
            </a:r>
            <a:r>
              <a:rPr lang="hu-HU" dirty="0"/>
              <a:t>(1000);</a:t>
            </a:r>
          </a:p>
          <a:p>
            <a:r>
              <a:rPr lang="hu-HU" dirty="0"/>
              <a:t>}</a:t>
            </a:r>
          </a:p>
          <a:p>
            <a:endParaRPr lang="hu-HU" dirty="0"/>
          </a:p>
        </p:txBody>
      </p:sp>
      <p:pic>
        <p:nvPicPr>
          <p:cNvPr id="4" name="Kép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918" y="2145834"/>
            <a:ext cx="5790826" cy="3362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7127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</Words>
  <Application>Microsoft Office PowerPoint</Application>
  <PresentationFormat>Szélesvásznú</PresentationFormat>
  <Paragraphs>34</Paragraphs>
  <Slides>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Office-téma</vt:lpstr>
      <vt:lpstr>Soros monitor</vt:lpstr>
      <vt:lpstr>Kód:      Kiírja hogy Hello World. </vt:lpstr>
      <vt:lpstr>Kód:     Kiírja felváltva hogy Hello World és Hello mars. </vt:lpstr>
      <vt:lpstr>Kód:     Random számokat ír ki 10 és 2000 között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Soros monitor</dc:title>
  <dc:creator>C-épület - Tanuló</dc:creator>
  <cp:lastModifiedBy>C-épület - Tanuló</cp:lastModifiedBy>
  <cp:revision>1</cp:revision>
  <dcterms:created xsi:type="dcterms:W3CDTF">2024-09-13T10:33:52Z</dcterms:created>
  <dcterms:modified xsi:type="dcterms:W3CDTF">2024-09-13T10:34:31Z</dcterms:modified>
</cp:coreProperties>
</file>