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1" r:id="rId3"/>
    <p:sldId id="276" r:id="rId4"/>
    <p:sldId id="278" r:id="rId5"/>
    <p:sldId id="279" r:id="rId6"/>
    <p:sldId id="280" r:id="rId7"/>
    <p:sldId id="282" r:id="rId8"/>
    <p:sldId id="277" r:id="rId9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3EE9B5-37D9-444E-B78C-D7ED14964554}" v="20" dt="2025-05-15T08:00:22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耘宁 胡" userId="bc80d78b38e8f504" providerId="LiveId" clId="{6C3EE9B5-37D9-444E-B78C-D7ED14964554}"/>
    <pc:docChg chg="undo custSel addSld delSld modSld sldOrd">
      <pc:chgData name="耘宁 胡" userId="bc80d78b38e8f504" providerId="LiveId" clId="{6C3EE9B5-37D9-444E-B78C-D7ED14964554}" dt="2025-05-15T08:00:36.480" v="734" actId="1076"/>
      <pc:docMkLst>
        <pc:docMk/>
      </pc:docMkLst>
      <pc:sldChg chg="addSp delSp modSp mod">
        <pc:chgData name="耘宁 胡" userId="bc80d78b38e8f504" providerId="LiveId" clId="{6C3EE9B5-37D9-444E-B78C-D7ED14964554}" dt="2025-05-15T05:42:53.756" v="499" actId="478"/>
        <pc:sldMkLst>
          <pc:docMk/>
          <pc:sldMk cId="0" sldId="256"/>
        </pc:sldMkLst>
        <pc:spChg chg="mod">
          <ac:chgData name="耘宁 胡" userId="bc80d78b38e8f504" providerId="LiveId" clId="{6C3EE9B5-37D9-444E-B78C-D7ED14964554}" dt="2025-05-12T18:07:13.546" v="14" actId="20577"/>
          <ac:spMkLst>
            <pc:docMk/>
            <pc:sldMk cId="0" sldId="256"/>
            <ac:spMk id="9" creationId="{00000000-0000-0000-0000-000000000000}"/>
          </ac:spMkLst>
        </pc:spChg>
        <pc:spChg chg="add del mod topLvl">
          <ac:chgData name="耘宁 胡" userId="bc80d78b38e8f504" providerId="LiveId" clId="{6C3EE9B5-37D9-444E-B78C-D7ED14964554}" dt="2025-05-12T18:09:20.847" v="34" actId="478"/>
          <ac:spMkLst>
            <pc:docMk/>
            <pc:sldMk cId="0" sldId="256"/>
            <ac:spMk id="14" creationId="{00000000-0000-0000-0000-000000000000}"/>
          </ac:spMkLst>
        </pc:spChg>
        <pc:spChg chg="add del mod topLvl">
          <ac:chgData name="耘宁 胡" userId="bc80d78b38e8f504" providerId="LiveId" clId="{6C3EE9B5-37D9-444E-B78C-D7ED14964554}" dt="2025-05-12T18:09:42.512" v="54" actId="14100"/>
          <ac:spMkLst>
            <pc:docMk/>
            <pc:sldMk cId="0" sldId="256"/>
            <ac:spMk id="16" creationId="{00000000-0000-0000-0000-000000000000}"/>
          </ac:spMkLst>
        </pc:spChg>
        <pc:spChg chg="mod">
          <ac:chgData name="耘宁 胡" userId="bc80d78b38e8f504" providerId="LiveId" clId="{6C3EE9B5-37D9-444E-B78C-D7ED14964554}" dt="2025-05-12T18:09:47.836" v="64" actId="20577"/>
          <ac:spMkLst>
            <pc:docMk/>
            <pc:sldMk cId="0" sldId="256"/>
            <ac:spMk id="17" creationId="{00000000-0000-0000-0000-000000000000}"/>
          </ac:spMkLst>
        </pc:spChg>
        <pc:grpChg chg="mod">
          <ac:chgData name="耘宁 胡" userId="bc80d78b38e8f504" providerId="LiveId" clId="{6C3EE9B5-37D9-444E-B78C-D7ED14964554}" dt="2025-05-12T18:09:17.092" v="32" actId="14100"/>
          <ac:grpSpMkLst>
            <pc:docMk/>
            <pc:sldMk cId="0" sldId="256"/>
            <ac:grpSpMk id="18" creationId="{00000000-0000-0000-0000-000000000000}"/>
          </ac:grpSpMkLst>
        </pc:grpChg>
        <pc:grpChg chg="add del">
          <ac:chgData name="耘宁 胡" userId="bc80d78b38e8f504" providerId="LiveId" clId="{6C3EE9B5-37D9-444E-B78C-D7ED14964554}" dt="2025-05-12T18:09:20.847" v="34" actId="478"/>
          <ac:grpSpMkLst>
            <pc:docMk/>
            <pc:sldMk cId="0" sldId="256"/>
            <ac:grpSpMk id="19" creationId="{00000000-0000-0000-0000-000000000000}"/>
          </ac:grpSpMkLst>
        </pc:grpChg>
        <pc:grpChg chg="del">
          <ac:chgData name="耘宁 胡" userId="bc80d78b38e8f504" providerId="LiveId" clId="{6C3EE9B5-37D9-444E-B78C-D7ED14964554}" dt="2025-05-15T05:42:53.756" v="499" actId="478"/>
          <ac:grpSpMkLst>
            <pc:docMk/>
            <pc:sldMk cId="0" sldId="256"/>
            <ac:grpSpMk id="22" creationId="{00000000-0000-0000-0000-000000000000}"/>
          </ac:grpSpMkLst>
        </pc:grpChg>
      </pc:sldChg>
      <pc:sldChg chg="del">
        <pc:chgData name="耘宁 胡" userId="bc80d78b38e8f504" providerId="LiveId" clId="{6C3EE9B5-37D9-444E-B78C-D7ED14964554}" dt="2025-05-12T18:09:54.728" v="65" actId="47"/>
        <pc:sldMkLst>
          <pc:docMk/>
          <pc:sldMk cId="0" sldId="257"/>
        </pc:sldMkLst>
      </pc:sldChg>
      <pc:sldChg chg="del">
        <pc:chgData name="耘宁 胡" userId="bc80d78b38e8f504" providerId="LiveId" clId="{6C3EE9B5-37D9-444E-B78C-D7ED14964554}" dt="2025-05-12T18:10:06.068" v="66" actId="47"/>
        <pc:sldMkLst>
          <pc:docMk/>
          <pc:sldMk cId="0" sldId="258"/>
        </pc:sldMkLst>
      </pc:sldChg>
      <pc:sldChg chg="del">
        <pc:chgData name="耘宁 胡" userId="bc80d78b38e8f504" providerId="LiveId" clId="{6C3EE9B5-37D9-444E-B78C-D7ED14964554}" dt="2025-05-12T19:55:33.414" v="425" actId="47"/>
        <pc:sldMkLst>
          <pc:docMk/>
          <pc:sldMk cId="0" sldId="259"/>
        </pc:sldMkLst>
      </pc:sldChg>
      <pc:sldChg chg="del">
        <pc:chgData name="耘宁 胡" userId="bc80d78b38e8f504" providerId="LiveId" clId="{6C3EE9B5-37D9-444E-B78C-D7ED14964554}" dt="2025-05-12T18:16:34.859" v="67" actId="47"/>
        <pc:sldMkLst>
          <pc:docMk/>
          <pc:sldMk cId="0" sldId="260"/>
        </pc:sldMkLst>
      </pc:sldChg>
      <pc:sldChg chg="modSp del mod">
        <pc:chgData name="耘宁 胡" userId="bc80d78b38e8f504" providerId="LiveId" clId="{6C3EE9B5-37D9-444E-B78C-D7ED14964554}" dt="2025-05-12T19:55:20.294" v="415" actId="47"/>
        <pc:sldMkLst>
          <pc:docMk/>
          <pc:sldMk cId="0" sldId="261"/>
        </pc:sldMkLst>
      </pc:sldChg>
      <pc:sldChg chg="del">
        <pc:chgData name="耘宁 胡" userId="bc80d78b38e8f504" providerId="LiveId" clId="{6C3EE9B5-37D9-444E-B78C-D7ED14964554}" dt="2025-05-12T19:55:19.644" v="414" actId="47"/>
        <pc:sldMkLst>
          <pc:docMk/>
          <pc:sldMk cId="0" sldId="262"/>
        </pc:sldMkLst>
      </pc:sldChg>
      <pc:sldChg chg="del">
        <pc:chgData name="耘宁 胡" userId="bc80d78b38e8f504" providerId="LiveId" clId="{6C3EE9B5-37D9-444E-B78C-D7ED14964554}" dt="2025-05-12T19:55:18.738" v="413" actId="47"/>
        <pc:sldMkLst>
          <pc:docMk/>
          <pc:sldMk cId="0" sldId="263"/>
        </pc:sldMkLst>
      </pc:sldChg>
      <pc:sldChg chg="modSp del mod">
        <pc:chgData name="耘宁 胡" userId="bc80d78b38e8f504" providerId="LiveId" clId="{6C3EE9B5-37D9-444E-B78C-D7ED14964554}" dt="2025-05-12T19:55:17.813" v="412" actId="47"/>
        <pc:sldMkLst>
          <pc:docMk/>
          <pc:sldMk cId="0" sldId="264"/>
        </pc:sldMkLst>
      </pc:sldChg>
      <pc:sldChg chg="del">
        <pc:chgData name="耘宁 胡" userId="bc80d78b38e8f504" providerId="LiveId" clId="{6C3EE9B5-37D9-444E-B78C-D7ED14964554}" dt="2025-05-12T19:55:16.274" v="411" actId="47"/>
        <pc:sldMkLst>
          <pc:docMk/>
          <pc:sldMk cId="0" sldId="265"/>
        </pc:sldMkLst>
      </pc:sldChg>
      <pc:sldChg chg="addSp delSp modSp del mod">
        <pc:chgData name="耘宁 胡" userId="bc80d78b38e8f504" providerId="LiveId" clId="{6C3EE9B5-37D9-444E-B78C-D7ED14964554}" dt="2025-05-15T05:52:38.401" v="543" actId="47"/>
        <pc:sldMkLst>
          <pc:docMk/>
          <pc:sldMk cId="0" sldId="266"/>
        </pc:sldMkLst>
        <pc:grpChg chg="del">
          <ac:chgData name="耘宁 胡" userId="bc80d78b38e8f504" providerId="LiveId" clId="{6C3EE9B5-37D9-444E-B78C-D7ED14964554}" dt="2025-05-15T05:42:57.549" v="500" actId="478"/>
          <ac:grpSpMkLst>
            <pc:docMk/>
            <pc:sldMk cId="0" sldId="266"/>
            <ac:grpSpMk id="22" creationId="{00000000-0000-0000-0000-000000000000}"/>
          </ac:grpSpMkLst>
        </pc:grpChg>
        <pc:picChg chg="add del">
          <ac:chgData name="耘宁 胡" userId="bc80d78b38e8f504" providerId="LiveId" clId="{6C3EE9B5-37D9-444E-B78C-D7ED14964554}" dt="2025-05-15T05:52:33.531" v="542" actId="478"/>
          <ac:picMkLst>
            <pc:docMk/>
            <pc:sldMk cId="0" sldId="266"/>
            <ac:picMk id="3" creationId="{245C851B-0F5C-BB04-17B5-DCC9F0D1FD53}"/>
          </ac:picMkLst>
        </pc:picChg>
      </pc:sldChg>
      <pc:sldChg chg="addSp delSp modSp del mod">
        <pc:chgData name="耘宁 胡" userId="bc80d78b38e8f504" providerId="LiveId" clId="{6C3EE9B5-37D9-444E-B78C-D7ED14964554}" dt="2025-05-12T19:55:25.085" v="417" actId="47"/>
        <pc:sldMkLst>
          <pc:docMk/>
          <pc:sldMk cId="0" sldId="267"/>
        </pc:sldMkLst>
      </pc:sldChg>
      <pc:sldChg chg="del">
        <pc:chgData name="耘宁 胡" userId="bc80d78b38e8f504" providerId="LiveId" clId="{6C3EE9B5-37D9-444E-B78C-D7ED14964554}" dt="2025-05-12T19:55:26.030" v="418" actId="47"/>
        <pc:sldMkLst>
          <pc:docMk/>
          <pc:sldMk cId="0" sldId="268"/>
        </pc:sldMkLst>
      </pc:sldChg>
      <pc:sldChg chg="del">
        <pc:chgData name="耘宁 胡" userId="bc80d78b38e8f504" providerId="LiveId" clId="{6C3EE9B5-37D9-444E-B78C-D7ED14964554}" dt="2025-05-12T19:55:27.587" v="420" actId="47"/>
        <pc:sldMkLst>
          <pc:docMk/>
          <pc:sldMk cId="0" sldId="269"/>
        </pc:sldMkLst>
      </pc:sldChg>
      <pc:sldChg chg="del">
        <pc:chgData name="耘宁 胡" userId="bc80d78b38e8f504" providerId="LiveId" clId="{6C3EE9B5-37D9-444E-B78C-D7ED14964554}" dt="2025-05-12T19:55:26.931" v="419" actId="47"/>
        <pc:sldMkLst>
          <pc:docMk/>
          <pc:sldMk cId="0" sldId="270"/>
        </pc:sldMkLst>
      </pc:sldChg>
      <pc:sldChg chg="del">
        <pc:chgData name="耘宁 胡" userId="bc80d78b38e8f504" providerId="LiveId" clId="{6C3EE9B5-37D9-444E-B78C-D7ED14964554}" dt="2025-05-12T19:55:29.195" v="421" actId="47"/>
        <pc:sldMkLst>
          <pc:docMk/>
          <pc:sldMk cId="0" sldId="271"/>
        </pc:sldMkLst>
      </pc:sldChg>
      <pc:sldChg chg="del">
        <pc:chgData name="耘宁 胡" userId="bc80d78b38e8f504" providerId="LiveId" clId="{6C3EE9B5-37D9-444E-B78C-D7ED14964554}" dt="2025-05-12T19:55:30.143" v="422" actId="47"/>
        <pc:sldMkLst>
          <pc:docMk/>
          <pc:sldMk cId="0" sldId="272"/>
        </pc:sldMkLst>
      </pc:sldChg>
      <pc:sldChg chg="del">
        <pc:chgData name="耘宁 胡" userId="bc80d78b38e8f504" providerId="LiveId" clId="{6C3EE9B5-37D9-444E-B78C-D7ED14964554}" dt="2025-05-12T19:55:31.400" v="423" actId="47"/>
        <pc:sldMkLst>
          <pc:docMk/>
          <pc:sldMk cId="0" sldId="273"/>
        </pc:sldMkLst>
      </pc:sldChg>
      <pc:sldChg chg="del">
        <pc:chgData name="耘宁 胡" userId="bc80d78b38e8f504" providerId="LiveId" clId="{6C3EE9B5-37D9-444E-B78C-D7ED14964554}" dt="2025-05-12T19:55:32.346" v="424" actId="47"/>
        <pc:sldMkLst>
          <pc:docMk/>
          <pc:sldMk cId="0" sldId="274"/>
        </pc:sldMkLst>
      </pc:sldChg>
      <pc:sldChg chg="delSp add del mod">
        <pc:chgData name="耘宁 胡" userId="bc80d78b38e8f504" providerId="LiveId" clId="{6C3EE9B5-37D9-444E-B78C-D7ED14964554}" dt="2025-05-12T19:55:23.631" v="416" actId="47"/>
        <pc:sldMkLst>
          <pc:docMk/>
          <pc:sldMk cId="3159309150" sldId="275"/>
        </pc:sldMkLst>
      </pc:sldChg>
      <pc:sldChg chg="addSp delSp modSp add mod">
        <pc:chgData name="耘宁 胡" userId="bc80d78b38e8f504" providerId="LiveId" clId="{6C3EE9B5-37D9-444E-B78C-D7ED14964554}" dt="2025-05-15T07:54:40.367" v="684" actId="14100"/>
        <pc:sldMkLst>
          <pc:docMk/>
          <pc:sldMk cId="3147251665" sldId="276"/>
        </pc:sldMkLst>
        <pc:spChg chg="add mod">
          <ac:chgData name="耘宁 胡" userId="bc80d78b38e8f504" providerId="LiveId" clId="{6C3EE9B5-37D9-444E-B78C-D7ED14964554}" dt="2025-05-15T05:43:40.404" v="521" actId="1076"/>
          <ac:spMkLst>
            <pc:docMk/>
            <pc:sldMk cId="3147251665" sldId="276"/>
            <ac:spMk id="3" creationId="{ABA910C6-70F0-65A8-1A34-C24A1B7826F6}"/>
          </ac:spMkLst>
        </pc:spChg>
        <pc:spChg chg="mod">
          <ac:chgData name="耘宁 胡" userId="bc80d78b38e8f504" providerId="LiveId" clId="{6C3EE9B5-37D9-444E-B78C-D7ED14964554}" dt="2025-05-15T05:43:10.040" v="505" actId="20577"/>
          <ac:spMkLst>
            <pc:docMk/>
            <pc:sldMk cId="3147251665" sldId="276"/>
            <ac:spMk id="41" creationId="{16B2D84E-1870-12BC-E6A1-64F8F2163000}"/>
          </ac:spMkLst>
        </pc:spChg>
        <pc:spChg chg="mod">
          <ac:chgData name="耘宁 胡" userId="bc80d78b38e8f504" providerId="LiveId" clId="{6C3EE9B5-37D9-444E-B78C-D7ED14964554}" dt="2025-05-15T05:43:11.137" v="506" actId="1076"/>
          <ac:spMkLst>
            <pc:docMk/>
            <pc:sldMk cId="3147251665" sldId="276"/>
            <ac:spMk id="42" creationId="{C69DA0BE-3E84-575A-99BC-2D44F0DADFCF}"/>
          </ac:spMkLst>
        </pc:spChg>
        <pc:spChg chg="del">
          <ac:chgData name="耘宁 胡" userId="bc80d78b38e8f504" providerId="LiveId" clId="{6C3EE9B5-37D9-444E-B78C-D7ED14964554}" dt="2025-05-15T05:43:07.156" v="504" actId="478"/>
          <ac:spMkLst>
            <pc:docMk/>
            <pc:sldMk cId="3147251665" sldId="276"/>
            <ac:spMk id="43" creationId="{A8F35FD7-2F94-52AA-8104-487E24AA01F3}"/>
          </ac:spMkLst>
        </pc:spChg>
        <pc:spChg chg="del mod">
          <ac:chgData name="耘宁 胡" userId="bc80d78b38e8f504" providerId="LiveId" clId="{6C3EE9B5-37D9-444E-B78C-D7ED14964554}" dt="2025-05-15T05:43:05.556" v="503" actId="478"/>
          <ac:spMkLst>
            <pc:docMk/>
            <pc:sldMk cId="3147251665" sldId="276"/>
            <ac:spMk id="46" creationId="{A4B4D1A8-60E1-B3C2-FC2E-01EA94581D0D}"/>
          </ac:spMkLst>
        </pc:spChg>
        <pc:grpChg chg="del mod">
          <ac:chgData name="耘宁 胡" userId="bc80d78b38e8f504" providerId="LiveId" clId="{6C3EE9B5-37D9-444E-B78C-D7ED14964554}" dt="2025-05-15T05:43:12.826" v="507" actId="478"/>
          <ac:grpSpMkLst>
            <pc:docMk/>
            <pc:sldMk cId="3147251665" sldId="276"/>
            <ac:grpSpMk id="12" creationId="{E38023EC-D9E1-B385-F5DE-F9BCC86CAA63}"/>
          </ac:grpSpMkLst>
        </pc:grpChg>
        <pc:grpChg chg="del">
          <ac:chgData name="耘宁 胡" userId="bc80d78b38e8f504" providerId="LiveId" clId="{6C3EE9B5-37D9-444E-B78C-D7ED14964554}" dt="2025-05-15T05:43:01.085" v="502" actId="478"/>
          <ac:grpSpMkLst>
            <pc:docMk/>
            <pc:sldMk cId="3147251665" sldId="276"/>
            <ac:grpSpMk id="22" creationId="{7A4B95E2-4A5C-7698-CC13-964CFC509FCF}"/>
          </ac:grpSpMkLst>
        </pc:grpChg>
        <pc:picChg chg="add del mod">
          <ac:chgData name="耘宁 胡" userId="bc80d78b38e8f504" providerId="LiveId" clId="{6C3EE9B5-37D9-444E-B78C-D7ED14964554}" dt="2025-05-15T05:44:23.247" v="525" actId="478"/>
          <ac:picMkLst>
            <pc:docMk/>
            <pc:sldMk cId="3147251665" sldId="276"/>
            <ac:picMk id="2" creationId="{E7A45EF2-D3B7-89E1-8420-371906F88966}"/>
          </ac:picMkLst>
        </pc:picChg>
        <pc:picChg chg="add mod">
          <ac:chgData name="耘宁 胡" userId="bc80d78b38e8f504" providerId="LiveId" clId="{6C3EE9B5-37D9-444E-B78C-D7ED14964554}" dt="2025-05-15T07:54:35.167" v="682" actId="14100"/>
          <ac:picMkLst>
            <pc:docMk/>
            <pc:sldMk cId="3147251665" sldId="276"/>
            <ac:picMk id="10" creationId="{32E99746-9E2D-85B2-658A-FC1483643173}"/>
          </ac:picMkLst>
        </pc:picChg>
        <pc:picChg chg="add mod">
          <ac:chgData name="耘宁 胡" userId="bc80d78b38e8f504" providerId="LiveId" clId="{6C3EE9B5-37D9-444E-B78C-D7ED14964554}" dt="2025-05-15T07:54:40.367" v="684" actId="14100"/>
          <ac:picMkLst>
            <pc:docMk/>
            <pc:sldMk cId="3147251665" sldId="276"/>
            <ac:picMk id="13" creationId="{2196AF66-A9A9-9274-DD31-DDD90BF0B8AE}"/>
          </ac:picMkLst>
        </pc:picChg>
        <pc:picChg chg="add del mod">
          <ac:chgData name="耘宁 胡" userId="bc80d78b38e8f504" providerId="LiveId" clId="{6C3EE9B5-37D9-444E-B78C-D7ED14964554}" dt="2025-05-15T07:54:31.608" v="680" actId="478"/>
          <ac:picMkLst>
            <pc:docMk/>
            <pc:sldMk cId="3147251665" sldId="276"/>
            <ac:picMk id="15" creationId="{DB40BF1C-A45C-3F6B-8553-F6D4785742A1}"/>
          </ac:picMkLst>
        </pc:picChg>
      </pc:sldChg>
      <pc:sldChg chg="delSp modSp add mod ord">
        <pc:chgData name="耘宁 胡" userId="bc80d78b38e8f504" providerId="LiveId" clId="{6C3EE9B5-37D9-444E-B78C-D7ED14964554}" dt="2025-05-15T05:52:39.921" v="545"/>
        <pc:sldMkLst>
          <pc:docMk/>
          <pc:sldMk cId="3751975028" sldId="277"/>
        </pc:sldMkLst>
        <pc:grpChg chg="del">
          <ac:chgData name="耘宁 胡" userId="bc80d78b38e8f504" providerId="LiveId" clId="{6C3EE9B5-37D9-444E-B78C-D7ED14964554}" dt="2025-05-15T05:42:59.410" v="501" actId="478"/>
          <ac:grpSpMkLst>
            <pc:docMk/>
            <pc:sldMk cId="3751975028" sldId="277"/>
            <ac:grpSpMk id="22" creationId="{DF281889-6C84-B699-590C-700761C020FF}"/>
          </ac:grpSpMkLst>
        </pc:grpChg>
        <pc:picChg chg="mod">
          <ac:chgData name="耘宁 胡" userId="bc80d78b38e8f504" providerId="LiveId" clId="{6C3EE9B5-37D9-444E-B78C-D7ED14964554}" dt="2025-05-13T04:19:19.582" v="487" actId="1076"/>
          <ac:picMkLst>
            <pc:docMk/>
            <pc:sldMk cId="3751975028" sldId="277"/>
            <ac:picMk id="9" creationId="{07531522-C578-06C1-664C-F2B88D0393D2}"/>
          </ac:picMkLst>
        </pc:picChg>
      </pc:sldChg>
      <pc:sldChg chg="addSp delSp modSp add del mod">
        <pc:chgData name="耘宁 胡" userId="bc80d78b38e8f504" providerId="LiveId" clId="{6C3EE9B5-37D9-444E-B78C-D7ED14964554}" dt="2025-05-15T05:52:31.438" v="541" actId="47"/>
        <pc:sldMkLst>
          <pc:docMk/>
          <pc:sldMk cId="2953385795" sldId="278"/>
        </pc:sldMkLst>
        <pc:spChg chg="del">
          <ac:chgData name="耘宁 胡" userId="bc80d78b38e8f504" providerId="LiveId" clId="{6C3EE9B5-37D9-444E-B78C-D7ED14964554}" dt="2025-05-15T05:42:49.400" v="496" actId="478"/>
          <ac:spMkLst>
            <pc:docMk/>
            <pc:sldMk cId="2953385795" sldId="278"/>
            <ac:spMk id="46" creationId="{0E731A55-1871-721E-8EA6-7AA7FB4CF10A}"/>
          </ac:spMkLst>
        </pc:spChg>
        <pc:grpChg chg="del">
          <ac:chgData name="耘宁 胡" userId="bc80d78b38e8f504" providerId="LiveId" clId="{6C3EE9B5-37D9-444E-B78C-D7ED14964554}" dt="2025-05-15T05:42:50.214" v="497" actId="478"/>
          <ac:grpSpMkLst>
            <pc:docMk/>
            <pc:sldMk cId="2953385795" sldId="278"/>
            <ac:grpSpMk id="12" creationId="{0AFB0FF6-19C6-449D-2504-4692FD658CCD}"/>
          </ac:grpSpMkLst>
        </pc:grpChg>
        <pc:grpChg chg="del">
          <ac:chgData name="耘宁 胡" userId="bc80d78b38e8f504" providerId="LiveId" clId="{6C3EE9B5-37D9-444E-B78C-D7ED14964554}" dt="2025-05-15T05:42:51.224" v="498" actId="478"/>
          <ac:grpSpMkLst>
            <pc:docMk/>
            <pc:sldMk cId="2953385795" sldId="278"/>
            <ac:grpSpMk id="22" creationId="{F6A89AA2-6FD8-186B-F8CD-01077DB2DA29}"/>
          </ac:grpSpMkLst>
        </pc:grpChg>
        <pc:picChg chg="del">
          <ac:chgData name="耘宁 胡" userId="bc80d78b38e8f504" providerId="LiveId" clId="{6C3EE9B5-37D9-444E-B78C-D7ED14964554}" dt="2025-05-15T05:42:42.602" v="494" actId="478"/>
          <ac:picMkLst>
            <pc:docMk/>
            <pc:sldMk cId="2953385795" sldId="278"/>
            <ac:picMk id="2" creationId="{F27622B3-0DE8-7810-15B9-37DFB049F6DE}"/>
          </ac:picMkLst>
        </pc:picChg>
        <pc:picChg chg="add mod">
          <ac:chgData name="耘宁 胡" userId="bc80d78b38e8f504" providerId="LiveId" clId="{6C3EE9B5-37D9-444E-B78C-D7ED14964554}" dt="2025-05-15T05:42:45.813" v="495" actId="1076"/>
          <ac:picMkLst>
            <pc:docMk/>
            <pc:sldMk cId="2953385795" sldId="278"/>
            <ac:picMk id="3" creationId="{F7491E95-5107-0C50-2B55-3969A9EFA5B5}"/>
          </ac:picMkLst>
        </pc:picChg>
      </pc:sldChg>
      <pc:sldChg chg="addSp delSp modSp add mod">
        <pc:chgData name="耘宁 胡" userId="bc80d78b38e8f504" providerId="LiveId" clId="{6C3EE9B5-37D9-444E-B78C-D7ED14964554}" dt="2025-05-15T07:55:36.914" v="696" actId="1076"/>
        <pc:sldMkLst>
          <pc:docMk/>
          <pc:sldMk cId="3236748236" sldId="278"/>
        </pc:sldMkLst>
        <pc:spChg chg="mod">
          <ac:chgData name="耘宁 胡" userId="bc80d78b38e8f504" providerId="LiveId" clId="{6C3EE9B5-37D9-444E-B78C-D7ED14964554}" dt="2025-05-15T06:35:13.861" v="572" actId="5793"/>
          <ac:spMkLst>
            <pc:docMk/>
            <pc:sldMk cId="3236748236" sldId="278"/>
            <ac:spMk id="3" creationId="{584EB416-DC87-6240-7611-CE34FC6A7A0E}"/>
          </ac:spMkLst>
        </pc:spChg>
        <pc:picChg chg="add mod">
          <ac:chgData name="耘宁 胡" userId="bc80d78b38e8f504" providerId="LiveId" clId="{6C3EE9B5-37D9-444E-B78C-D7ED14964554}" dt="2025-05-15T06:34:37.323" v="559" actId="1076"/>
          <ac:picMkLst>
            <pc:docMk/>
            <pc:sldMk cId="3236748236" sldId="278"/>
            <ac:picMk id="4" creationId="{D3775AC1-0D87-4503-506F-4A930843CDC4}"/>
          </ac:picMkLst>
        </pc:picChg>
        <pc:picChg chg="add mod">
          <ac:chgData name="耘宁 胡" userId="bc80d78b38e8f504" providerId="LiveId" clId="{6C3EE9B5-37D9-444E-B78C-D7ED14964554}" dt="2025-05-15T07:55:32.357" v="695" actId="1076"/>
          <ac:picMkLst>
            <pc:docMk/>
            <pc:sldMk cId="3236748236" sldId="278"/>
            <ac:picMk id="6" creationId="{2C5A73B4-BDCA-2B04-7A49-D29FD256B059}"/>
          </ac:picMkLst>
        </pc:picChg>
        <pc:picChg chg="add del">
          <ac:chgData name="耘宁 胡" userId="bc80d78b38e8f504" providerId="LiveId" clId="{6C3EE9B5-37D9-444E-B78C-D7ED14964554}" dt="2025-05-15T07:44:39.598" v="575" actId="478"/>
          <ac:picMkLst>
            <pc:docMk/>
            <pc:sldMk cId="3236748236" sldId="278"/>
            <ac:picMk id="8" creationId="{A614C7A4-E2C0-26A2-8F27-642C1BDCC478}"/>
          </ac:picMkLst>
        </pc:picChg>
        <pc:picChg chg="del">
          <ac:chgData name="耘宁 胡" userId="bc80d78b38e8f504" providerId="LiveId" clId="{6C3EE9B5-37D9-444E-B78C-D7ED14964554}" dt="2025-05-15T05:52:47.197" v="548" actId="478"/>
          <ac:picMkLst>
            <pc:docMk/>
            <pc:sldMk cId="3236748236" sldId="278"/>
            <ac:picMk id="10" creationId="{33A28A32-4FFB-5170-3E62-CC784AFC6594}"/>
          </ac:picMkLst>
        </pc:picChg>
        <pc:picChg chg="add mod">
          <ac:chgData name="耘宁 胡" userId="bc80d78b38e8f504" providerId="LiveId" clId="{6C3EE9B5-37D9-444E-B78C-D7ED14964554}" dt="2025-05-15T07:55:36.914" v="696" actId="1076"/>
          <ac:picMkLst>
            <pc:docMk/>
            <pc:sldMk cId="3236748236" sldId="278"/>
            <ac:picMk id="11" creationId="{644A192F-C132-87A4-AEC2-132560B563E4}"/>
          </ac:picMkLst>
        </pc:picChg>
        <pc:picChg chg="del">
          <ac:chgData name="耘宁 胡" userId="bc80d78b38e8f504" providerId="LiveId" clId="{6C3EE9B5-37D9-444E-B78C-D7ED14964554}" dt="2025-05-15T05:52:46.477" v="547" actId="478"/>
          <ac:picMkLst>
            <pc:docMk/>
            <pc:sldMk cId="3236748236" sldId="278"/>
            <ac:picMk id="13" creationId="{65D45CA0-A447-93E7-77F5-7759D73DF655}"/>
          </ac:picMkLst>
        </pc:picChg>
        <pc:picChg chg="del">
          <ac:chgData name="耘宁 胡" userId="bc80d78b38e8f504" providerId="LiveId" clId="{6C3EE9B5-37D9-444E-B78C-D7ED14964554}" dt="2025-05-15T05:52:47.760" v="549" actId="478"/>
          <ac:picMkLst>
            <pc:docMk/>
            <pc:sldMk cId="3236748236" sldId="278"/>
            <ac:picMk id="15" creationId="{4456D7BB-877D-25C1-3535-575F7E6BF0E4}"/>
          </ac:picMkLst>
        </pc:picChg>
      </pc:sldChg>
      <pc:sldChg chg="addSp delSp modSp add mod">
        <pc:chgData name="耘宁 胡" userId="bc80d78b38e8f504" providerId="LiveId" clId="{6C3EE9B5-37D9-444E-B78C-D7ED14964554}" dt="2025-05-15T07:51:03.538" v="629" actId="1076"/>
        <pc:sldMkLst>
          <pc:docMk/>
          <pc:sldMk cId="149106330" sldId="279"/>
        </pc:sldMkLst>
        <pc:spChg chg="mod">
          <ac:chgData name="耘宁 胡" userId="bc80d78b38e8f504" providerId="LiveId" clId="{6C3EE9B5-37D9-444E-B78C-D7ED14964554}" dt="2025-05-15T07:45:35.308" v="595" actId="1076"/>
          <ac:spMkLst>
            <pc:docMk/>
            <pc:sldMk cId="149106330" sldId="279"/>
            <ac:spMk id="3" creationId="{60B86002-6AC4-5CBC-3D30-062C17D2DA6C}"/>
          </ac:spMkLst>
        </pc:spChg>
        <pc:picChg chg="del">
          <ac:chgData name="耘宁 胡" userId="bc80d78b38e8f504" providerId="LiveId" clId="{6C3EE9B5-37D9-444E-B78C-D7ED14964554}" dt="2025-05-15T07:44:43.185" v="577" actId="478"/>
          <ac:picMkLst>
            <pc:docMk/>
            <pc:sldMk cId="149106330" sldId="279"/>
            <ac:picMk id="4" creationId="{99B868A9-8F03-D676-B8D5-C6526230C65E}"/>
          </ac:picMkLst>
        </pc:picChg>
        <pc:picChg chg="add del mod">
          <ac:chgData name="耘宁 胡" userId="bc80d78b38e8f504" providerId="LiveId" clId="{6C3EE9B5-37D9-444E-B78C-D7ED14964554}" dt="2025-05-15T07:50:00.312" v="621" actId="478"/>
          <ac:picMkLst>
            <pc:docMk/>
            <pc:sldMk cId="149106330" sldId="279"/>
            <ac:picMk id="5" creationId="{6C860BF8-236B-7E18-D610-4420680C0320}"/>
          </ac:picMkLst>
        </pc:picChg>
        <pc:picChg chg="del">
          <ac:chgData name="耘宁 胡" userId="bc80d78b38e8f504" providerId="LiveId" clId="{6C3EE9B5-37D9-444E-B78C-D7ED14964554}" dt="2025-05-15T07:44:42.024" v="576" actId="478"/>
          <ac:picMkLst>
            <pc:docMk/>
            <pc:sldMk cId="149106330" sldId="279"/>
            <ac:picMk id="6" creationId="{75723930-CD9E-6067-235C-BAAAC54EB047}"/>
          </ac:picMkLst>
        </pc:picChg>
        <pc:picChg chg="del mod">
          <ac:chgData name="耘宁 胡" userId="bc80d78b38e8f504" providerId="LiveId" clId="{6C3EE9B5-37D9-444E-B78C-D7ED14964554}" dt="2025-05-15T07:45:42.817" v="596" actId="478"/>
          <ac:picMkLst>
            <pc:docMk/>
            <pc:sldMk cId="149106330" sldId="279"/>
            <ac:picMk id="8" creationId="{854BFF66-B167-76E3-6A30-FABD850D21AB}"/>
          </ac:picMkLst>
        </pc:picChg>
        <pc:picChg chg="add del mod">
          <ac:chgData name="耘宁 胡" userId="bc80d78b38e8f504" providerId="LiveId" clId="{6C3EE9B5-37D9-444E-B78C-D7ED14964554}" dt="2025-05-15T07:50:00.837" v="622" actId="478"/>
          <ac:picMkLst>
            <pc:docMk/>
            <pc:sldMk cId="149106330" sldId="279"/>
            <ac:picMk id="9" creationId="{3D63F55F-BC29-C132-4A19-B4A9FE3AD5E2}"/>
          </ac:picMkLst>
        </pc:picChg>
        <pc:picChg chg="add mod">
          <ac:chgData name="耘宁 胡" userId="bc80d78b38e8f504" providerId="LiveId" clId="{6C3EE9B5-37D9-444E-B78C-D7ED14964554}" dt="2025-05-15T07:50:05.912" v="625" actId="1076"/>
          <ac:picMkLst>
            <pc:docMk/>
            <pc:sldMk cId="149106330" sldId="279"/>
            <ac:picMk id="11" creationId="{7F72643B-6F8A-60AE-4817-B8E29B5686CF}"/>
          </ac:picMkLst>
        </pc:picChg>
        <pc:picChg chg="add mod">
          <ac:chgData name="耘宁 胡" userId="bc80d78b38e8f504" providerId="LiveId" clId="{6C3EE9B5-37D9-444E-B78C-D7ED14964554}" dt="2025-05-15T07:51:03.538" v="629" actId="1076"/>
          <ac:picMkLst>
            <pc:docMk/>
            <pc:sldMk cId="149106330" sldId="279"/>
            <ac:picMk id="13" creationId="{E7FF9754-CC46-2CA8-E316-71172D052436}"/>
          </ac:picMkLst>
        </pc:picChg>
      </pc:sldChg>
      <pc:sldChg chg="delSp modSp add mod">
        <pc:chgData name="耘宁 胡" userId="bc80d78b38e8f504" providerId="LiveId" clId="{6C3EE9B5-37D9-444E-B78C-D7ED14964554}" dt="2025-05-15T07:51:19.826" v="638" actId="14100"/>
        <pc:sldMkLst>
          <pc:docMk/>
          <pc:sldMk cId="1330077266" sldId="280"/>
        </pc:sldMkLst>
        <pc:picChg chg="mod">
          <ac:chgData name="耘宁 胡" userId="bc80d78b38e8f504" providerId="LiveId" clId="{6C3EE9B5-37D9-444E-B78C-D7ED14964554}" dt="2025-05-15T07:51:16.490" v="636" actId="1076"/>
          <ac:picMkLst>
            <pc:docMk/>
            <pc:sldMk cId="1330077266" sldId="280"/>
            <ac:picMk id="5" creationId="{3294F749-0B5F-0CDE-1FF4-6537237F78FA}"/>
          </ac:picMkLst>
        </pc:picChg>
        <pc:picChg chg="mod">
          <ac:chgData name="耘宁 胡" userId="bc80d78b38e8f504" providerId="LiveId" clId="{6C3EE9B5-37D9-444E-B78C-D7ED14964554}" dt="2025-05-15T07:51:19.826" v="638" actId="14100"/>
          <ac:picMkLst>
            <pc:docMk/>
            <pc:sldMk cId="1330077266" sldId="280"/>
            <ac:picMk id="9" creationId="{83E80263-BC9D-ADC0-5CDA-0B6348F7ACAF}"/>
          </ac:picMkLst>
        </pc:picChg>
        <pc:picChg chg="del">
          <ac:chgData name="耘宁 胡" userId="bc80d78b38e8f504" providerId="LiveId" clId="{6C3EE9B5-37D9-444E-B78C-D7ED14964554}" dt="2025-05-15T07:51:06.503" v="630" actId="478"/>
          <ac:picMkLst>
            <pc:docMk/>
            <pc:sldMk cId="1330077266" sldId="280"/>
            <ac:picMk id="11" creationId="{3C3F81B0-FA04-998F-E433-1567645F5CBB}"/>
          </ac:picMkLst>
        </pc:picChg>
      </pc:sldChg>
      <pc:sldChg chg="addSp delSp modSp add mod">
        <pc:chgData name="耘宁 胡" userId="bc80d78b38e8f504" providerId="LiveId" clId="{6C3EE9B5-37D9-444E-B78C-D7ED14964554}" dt="2025-05-15T07:54:27.642" v="679" actId="14100"/>
        <pc:sldMkLst>
          <pc:docMk/>
          <pc:sldMk cId="2571030421" sldId="281"/>
        </pc:sldMkLst>
        <pc:picChg chg="add del mod">
          <ac:chgData name="耘宁 胡" userId="bc80d78b38e8f504" providerId="LiveId" clId="{6C3EE9B5-37D9-444E-B78C-D7ED14964554}" dt="2025-05-15T07:53:43.012" v="672" actId="478"/>
          <ac:picMkLst>
            <pc:docMk/>
            <pc:sldMk cId="2571030421" sldId="281"/>
            <ac:picMk id="4" creationId="{3A27A31A-5FBF-91CC-92AA-086380233D8B}"/>
          </ac:picMkLst>
        </pc:picChg>
        <pc:picChg chg="add mod">
          <ac:chgData name="耘宁 胡" userId="bc80d78b38e8f504" providerId="LiveId" clId="{6C3EE9B5-37D9-444E-B78C-D7ED14964554}" dt="2025-05-15T07:54:21.245" v="678" actId="14100"/>
          <ac:picMkLst>
            <pc:docMk/>
            <pc:sldMk cId="2571030421" sldId="281"/>
            <ac:picMk id="6" creationId="{896D3429-3BE3-8163-86EF-E5F03A3B7C9E}"/>
          </ac:picMkLst>
        </pc:picChg>
        <pc:picChg chg="add mod">
          <ac:chgData name="耘宁 胡" userId="bc80d78b38e8f504" providerId="LiveId" clId="{6C3EE9B5-37D9-444E-B78C-D7ED14964554}" dt="2025-05-15T07:54:27.642" v="679" actId="14100"/>
          <ac:picMkLst>
            <pc:docMk/>
            <pc:sldMk cId="2571030421" sldId="281"/>
            <ac:picMk id="8" creationId="{3CBA4237-465F-DC83-B0BE-83366D8988F5}"/>
          </ac:picMkLst>
        </pc:picChg>
        <pc:picChg chg="add mod">
          <ac:chgData name="耘宁 胡" userId="bc80d78b38e8f504" providerId="LiveId" clId="{6C3EE9B5-37D9-444E-B78C-D7ED14964554}" dt="2025-05-15T07:53:24.681" v="665" actId="1076"/>
          <ac:picMkLst>
            <pc:docMk/>
            <pc:sldMk cId="2571030421" sldId="281"/>
            <ac:picMk id="9" creationId="{BF314A26-45FF-2F88-CE85-12C612C36B64}"/>
          </ac:picMkLst>
        </pc:picChg>
        <pc:picChg chg="del">
          <ac:chgData name="耘宁 胡" userId="bc80d78b38e8f504" providerId="LiveId" clId="{6C3EE9B5-37D9-444E-B78C-D7ED14964554}" dt="2025-05-15T07:51:31.638" v="641" actId="478"/>
          <ac:picMkLst>
            <pc:docMk/>
            <pc:sldMk cId="2571030421" sldId="281"/>
            <ac:picMk id="10" creationId="{9AE9202A-A545-106D-677F-F5590A532E68}"/>
          </ac:picMkLst>
        </pc:picChg>
        <pc:picChg chg="add mod">
          <ac:chgData name="耘宁 胡" userId="bc80d78b38e8f504" providerId="LiveId" clId="{6C3EE9B5-37D9-444E-B78C-D7ED14964554}" dt="2025-05-15T07:54:17.095" v="677" actId="1076"/>
          <ac:picMkLst>
            <pc:docMk/>
            <pc:sldMk cId="2571030421" sldId="281"/>
            <ac:picMk id="12" creationId="{78B9704F-1A04-0ACD-15A5-8C3E266121AC}"/>
          </ac:picMkLst>
        </pc:picChg>
        <pc:picChg chg="del">
          <ac:chgData name="耘宁 胡" userId="bc80d78b38e8f504" providerId="LiveId" clId="{6C3EE9B5-37D9-444E-B78C-D7ED14964554}" dt="2025-05-15T07:51:31.212" v="640" actId="478"/>
          <ac:picMkLst>
            <pc:docMk/>
            <pc:sldMk cId="2571030421" sldId="281"/>
            <ac:picMk id="13" creationId="{02C0E673-70AE-2B94-2B49-24B472E8F2CE}"/>
          </ac:picMkLst>
        </pc:picChg>
        <pc:picChg chg="del">
          <ac:chgData name="耘宁 胡" userId="bc80d78b38e8f504" providerId="LiveId" clId="{6C3EE9B5-37D9-444E-B78C-D7ED14964554}" dt="2025-05-15T07:51:32.292" v="642" actId="478"/>
          <ac:picMkLst>
            <pc:docMk/>
            <pc:sldMk cId="2571030421" sldId="281"/>
            <ac:picMk id="15" creationId="{F489CEC5-CAD7-A487-79EB-6DCF9EEBC979}"/>
          </ac:picMkLst>
        </pc:picChg>
      </pc:sldChg>
      <pc:sldChg chg="addSp delSp modSp add mod">
        <pc:chgData name="耘宁 胡" userId="bc80d78b38e8f504" providerId="LiveId" clId="{6C3EE9B5-37D9-444E-B78C-D7ED14964554}" dt="2025-05-15T08:00:36.480" v="734" actId="1076"/>
        <pc:sldMkLst>
          <pc:docMk/>
          <pc:sldMk cId="1973670756" sldId="282"/>
        </pc:sldMkLst>
        <pc:spChg chg="add mod">
          <ac:chgData name="耘宁 胡" userId="bc80d78b38e8f504" providerId="LiveId" clId="{6C3EE9B5-37D9-444E-B78C-D7ED14964554}" dt="2025-05-15T08:00:36.480" v="734" actId="1076"/>
          <ac:spMkLst>
            <pc:docMk/>
            <pc:sldMk cId="1973670756" sldId="282"/>
            <ac:spMk id="8" creationId="{358D7459-E8E2-D2C3-B9DF-6DDE8D7E23A8}"/>
          </ac:spMkLst>
        </pc:spChg>
        <pc:picChg chg="add mod">
          <ac:chgData name="耘宁 胡" userId="bc80d78b38e8f504" providerId="LiveId" clId="{6C3EE9B5-37D9-444E-B78C-D7ED14964554}" dt="2025-05-15T08:00:09.400" v="713" actId="1076"/>
          <ac:picMkLst>
            <pc:docMk/>
            <pc:sldMk cId="1973670756" sldId="282"/>
            <ac:picMk id="3" creationId="{63574DCE-69BE-1E01-00A3-6C30AA7775B0}"/>
          </ac:picMkLst>
        </pc:picChg>
        <pc:picChg chg="add mod">
          <ac:chgData name="耘宁 胡" userId="bc80d78b38e8f504" providerId="LiveId" clId="{6C3EE9B5-37D9-444E-B78C-D7ED14964554}" dt="2025-05-15T08:00:10.791" v="714" actId="1076"/>
          <ac:picMkLst>
            <pc:docMk/>
            <pc:sldMk cId="1973670756" sldId="282"/>
            <ac:picMk id="5" creationId="{EB304D49-317C-9F28-AD55-856BBD4C34EC}"/>
          </ac:picMkLst>
        </pc:picChg>
        <pc:picChg chg="add mod">
          <ac:chgData name="耘宁 胡" userId="bc80d78b38e8f504" providerId="LiveId" clId="{6C3EE9B5-37D9-444E-B78C-D7ED14964554}" dt="2025-05-15T08:00:16.973" v="716" actId="14100"/>
          <ac:picMkLst>
            <pc:docMk/>
            <pc:sldMk cId="1973670756" sldId="282"/>
            <ac:picMk id="7" creationId="{7E966270-4C36-8152-6A9E-93CB47845AE9}"/>
          </ac:picMkLst>
        </pc:picChg>
        <pc:picChg chg="del mod">
          <ac:chgData name="耘宁 胡" userId="bc80d78b38e8f504" providerId="LiveId" clId="{6C3EE9B5-37D9-444E-B78C-D7ED14964554}" dt="2025-05-15T07:56:14.913" v="699" actId="478"/>
          <ac:picMkLst>
            <pc:docMk/>
            <pc:sldMk cId="1973670756" sldId="282"/>
            <ac:picMk id="9" creationId="{B6197A32-6C2F-9E1D-56D2-9D3A9AED3C63}"/>
          </ac:picMkLst>
        </pc:picChg>
      </pc:sldChg>
      <pc:sldChg chg="add del">
        <pc:chgData name="耘宁 胡" userId="bc80d78b38e8f504" providerId="LiveId" clId="{6C3EE9B5-37D9-444E-B78C-D7ED14964554}" dt="2025-05-15T07:54:51.845" v="686" actId="47"/>
        <pc:sldMkLst>
          <pc:docMk/>
          <pc:sldMk cId="1990510661" sldId="282"/>
        </pc:sldMkLst>
      </pc:sldChg>
      <pc:sldChg chg="addSp delSp add del mod">
        <pc:chgData name="耘宁 胡" userId="bc80d78b38e8f504" providerId="LiveId" clId="{6C3EE9B5-37D9-444E-B78C-D7ED14964554}" dt="2025-05-15T07:55:26.866" v="692" actId="47"/>
        <pc:sldMkLst>
          <pc:docMk/>
          <pc:sldMk cId="2582171320" sldId="282"/>
        </pc:sldMkLst>
        <pc:picChg chg="del">
          <ac:chgData name="耘宁 胡" userId="bc80d78b38e8f504" providerId="LiveId" clId="{6C3EE9B5-37D9-444E-B78C-D7ED14964554}" dt="2025-05-15T07:55:02.217" v="689" actId="478"/>
          <ac:picMkLst>
            <pc:docMk/>
            <pc:sldMk cId="2582171320" sldId="282"/>
            <ac:picMk id="4" creationId="{9BA74740-92AA-E20A-C4F6-DCB5A36670CC}"/>
          </ac:picMkLst>
        </pc:picChg>
        <pc:picChg chg="add del">
          <ac:chgData name="耘宁 胡" userId="bc80d78b38e8f504" providerId="LiveId" clId="{6C3EE9B5-37D9-444E-B78C-D7ED14964554}" dt="2025-05-15T07:55:25.190" v="691" actId="478"/>
          <ac:picMkLst>
            <pc:docMk/>
            <pc:sldMk cId="2582171320" sldId="282"/>
            <ac:picMk id="5" creationId="{9CF86EBB-4A71-9BD3-83A3-F56CEF16F79A}"/>
          </ac:picMkLst>
        </pc:picChg>
        <pc:picChg chg="del">
          <ac:chgData name="耘宁 胡" userId="bc80d78b38e8f504" providerId="LiveId" clId="{6C3EE9B5-37D9-444E-B78C-D7ED14964554}" dt="2025-05-15T07:55:01.660" v="688" actId="478"/>
          <ac:picMkLst>
            <pc:docMk/>
            <pc:sldMk cId="2582171320" sldId="282"/>
            <ac:picMk id="6" creationId="{73667DC6-B596-8E06-2742-D39DC9873D0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思源黑体 Medium"/>
              <a:ea typeface="思源黑体 Medium"/>
              <a:cs typeface="思源黑体 Medium" panose="020B06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ea typeface="思源黑体 Medium"/>
              </a:rPr>
              <a:t>2025/5/15</a:t>
            </a:fld>
            <a:endParaRPr lang="zh-CN" altLang="en-US">
              <a:ea typeface="思源黑体 Medium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思源黑体 Medium"/>
              <a:ea typeface="思源黑体 Medium"/>
              <a:cs typeface="思源黑体 Medium" panose="020B06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ea typeface="思源黑体 Medium"/>
              </a:rPr>
              <a:t>‹#›</a:t>
            </a:fld>
            <a:endParaRPr lang="zh-CN" altLang="en-US">
              <a:ea typeface="思源黑体 Medium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Medium"/>
                <a:ea typeface="思源黑体 Medium"/>
                <a:cs typeface="思源黑体 Medium" panose="020B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Medium"/>
                <a:ea typeface="思源黑体 Medium"/>
                <a:cs typeface="思源黑体 Medium" panose="020B0600000000000000" charset="-122"/>
              </a:defRPr>
            </a:lvl1pPr>
          </a:lstStyle>
          <a:p>
            <a:fld id="{D2A48B96-639E-45A3-A0BA-2464DFDB1FAA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Medium"/>
                <a:ea typeface="思源黑体 Medium"/>
                <a:cs typeface="思源黑体 Medium" panose="020B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Medium"/>
                <a:ea typeface="思源黑体 Medium"/>
                <a:cs typeface="思源黑体 Medium" panose="020B0600000000000000" charset="-122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Medium"/>
        <a:ea typeface="思源黑体 Medium"/>
        <a:cs typeface="思源黑体 Medium" panose="020B06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Medium"/>
        <a:ea typeface="思源黑体 Medium"/>
        <a:cs typeface="思源黑体 Medium" panose="020B06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Medium"/>
        <a:ea typeface="思源黑体 Medium"/>
        <a:cs typeface="思源黑体 Medium" panose="020B06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Medium"/>
        <a:ea typeface="思源黑体 Medium"/>
        <a:cs typeface="思源黑体 Medium" panose="020B06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Medium"/>
        <a:ea typeface="思源黑体 Medium"/>
        <a:cs typeface="思源黑体 Medium" panose="020B06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B643B-84CE-B9F9-97AA-17C0BB58B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0AC1591-BFB2-A854-4374-17358D6ED7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6339E8-58B3-496F-5D9C-418A7DBD222A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975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322B6-DBC5-0E1E-B903-97A3A6775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A40CBD9-8DB9-A07D-7FD9-8722F0D69D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23DF9B-AF59-D78F-F4F4-6F028C34C12B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389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0ACC9-0C63-6FFD-6F52-D10845F33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A7628F8-0633-8C91-AD0F-D15B4F19DA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F50742-2CFF-97CA-E998-515A4C600A0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190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E248E-57A7-7146-B30C-98C4C1EE8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7D5D218-ABAD-28BD-EA6D-8E038E79EC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52F37A-B5DC-B99C-29DF-3220FFA466C6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224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F25AD-9AB1-9E4B-491A-E1C05C069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C0E7D35-E5E0-24FE-5223-1A1DC5553A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127D28-5856-3913-5A30-22991D7EEC9A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909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2FA66-89AD-F445-31C3-905306113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04952F4-6AA9-D6CF-7CB7-F8CD680AF2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5018D4-419A-7A6F-CF6A-14B8A450FE9D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270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CC9E8-7B1B-9594-91DC-94716E751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BD7D101-4B2E-04FD-CBDF-BA150618C3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FEE21B-2040-FC96-5C05-2313553C2362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019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黑体 Medium"/>
                <a:ea typeface="思源黑体 Medium"/>
                <a:cs typeface="思源黑体 Medium" panose="020B0600000000000000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黑体 Medium"/>
                <a:ea typeface="思源黑体 Medium"/>
                <a:cs typeface="思源黑体 Medium" panose="020B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黑体 Medium"/>
                <a:ea typeface="思源黑体 Medium"/>
                <a:cs typeface="思源黑体 Medium" panose="020B0600000000000000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Medium"/>
          <a:ea typeface="思源黑体 Medium"/>
          <a:cs typeface="思源黑体 Medium" panose="020B0600000000000000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黑体 Medium"/>
          <a:ea typeface="思源黑体 Medium"/>
          <a:cs typeface="思源黑体 Medium" panose="020B0600000000000000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黑体 Medium"/>
          <a:ea typeface="思源黑体 Medium"/>
          <a:cs typeface="思源黑体 Medium" panose="020B0600000000000000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黑体 Medium"/>
          <a:ea typeface="思源黑体 Medium"/>
          <a:cs typeface="思源黑体 Medium" panose="020B0600000000000000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Medium"/>
          <a:ea typeface="思源黑体 Medium"/>
          <a:cs typeface="思源黑体 Medium" panose="020B0600000000000000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Medium"/>
          <a:ea typeface="思源黑体 Medium"/>
          <a:cs typeface="思源黑体 Medium" panose="020B06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110230" y="1583690"/>
            <a:ext cx="59721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800" dirty="0">
                <a:latin typeface="思源黑体 Bold"/>
                <a:ea typeface="思源黑体 Bold"/>
                <a:cs typeface="思源黑体 Medium" panose="020B0600000000000000" charset="-122"/>
              </a:rPr>
              <a:t>中期答辩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2927350" y="3331210"/>
            <a:ext cx="6338570" cy="0"/>
            <a:chOff x="4610" y="5246"/>
            <a:chExt cx="9982" cy="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4610" y="5246"/>
              <a:ext cx="998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8387" y="5246"/>
              <a:ext cx="242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3606165" y="4512945"/>
            <a:ext cx="2048510" cy="414655"/>
            <a:chOff x="5160" y="5994"/>
            <a:chExt cx="3226" cy="653"/>
          </a:xfrm>
        </p:grpSpPr>
        <p:sp>
          <p:nvSpPr>
            <p:cNvPr id="14" name="矩形 13"/>
            <p:cNvSpPr/>
            <p:nvPr/>
          </p:nvSpPr>
          <p:spPr>
            <a:xfrm>
              <a:off x="5161" y="5994"/>
              <a:ext cx="3225" cy="6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思源黑体 Medium" panose="020B0600000000000000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160" y="6037"/>
              <a:ext cx="3225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思源黑体 Bold"/>
                  <a:ea typeface="思源黑体 Bold"/>
                  <a:cs typeface="思源黑体 Bold"/>
                </a:rPr>
                <a:t>学号：</a:t>
              </a:r>
              <a:r>
                <a:rPr lang="en-US" altLang="zh-CN" dirty="0">
                  <a:solidFill>
                    <a:schemeClr val="bg1"/>
                  </a:solidFill>
                  <a:latin typeface="思源黑体 Bold"/>
                  <a:ea typeface="思源黑体 Bold"/>
                  <a:cs typeface="思源黑体 Bold"/>
                </a:rPr>
                <a:t>12311047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545580" y="4512945"/>
            <a:ext cx="2047875" cy="414655"/>
            <a:chOff x="10990" y="5994"/>
            <a:chExt cx="3225" cy="653"/>
          </a:xfrm>
        </p:grpSpPr>
        <p:sp>
          <p:nvSpPr>
            <p:cNvPr id="15" name="矩形 14"/>
            <p:cNvSpPr/>
            <p:nvPr/>
          </p:nvSpPr>
          <p:spPr>
            <a:xfrm>
              <a:off x="10990" y="5994"/>
              <a:ext cx="3225" cy="6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思源黑体 Medium" panose="020B0600000000000000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154" y="6033"/>
              <a:ext cx="289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思源黑体 Bold"/>
                  <a:ea typeface="思源黑体 Bold"/>
                  <a:cs typeface="思源黑体 Bold"/>
                </a:rPr>
                <a:t>姓名：胡耘宁</a:t>
              </a:r>
              <a:endParaRPr lang="en-US" altLang="zh-CN" dirty="0">
                <a:solidFill>
                  <a:schemeClr val="bg1"/>
                </a:solidFill>
                <a:latin typeface="思源黑体 Bold"/>
                <a:ea typeface="思源黑体 Bold"/>
                <a:cs typeface="思源黑体 Bold"/>
              </a:endParaRP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91C65-54E9-FF8A-AB9D-2756498DE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1B5C2F6-8680-C0E3-0A8D-9CA2E9020370}"/>
              </a:ext>
            </a:extLst>
          </p:cNvPr>
          <p:cNvSpPr txBox="1"/>
          <p:nvPr/>
        </p:nvSpPr>
        <p:spPr>
          <a:xfrm>
            <a:off x="10096162" y="504480"/>
            <a:ext cx="2095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Ifetch</a:t>
            </a:r>
            <a:endParaRPr lang="zh-CN" altLang="en-US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96D3429-3BE3-8163-86EF-E5F03A3B7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662" y="156152"/>
            <a:ext cx="2229884" cy="45897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CBA4237-465F-DC83-B0BE-83366D898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225" y="24264"/>
            <a:ext cx="2067329" cy="472167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F314A26-45FF-2F88-CE85-12C612C36B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01" y="4861374"/>
            <a:ext cx="10296525" cy="18954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8B9704F-1A04-0ACD-15A5-8C3E266121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337" y="241784"/>
            <a:ext cx="2550641" cy="440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3042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CA4F1-4F81-358E-B25D-88B76EDC0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BA910C6-70F0-65A8-1A34-C24A1B7826F6}"/>
              </a:ext>
            </a:extLst>
          </p:cNvPr>
          <p:cNvSpPr txBox="1"/>
          <p:nvPr/>
        </p:nvSpPr>
        <p:spPr>
          <a:xfrm>
            <a:off x="10096162" y="504480"/>
            <a:ext cx="2095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Ifetch</a:t>
            </a:r>
            <a:endParaRPr lang="zh-CN" altLang="en-US" sz="32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2E99746-9E2D-85B2-658A-FC1483643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00" y="3609048"/>
            <a:ext cx="11054808" cy="271083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196AF66-A9A9-9274-DD31-DDD90BF0B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37" y="538121"/>
            <a:ext cx="6306877" cy="259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5166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910A4-7884-4D51-8E21-BE57B7C7C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84EB416-DC87-6240-7611-CE34FC6A7A0E}"/>
              </a:ext>
            </a:extLst>
          </p:cNvPr>
          <p:cNvSpPr txBox="1"/>
          <p:nvPr/>
        </p:nvSpPr>
        <p:spPr>
          <a:xfrm>
            <a:off x="8771766" y="504480"/>
            <a:ext cx="3420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Data_memory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775AC1-0D87-4503-506F-4A930843C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34" y="3571591"/>
            <a:ext cx="11070157" cy="27819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C5A73B4-BDCA-2B04-7A49-D29FD256B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458" y="468470"/>
            <a:ext cx="3309895" cy="26667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44A192F-C132-87A4-AEC2-132560B563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270" y="682652"/>
            <a:ext cx="23907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4823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98380-4B43-02CA-78DA-9F96DCF14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0B86002-6AC4-5CBC-3D30-062C17D2DA6C}"/>
              </a:ext>
            </a:extLst>
          </p:cNvPr>
          <p:cNvSpPr txBox="1"/>
          <p:nvPr/>
        </p:nvSpPr>
        <p:spPr>
          <a:xfrm>
            <a:off x="10325437" y="496388"/>
            <a:ext cx="3420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ALU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F72643B-6F8A-60AE-4817-B8E29B568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14" y="478181"/>
            <a:ext cx="4280685" cy="467445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7FF9754-CC46-2CA8-E316-71172D052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7530" y="496388"/>
            <a:ext cx="4315034" cy="546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633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5ECF0-C02B-D240-0267-C36C26E23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48BF53D-6599-CF2C-8DD9-6FE6497DD579}"/>
              </a:ext>
            </a:extLst>
          </p:cNvPr>
          <p:cNvSpPr txBox="1"/>
          <p:nvPr/>
        </p:nvSpPr>
        <p:spPr>
          <a:xfrm>
            <a:off x="10325437" y="496388"/>
            <a:ext cx="3420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ALU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94F749-0B5F-0CDE-1FF4-6537237F7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13" y="3399806"/>
            <a:ext cx="9349520" cy="32166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3E80263-BC9D-ADC0-5CDA-0B6348F7A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013" y="305264"/>
            <a:ext cx="6237652" cy="287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7726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0AA3A-3125-E27C-22F8-ECC4D2D2A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3574DCE-69BE-1E01-00A3-6C30AA777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19" y="951109"/>
            <a:ext cx="3965496" cy="353187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B304D49-317C-9F28-AD55-856BBD4C3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9341" y="2728870"/>
            <a:ext cx="2377960" cy="31780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E966270-4C36-8152-6A9E-93CB47845A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3325" y="2306231"/>
            <a:ext cx="6220090" cy="331162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58D7459-E8E2-D2C3-B9DF-6DDE8D7E23A8}"/>
              </a:ext>
            </a:extLst>
          </p:cNvPr>
          <p:cNvSpPr txBox="1"/>
          <p:nvPr/>
        </p:nvSpPr>
        <p:spPr>
          <a:xfrm>
            <a:off x="8974067" y="870815"/>
            <a:ext cx="267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Test 000-010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367075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84312-A958-8463-60F5-188BF1B91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7531522-C578-06C1-664C-F2B88D039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58" y="1364220"/>
            <a:ext cx="9953408" cy="393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7502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8.0.11"/>
  <p:tag name="AS_OS" val="Microsoft Windows NT 10.0.22631.0"/>
  <p:tag name="AS_RELEASE_DATE" val="2025.01.14"/>
  <p:tag name="AS_TITLE" val="Aspose.Slides for .NET6"/>
  <p:tag name="AS_VERSION" val="25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思源黑体 Medium"/>
        <a:ea typeface="思源黑体 Medium"/>
        <a:cs typeface="Arial"/>
        <a:font script="Jpan" typeface="ＭＳ Ｐゴシック"/>
        <a:font script="Hang" typeface="맑은 고딕"/>
        <a:font script="Hans" typeface="思源黑体 Medium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Medium"/>
        <a:ea typeface="思源黑体 Medium"/>
        <a:cs typeface="Arial"/>
        <a:font script="Jpan" typeface="ＭＳ Ｐゴシック"/>
        <a:font script="Hang" typeface="맑은 고딕"/>
        <a:font script="Hans" typeface="思源黑体 Medium"/>
        <a:font script="Hant" typeface="新細明體"/>
        <a:font script="Arab" typeface="思源黑体 Medium"/>
        <a:font script="Hebr" typeface="思源黑体 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Medium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思源黑体 Medium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Medium"/>
        <a:ea typeface="思源黑体 Medium"/>
        <a:cs typeface="Arial"/>
        <a:font script="Jpan" typeface="ＭＳ Ｐゴシック"/>
        <a:font script="Hang" typeface="맑은 고딕"/>
        <a:font script="Hans" typeface="思源黑体 Medium"/>
        <a:font script="Hant" typeface="新細明體"/>
        <a:font script="Arab" typeface="思源黑体 Medium"/>
        <a:font script="Hebr" typeface="思源黑体 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Medium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思源黑体 Medium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Medium"/>
        <a:ea typeface="思源黑体 Medium"/>
        <a:cs typeface="Arial"/>
        <a:font script="Jpan" typeface="ＭＳ Ｐゴシック"/>
        <a:font script="Hang" typeface="맑은 고딕"/>
        <a:font script="Hans" typeface="思源黑体 Medium"/>
        <a:font script="Hant" typeface="新細明體"/>
        <a:font script="Arab" typeface="思源黑体 Medium"/>
        <a:font script="Hebr" typeface="思源黑体 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Medium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18</Words>
  <Application>Microsoft Office PowerPoint</Application>
  <PresentationFormat>宽屏</PresentationFormat>
  <Paragraphs>9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思源黑体 Medium</vt:lpstr>
      <vt:lpstr>思源黑体 Bold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cp:lastModifiedBy>耘宁 胡</cp:lastModifiedBy>
  <cp:revision>27</cp:revision>
  <dcterms:created xsi:type="dcterms:W3CDTF">2022-03-23T02:00:00Z</dcterms:created>
  <dcterms:modified xsi:type="dcterms:W3CDTF">2025-05-15T08:00:47Z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6F4BD263B5DD4C5FAA71CDD7BB5F9E14</vt:lpwstr>
  </property>
  <property fmtid="{D5CDD505-2E9C-101B-9397-08002B2CF9AE}" pid="3" name="KSOProductBuildVer">
    <vt:lpwstr>2052-11.1.0.11365</vt:lpwstr>
  </property>
</Properties>
</file>