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1" r:id="rId5"/>
    <p:sldId id="264" r:id="rId6"/>
    <p:sldId id="262" r:id="rId7"/>
    <p:sldId id="257"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409E-F43B-4966-9EF4-5125E50AA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8B4BE-BE2E-4AAE-BD3B-B4A49986B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8A453-89AD-42E8-9447-F74C4D3A921B}"/>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BEB4F62F-6ACF-40BC-9ABE-A10B3D89A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89EDA-36BD-4EAE-8318-F66C4D83B1E7}"/>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3933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3A72-E16C-4C84-9AE4-2A0A77B27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DDC27-E35A-4AFF-895F-05994317DD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92FE0-2C53-4A6A-8AF9-F233E52BCC15}"/>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F8F79865-85FA-4DCC-AE21-648FA8E12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7DBB1-1BD3-4559-8864-2997B189DA1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5739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39BAD-F524-4CB2-8116-F49718A96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18584B-6028-4AC6-932B-9F7D56FF48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73F31-39A1-463A-8FA0-50BCB95E0919}"/>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85690D37-4022-4656-9DA1-DF182EB8D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7236E-1976-4B11-94FA-F38EB0BCFA69}"/>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37317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40D1-1FE8-4640-BD64-DDC5006A6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DDD79-2A69-4793-8EE9-10E1B0D96A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3217-DFA3-4202-8872-D0F1AC2192B3}"/>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358960EA-2D55-46FE-9023-604C765A0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9FD3A-DD77-4E4F-B076-599AA3CF1A1F}"/>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294568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2B7D-D616-4E8E-986F-841A33DF0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4D740D-35AD-40B0-8780-BFBD435A2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FD5A07-BFC8-440A-97F3-FFF9D5F0EB34}"/>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42B719FF-D978-416F-841A-064E96EF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C719C-E36B-43C9-BE42-FF16E7B6511E}"/>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427246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5057-6639-4AED-B5AE-D0655485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8F2C3-B4CA-4B10-BE41-CC26357BBC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7E3E0-84A4-4231-BC7B-FED2AAA36A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875B2-FC48-46E2-ADEE-C6EB2351AD00}"/>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6" name="Footer Placeholder 5">
            <a:extLst>
              <a:ext uri="{FF2B5EF4-FFF2-40B4-BE49-F238E27FC236}">
                <a16:creationId xmlns:a16="http://schemas.microsoft.com/office/drawing/2014/main" id="{CC3E858C-0FBB-4D77-A239-7DABB9196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3C43D-BDA1-420F-AFB8-400FD9ECB41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1960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1A2D-AA5C-4C2F-97E3-4969068EB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9393A-EF5C-466C-8DEE-DF1D38214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67B1D5-5AAD-4500-AE67-71CC706071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116F-0429-481A-8F31-1184056F7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8733D9-9CC9-416A-8722-7258BDAB56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C7A1FD-1A43-4CF6-8417-A96AE784FE61}"/>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8" name="Footer Placeholder 7">
            <a:extLst>
              <a:ext uri="{FF2B5EF4-FFF2-40B4-BE49-F238E27FC236}">
                <a16:creationId xmlns:a16="http://schemas.microsoft.com/office/drawing/2014/main" id="{3E157813-CF1A-41DA-83B1-7657A3672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A68527-1FA0-4F2D-8DFB-9BB6C49BE689}"/>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17960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A092-278F-4F5D-91DC-66162FD7D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35153-E97E-4293-84C5-1899405F99AD}"/>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4" name="Footer Placeholder 3">
            <a:extLst>
              <a:ext uri="{FF2B5EF4-FFF2-40B4-BE49-F238E27FC236}">
                <a16:creationId xmlns:a16="http://schemas.microsoft.com/office/drawing/2014/main" id="{0EF52878-442B-463D-9229-B0E13AC5C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E51096-709A-46AA-B1FC-A8607596756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97457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9EEDE-D105-40AA-B952-14EA3A154896}"/>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3" name="Footer Placeholder 2">
            <a:extLst>
              <a:ext uri="{FF2B5EF4-FFF2-40B4-BE49-F238E27FC236}">
                <a16:creationId xmlns:a16="http://schemas.microsoft.com/office/drawing/2014/main" id="{00D76639-F4EB-4D4C-AE50-A3AD459E6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B1FE5-3132-4126-B3D9-A85F2B35531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383833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B268-D001-4946-8C2F-FD5463525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B794E-9EB3-48AE-90A4-977790180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C518C-1421-4621-8623-A07CC8ED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A3EDF-FB72-4040-8144-0A218BC1C4FE}"/>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6" name="Footer Placeholder 5">
            <a:extLst>
              <a:ext uri="{FF2B5EF4-FFF2-40B4-BE49-F238E27FC236}">
                <a16:creationId xmlns:a16="http://schemas.microsoft.com/office/drawing/2014/main" id="{2FCEAA59-25B2-4508-B860-5B0A2078C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CE595-328B-45CB-A3A4-852389639C24}"/>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386725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2559-2BD2-454F-A4B1-24E59997A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BB6D3-5803-4B1E-9B5A-16318DCA6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FF92C4-731B-4124-8CFE-1C9186B74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AB7DDA-DDFA-42EC-A210-DA675E5C761D}"/>
              </a:ext>
            </a:extLst>
          </p:cNvPr>
          <p:cNvSpPr>
            <a:spLocks noGrp="1"/>
          </p:cNvSpPr>
          <p:nvPr>
            <p:ph type="dt" sz="half" idx="10"/>
          </p:nvPr>
        </p:nvSpPr>
        <p:spPr/>
        <p:txBody>
          <a:bodyPr/>
          <a:lstStyle/>
          <a:p>
            <a:fld id="{8C27AE42-AACA-4D4C-8A40-45F743ED3D2E}" type="datetimeFigureOut">
              <a:rPr lang="en-US" smtClean="0"/>
              <a:t>2/27/2018</a:t>
            </a:fld>
            <a:endParaRPr lang="en-US"/>
          </a:p>
        </p:txBody>
      </p:sp>
      <p:sp>
        <p:nvSpPr>
          <p:cNvPr id="6" name="Footer Placeholder 5">
            <a:extLst>
              <a:ext uri="{FF2B5EF4-FFF2-40B4-BE49-F238E27FC236}">
                <a16:creationId xmlns:a16="http://schemas.microsoft.com/office/drawing/2014/main" id="{21453154-A8DB-463A-9C4A-CC8AEA3DA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25F7-54B8-457F-B02B-E4254BFA1E55}"/>
              </a:ext>
            </a:extLst>
          </p:cNvPr>
          <p:cNvSpPr>
            <a:spLocks noGrp="1"/>
          </p:cNvSpPr>
          <p:nvPr>
            <p:ph type="sldNum" sz="quarter" idx="12"/>
          </p:nvPr>
        </p:nvSpPr>
        <p:spPr/>
        <p:txBody>
          <a:bodyPr/>
          <a:lstStyle/>
          <a:p>
            <a:fld id="{CDCCCBD2-0CC3-45E9-B320-7A5B43E0C681}" type="slidenum">
              <a:rPr lang="en-US" smtClean="0"/>
              <a:t>‹#›</a:t>
            </a:fld>
            <a:endParaRPr lang="en-US"/>
          </a:p>
        </p:txBody>
      </p:sp>
    </p:spTree>
    <p:extLst>
      <p:ext uri="{BB962C8B-B14F-4D97-AF65-F5344CB8AC3E}">
        <p14:creationId xmlns:p14="http://schemas.microsoft.com/office/powerpoint/2010/main" val="420581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94C1F-5476-43AF-AAFC-47771CF34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0FAD6C-359E-4E70-B925-52818B358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BFB52-10A7-49A4-986D-5C947A5F3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7AE42-AACA-4D4C-8A40-45F743ED3D2E}" type="datetimeFigureOut">
              <a:rPr lang="en-US" smtClean="0"/>
              <a:t>2/27/2018</a:t>
            </a:fld>
            <a:endParaRPr lang="en-US"/>
          </a:p>
        </p:txBody>
      </p:sp>
      <p:sp>
        <p:nvSpPr>
          <p:cNvPr id="5" name="Footer Placeholder 4">
            <a:extLst>
              <a:ext uri="{FF2B5EF4-FFF2-40B4-BE49-F238E27FC236}">
                <a16:creationId xmlns:a16="http://schemas.microsoft.com/office/drawing/2014/main" id="{8E6C7F68-7A48-4006-90D8-8893A2ACC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CAB96-5332-4BD2-8251-1C9A1E565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CCBD2-0CC3-45E9-B320-7A5B43E0C681}" type="slidenum">
              <a:rPr lang="en-US" smtClean="0"/>
              <a:t>‹#›</a:t>
            </a:fld>
            <a:endParaRPr lang="en-US"/>
          </a:p>
        </p:txBody>
      </p:sp>
    </p:spTree>
    <p:extLst>
      <p:ext uri="{BB962C8B-B14F-4D97-AF65-F5344CB8AC3E}">
        <p14:creationId xmlns:p14="http://schemas.microsoft.com/office/powerpoint/2010/main" val="383427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7D55-D683-4B4C-90A8-EF9D0D29E5D4}"/>
              </a:ext>
            </a:extLst>
          </p:cNvPr>
          <p:cNvSpPr>
            <a:spLocks noGrp="1"/>
          </p:cNvSpPr>
          <p:nvPr>
            <p:ph type="ctrTitle"/>
          </p:nvPr>
        </p:nvSpPr>
        <p:spPr/>
        <p:txBody>
          <a:bodyPr/>
          <a:lstStyle/>
          <a:p>
            <a:r>
              <a:rPr lang="en-US" dirty="0"/>
              <a:t>Battleship with Phaser</a:t>
            </a:r>
          </a:p>
        </p:txBody>
      </p:sp>
      <p:sp>
        <p:nvSpPr>
          <p:cNvPr id="3" name="Subtitle 2">
            <a:extLst>
              <a:ext uri="{FF2B5EF4-FFF2-40B4-BE49-F238E27FC236}">
                <a16:creationId xmlns:a16="http://schemas.microsoft.com/office/drawing/2014/main" id="{85E8C67F-CE3E-4D0A-A549-4BADB3D92E71}"/>
              </a:ext>
            </a:extLst>
          </p:cNvPr>
          <p:cNvSpPr>
            <a:spLocks noGrp="1"/>
          </p:cNvSpPr>
          <p:nvPr>
            <p:ph type="subTitle" idx="1"/>
          </p:nvPr>
        </p:nvSpPr>
        <p:spPr/>
        <p:txBody>
          <a:bodyPr/>
          <a:lstStyle/>
          <a:p>
            <a:r>
              <a:rPr lang="en-US" dirty="0"/>
              <a:t>Cameron Titus</a:t>
            </a:r>
          </a:p>
          <a:p>
            <a:r>
              <a:rPr lang="en-US" dirty="0"/>
              <a:t>Corey Gray</a:t>
            </a:r>
          </a:p>
          <a:p>
            <a:r>
              <a:rPr lang="en-US" dirty="0"/>
              <a:t>Duane Shaffer</a:t>
            </a:r>
          </a:p>
        </p:txBody>
      </p:sp>
    </p:spTree>
    <p:extLst>
      <p:ext uri="{BB962C8B-B14F-4D97-AF65-F5344CB8AC3E}">
        <p14:creationId xmlns:p14="http://schemas.microsoft.com/office/powerpoint/2010/main" val="88239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9A1FCC-6238-45DC-92FB-674E105AE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761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5BF4-34F4-4CF3-8823-D7464BDB3619}"/>
              </a:ext>
            </a:extLst>
          </p:cNvPr>
          <p:cNvSpPr>
            <a:spLocks noGrp="1"/>
          </p:cNvSpPr>
          <p:nvPr>
            <p:ph type="title"/>
          </p:nvPr>
        </p:nvSpPr>
        <p:spPr/>
        <p:txBody>
          <a:bodyPr/>
          <a:lstStyle/>
          <a:p>
            <a:r>
              <a:rPr lang="en-US" dirty="0"/>
              <a:t>Original Concept</a:t>
            </a:r>
          </a:p>
        </p:txBody>
      </p:sp>
      <p:pic>
        <p:nvPicPr>
          <p:cNvPr id="5" name="Content Placeholder 4">
            <a:extLst>
              <a:ext uri="{FF2B5EF4-FFF2-40B4-BE49-F238E27FC236}">
                <a16:creationId xmlns:a16="http://schemas.microsoft.com/office/drawing/2014/main" id="{7070D4DF-3962-4D9C-A5CD-0FF3A1A1FB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04110"/>
            <a:ext cx="5181600" cy="3594367"/>
          </a:xfrm>
        </p:spPr>
      </p:pic>
      <p:sp>
        <p:nvSpPr>
          <p:cNvPr id="6" name="Content Placeholder 5">
            <a:extLst>
              <a:ext uri="{FF2B5EF4-FFF2-40B4-BE49-F238E27FC236}">
                <a16:creationId xmlns:a16="http://schemas.microsoft.com/office/drawing/2014/main" id="{17D4C50F-BA9A-41E1-8983-1385619B2787}"/>
              </a:ext>
            </a:extLst>
          </p:cNvPr>
          <p:cNvSpPr>
            <a:spLocks noGrp="1"/>
          </p:cNvSpPr>
          <p:nvPr>
            <p:ph sz="half" idx="2"/>
          </p:nvPr>
        </p:nvSpPr>
        <p:spPr>
          <a:xfrm>
            <a:off x="6172200" y="1825625"/>
            <a:ext cx="5181600" cy="4351338"/>
          </a:xfrm>
        </p:spPr>
        <p:txBody>
          <a:bodyPr/>
          <a:lstStyle/>
          <a:p>
            <a:r>
              <a:rPr lang="en-US" dirty="0"/>
              <a:t>GUI</a:t>
            </a:r>
          </a:p>
          <a:p>
            <a:r>
              <a:rPr lang="en-US" dirty="0"/>
              <a:t>Mouse or keyboard control</a:t>
            </a:r>
          </a:p>
          <a:p>
            <a:r>
              <a:rPr lang="en-US" dirty="0"/>
              <a:t>Local or online co-op boss fight</a:t>
            </a:r>
          </a:p>
          <a:p>
            <a:r>
              <a:rPr lang="en-US" dirty="0"/>
              <a:t>Time-based final attack and random extra attacks forces decision making</a:t>
            </a:r>
          </a:p>
          <a:p>
            <a:r>
              <a:rPr lang="en-US" dirty="0"/>
              <a:t>Multi-platform</a:t>
            </a:r>
          </a:p>
          <a:p>
            <a:r>
              <a:rPr lang="en-US" dirty="0"/>
              <a:t>Different ships and difficulties</a:t>
            </a:r>
          </a:p>
          <a:p>
            <a:r>
              <a:rPr lang="en-US" dirty="0"/>
              <a:t>Teams and lobbies</a:t>
            </a:r>
          </a:p>
        </p:txBody>
      </p:sp>
    </p:spTree>
    <p:extLst>
      <p:ext uri="{BB962C8B-B14F-4D97-AF65-F5344CB8AC3E}">
        <p14:creationId xmlns:p14="http://schemas.microsoft.com/office/powerpoint/2010/main" val="188034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86FBED2-5C0B-4C86-A7CA-4F27D0D920EA}"/>
              </a:ext>
            </a:extLst>
          </p:cNvPr>
          <p:cNvSpPr>
            <a:spLocks noGrp="1"/>
          </p:cNvSpPr>
          <p:nvPr>
            <p:ph type="title"/>
          </p:nvPr>
        </p:nvSpPr>
        <p:spPr/>
        <p:txBody>
          <a:bodyPr/>
          <a:lstStyle/>
          <a:p>
            <a:r>
              <a:rPr lang="en-US" dirty="0"/>
              <a:t>Planning Poker</a:t>
            </a:r>
          </a:p>
        </p:txBody>
      </p:sp>
      <p:pic>
        <p:nvPicPr>
          <p:cNvPr id="12" name="Content Placeholder 11">
            <a:extLst>
              <a:ext uri="{FF2B5EF4-FFF2-40B4-BE49-F238E27FC236}">
                <a16:creationId xmlns:a16="http://schemas.microsoft.com/office/drawing/2014/main" id="{8351BDDA-D1C3-4F21-A1CF-28E9166BF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2001"/>
            <a:ext cx="10515600" cy="3738586"/>
          </a:xfrm>
        </p:spPr>
      </p:pic>
    </p:spTree>
    <p:extLst>
      <p:ext uri="{BB962C8B-B14F-4D97-AF65-F5344CB8AC3E}">
        <p14:creationId xmlns:p14="http://schemas.microsoft.com/office/powerpoint/2010/main" val="199817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746EB90-C418-4F4D-B85E-6A5EF98A47DB}"/>
              </a:ext>
            </a:extLst>
          </p:cNvPr>
          <p:cNvSpPr>
            <a:spLocks noGrp="1"/>
          </p:cNvSpPr>
          <p:nvPr>
            <p:ph type="title"/>
          </p:nvPr>
        </p:nvSpPr>
        <p:spPr/>
        <p:txBody>
          <a:bodyPr/>
          <a:lstStyle/>
          <a:p>
            <a:r>
              <a:rPr lang="en-US" dirty="0"/>
              <a:t>Iterative Development</a:t>
            </a:r>
          </a:p>
        </p:txBody>
      </p:sp>
      <p:pic>
        <p:nvPicPr>
          <p:cNvPr id="18" name="Content Placeholder 17">
            <a:extLst>
              <a:ext uri="{FF2B5EF4-FFF2-40B4-BE49-F238E27FC236}">
                <a16:creationId xmlns:a16="http://schemas.microsoft.com/office/drawing/2014/main" id="{570B91B9-F964-445D-B7E3-E3B41C430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849" y="1825625"/>
            <a:ext cx="6252301" cy="4351338"/>
          </a:xfrm>
        </p:spPr>
      </p:pic>
    </p:spTree>
    <p:extLst>
      <p:ext uri="{BB962C8B-B14F-4D97-AF65-F5344CB8AC3E}">
        <p14:creationId xmlns:p14="http://schemas.microsoft.com/office/powerpoint/2010/main" val="169927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31A6-4209-4124-A7DC-2C7BD0423FBB}"/>
              </a:ext>
            </a:extLst>
          </p:cNvPr>
          <p:cNvSpPr>
            <a:spLocks noGrp="1"/>
          </p:cNvSpPr>
          <p:nvPr>
            <p:ph type="title"/>
          </p:nvPr>
        </p:nvSpPr>
        <p:spPr/>
        <p:txBody>
          <a:bodyPr/>
          <a:lstStyle/>
          <a:p>
            <a:r>
              <a:rPr lang="en-US" dirty="0"/>
              <a:t>Triplet Programming</a:t>
            </a:r>
          </a:p>
        </p:txBody>
      </p:sp>
      <p:sp>
        <p:nvSpPr>
          <p:cNvPr id="4" name="Content Placeholder 3">
            <a:extLst>
              <a:ext uri="{FF2B5EF4-FFF2-40B4-BE49-F238E27FC236}">
                <a16:creationId xmlns:a16="http://schemas.microsoft.com/office/drawing/2014/main" id="{BA397130-3FBD-4F52-87E6-245A27FC4758}"/>
              </a:ext>
            </a:extLst>
          </p:cNvPr>
          <p:cNvSpPr>
            <a:spLocks noGrp="1"/>
          </p:cNvSpPr>
          <p:nvPr>
            <p:ph sz="half" idx="1"/>
          </p:nvPr>
        </p:nvSpPr>
        <p:spPr/>
        <p:txBody>
          <a:bodyPr>
            <a:normAutofit lnSpcReduction="10000"/>
          </a:bodyPr>
          <a:lstStyle/>
          <a:p>
            <a:pPr marL="0" indent="0">
              <a:buNone/>
            </a:pPr>
            <a:r>
              <a:rPr lang="en-US" dirty="0"/>
              <a:t>The Good:</a:t>
            </a:r>
          </a:p>
          <a:p>
            <a:r>
              <a:rPr lang="en-US" dirty="0"/>
              <a:t>Reduced errors</a:t>
            </a:r>
          </a:p>
          <a:p>
            <a:r>
              <a:rPr lang="en-US" dirty="0"/>
              <a:t>Additional inspiration</a:t>
            </a:r>
          </a:p>
          <a:p>
            <a:r>
              <a:rPr lang="en-US" dirty="0"/>
              <a:t>Parallel research and development</a:t>
            </a:r>
          </a:p>
          <a:p>
            <a:endParaRPr lang="en-US" dirty="0"/>
          </a:p>
          <a:p>
            <a:pPr marL="0" indent="0">
              <a:buNone/>
            </a:pPr>
            <a:r>
              <a:rPr lang="en-US" dirty="0"/>
              <a:t>The Bad:</a:t>
            </a:r>
          </a:p>
          <a:p>
            <a:pPr marL="0" indent="0">
              <a:buNone/>
            </a:pPr>
            <a:r>
              <a:rPr lang="en-US" dirty="0"/>
              <a:t>Three developers sitting around for three hours trying to solve one problem and not solving it.</a:t>
            </a:r>
          </a:p>
        </p:txBody>
      </p:sp>
      <p:pic>
        <p:nvPicPr>
          <p:cNvPr id="9" name="Content Placeholder 8">
            <a:extLst>
              <a:ext uri="{FF2B5EF4-FFF2-40B4-BE49-F238E27FC236}">
                <a16:creationId xmlns:a16="http://schemas.microsoft.com/office/drawing/2014/main" id="{4847E430-D7FE-44D9-9D73-A87257E6D9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75573"/>
            <a:ext cx="5181600" cy="3451442"/>
          </a:xfrm>
        </p:spPr>
      </p:pic>
    </p:spTree>
    <p:extLst>
      <p:ext uri="{BB962C8B-B14F-4D97-AF65-F5344CB8AC3E}">
        <p14:creationId xmlns:p14="http://schemas.microsoft.com/office/powerpoint/2010/main" val="123841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D377-9C01-40CD-8542-D32C9453F74F}"/>
              </a:ext>
            </a:extLst>
          </p:cNvPr>
          <p:cNvSpPr>
            <a:spLocks noGrp="1"/>
          </p:cNvSpPr>
          <p:nvPr>
            <p:ph type="title"/>
          </p:nvPr>
        </p:nvSpPr>
        <p:spPr/>
        <p:txBody>
          <a:bodyPr/>
          <a:lstStyle/>
          <a:p>
            <a:r>
              <a:rPr lang="en-US" dirty="0"/>
              <a:t>Beautiful Branching</a:t>
            </a:r>
          </a:p>
        </p:txBody>
      </p:sp>
      <p:pic>
        <p:nvPicPr>
          <p:cNvPr id="7" name="Content Placeholder 6">
            <a:extLst>
              <a:ext uri="{FF2B5EF4-FFF2-40B4-BE49-F238E27FC236}">
                <a16:creationId xmlns:a16="http://schemas.microsoft.com/office/drawing/2014/main" id="{68CFE54D-CB08-4DE9-8819-E76D33C03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32660"/>
            <a:ext cx="10515600" cy="2937268"/>
          </a:xfrm>
        </p:spPr>
      </p:pic>
    </p:spTree>
    <p:extLst>
      <p:ext uri="{BB962C8B-B14F-4D97-AF65-F5344CB8AC3E}">
        <p14:creationId xmlns:p14="http://schemas.microsoft.com/office/powerpoint/2010/main" val="48914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451D-4268-4712-83FB-06D35F8AEB4B}"/>
              </a:ext>
            </a:extLst>
          </p:cNvPr>
          <p:cNvSpPr>
            <a:spLocks noGrp="1"/>
          </p:cNvSpPr>
          <p:nvPr>
            <p:ph type="title"/>
          </p:nvPr>
        </p:nvSpPr>
        <p:spPr/>
        <p:txBody>
          <a:bodyPr/>
          <a:lstStyle/>
          <a:p>
            <a:r>
              <a:rPr lang="en-US" dirty="0"/>
              <a:t>Cameron’s Final Thoughts</a:t>
            </a:r>
          </a:p>
        </p:txBody>
      </p:sp>
      <p:sp>
        <p:nvSpPr>
          <p:cNvPr id="3" name="Content Placeholder 2">
            <a:extLst>
              <a:ext uri="{FF2B5EF4-FFF2-40B4-BE49-F238E27FC236}">
                <a16:creationId xmlns:a16="http://schemas.microsoft.com/office/drawing/2014/main" id="{D95BCB78-AE51-40F7-BBFE-CB1A05BF2B75}"/>
              </a:ext>
            </a:extLst>
          </p:cNvPr>
          <p:cNvSpPr>
            <a:spLocks noGrp="1"/>
          </p:cNvSpPr>
          <p:nvPr>
            <p:ph idx="1"/>
          </p:nvPr>
        </p:nvSpPr>
        <p:spPr/>
        <p:txBody>
          <a:bodyPr/>
          <a:lstStyle/>
          <a:p>
            <a:pPr marL="0" indent="0">
              <a:buNone/>
            </a:pPr>
            <a:r>
              <a:rPr lang="en-US" dirty="0"/>
              <a:t>“Pair programming (triplet programming) is a really powerful and useful tool. As is agile development. Often at work I will sit down and think about what classes I need to make, make a prototype and it feels like when I'm finally going it’s a few days later and even then I will find I don't need half the crap I put in there. If we follow the agile mantra we will test often and develop quickly with faster results. I will incorporate some of the mantras in my day to day coding life most definitely.”</a:t>
            </a:r>
          </a:p>
        </p:txBody>
      </p:sp>
    </p:spTree>
    <p:extLst>
      <p:ext uri="{BB962C8B-B14F-4D97-AF65-F5344CB8AC3E}">
        <p14:creationId xmlns:p14="http://schemas.microsoft.com/office/powerpoint/2010/main" val="298918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7102-5E90-4B3D-B12B-906818BB38AA}"/>
              </a:ext>
            </a:extLst>
          </p:cNvPr>
          <p:cNvSpPr>
            <a:spLocks noGrp="1"/>
          </p:cNvSpPr>
          <p:nvPr>
            <p:ph type="title"/>
          </p:nvPr>
        </p:nvSpPr>
        <p:spPr/>
        <p:txBody>
          <a:bodyPr/>
          <a:lstStyle/>
          <a:p>
            <a:r>
              <a:rPr lang="en-US" dirty="0"/>
              <a:t>Corey’s Final Thoughts</a:t>
            </a:r>
          </a:p>
        </p:txBody>
      </p:sp>
      <p:sp>
        <p:nvSpPr>
          <p:cNvPr id="3" name="Content Placeholder 2">
            <a:extLst>
              <a:ext uri="{FF2B5EF4-FFF2-40B4-BE49-F238E27FC236}">
                <a16:creationId xmlns:a16="http://schemas.microsoft.com/office/drawing/2014/main" id="{14C27E9C-1CE3-4E12-A02F-0B5483778D6A}"/>
              </a:ext>
            </a:extLst>
          </p:cNvPr>
          <p:cNvSpPr>
            <a:spLocks noGrp="1"/>
          </p:cNvSpPr>
          <p:nvPr>
            <p:ph idx="1"/>
          </p:nvPr>
        </p:nvSpPr>
        <p:spPr/>
        <p:txBody>
          <a:bodyPr>
            <a:normAutofit fontScale="92500"/>
          </a:bodyPr>
          <a:lstStyle/>
          <a:p>
            <a:pPr marL="0" indent="0">
              <a:buNone/>
            </a:pPr>
            <a:r>
              <a:rPr lang="en-US" dirty="0"/>
              <a:t>“I think we saw the good and bad sides of pair programing with this project, and I’d like to try it at work. Not as a </a:t>
            </a:r>
            <a:r>
              <a:rPr lang="en-US" i="1" dirty="0"/>
              <a:t>extreme</a:t>
            </a:r>
            <a:r>
              <a:rPr lang="en-US" dirty="0"/>
              <a:t> as XP but as another tool in the toolbox. There are benefits to sometimes working by yourself.</a:t>
            </a:r>
          </a:p>
          <a:p>
            <a:pPr marL="0" indent="0">
              <a:buNone/>
            </a:pPr>
            <a:endParaRPr lang="en-US" dirty="0"/>
          </a:p>
          <a:p>
            <a:pPr marL="0" indent="0">
              <a:buNone/>
            </a:pPr>
            <a:r>
              <a:rPr lang="en-US" dirty="0"/>
              <a:t>“I had to learn a new programming language for this project, which was a good experience, but I’m increasing wary of libraries and cargo cult programming, especially in web development where there seems to always be some hot new fad. Phaser allowed us to make some quick initial gains, but we hit a wall when we wanted to do something that the documentation didn’t cover. I kept imagining how upset my manager would be if his entire team worked for an afternoon without producing anything.”</a:t>
            </a:r>
          </a:p>
        </p:txBody>
      </p:sp>
    </p:spTree>
    <p:extLst>
      <p:ext uri="{BB962C8B-B14F-4D97-AF65-F5344CB8AC3E}">
        <p14:creationId xmlns:p14="http://schemas.microsoft.com/office/powerpoint/2010/main" val="398020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803E-C425-4DAD-A73F-0FB9EDBF798E}"/>
              </a:ext>
            </a:extLst>
          </p:cNvPr>
          <p:cNvSpPr>
            <a:spLocks noGrp="1"/>
          </p:cNvSpPr>
          <p:nvPr>
            <p:ph type="title"/>
          </p:nvPr>
        </p:nvSpPr>
        <p:spPr/>
        <p:txBody>
          <a:bodyPr/>
          <a:lstStyle/>
          <a:p>
            <a:r>
              <a:rPr lang="en-US" dirty="0"/>
              <a:t>Duane’s Final Thoughts</a:t>
            </a:r>
          </a:p>
        </p:txBody>
      </p:sp>
      <p:sp>
        <p:nvSpPr>
          <p:cNvPr id="3" name="Content Placeholder 2">
            <a:extLst>
              <a:ext uri="{FF2B5EF4-FFF2-40B4-BE49-F238E27FC236}">
                <a16:creationId xmlns:a16="http://schemas.microsoft.com/office/drawing/2014/main" id="{C5FB0AB3-9B14-4ECD-84C3-2A1260CC0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063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334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Battleship with Phaser</vt:lpstr>
      <vt:lpstr>Original Concept</vt:lpstr>
      <vt:lpstr>Planning Poker</vt:lpstr>
      <vt:lpstr>Iterative Development</vt:lpstr>
      <vt:lpstr>Triplet Programming</vt:lpstr>
      <vt:lpstr>Beautiful Branching</vt:lpstr>
      <vt:lpstr>Cameron’s Final Thoughts</vt:lpstr>
      <vt:lpstr>Corey’s Final Thoughts</vt:lpstr>
      <vt:lpstr>Duane’s 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with Phaser</dc:title>
  <dc:creator>Corey Gray</dc:creator>
  <cp:lastModifiedBy>Corey Gray</cp:lastModifiedBy>
  <cp:revision>12</cp:revision>
  <dcterms:created xsi:type="dcterms:W3CDTF">2018-02-28T05:53:03Z</dcterms:created>
  <dcterms:modified xsi:type="dcterms:W3CDTF">2018-02-28T09:06:58Z</dcterms:modified>
</cp:coreProperties>
</file>