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63" r:id="rId6"/>
    <p:sldId id="261" r:id="rId7"/>
    <p:sldId id="264" r:id="rId8"/>
    <p:sldId id="262" r:id="rId9"/>
    <p:sldId id="257" r:id="rId10"/>
    <p:sldId id="258" r:id="rId11"/>
    <p:sldId id="25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83F4D-CBEF-4D7D-99F7-C94CF4D4AC8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74CCA-74C8-4FBA-A105-6F9181120E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everyone else, we first started thinking about how we could make a bigger, better battleship. Maybe even a game that was only tangentially related to battleship. We brainstormed as many features as we could and wrote them down no matter how far-fetched they seem. Editing comes </a:t>
            </a:r>
            <a:r>
              <a:rPr lang="en-US" i="1" dirty="0"/>
              <a:t>after</a:t>
            </a:r>
            <a:r>
              <a:rPr lang="en-US" i="0" dirty="0"/>
              <a:t> creation.</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ranked these features using arbitrary points on a Fibonacci scale, but we ranked them separately on individual Google Sheets. This way one person’s scores wouldn’t subconsciously influence another person’s scores thereby resulting in the most accurate scores possible. The final score was the average value rounded up to the next Fibonacci value. We ranked the features by importance later.</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ambitious project that doesn’t work is worse than a more mundane project with features, so we decided to work on core battleship functionality instead. We were able to implement the GUI, mouse control, and ship placement using the Phaser framework. Since our entire project was graphical and web-based, we didn’t write traditional tests but fired up a development web server and tested our code as we wrote it by using it in the game.</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lot easier when we could share one person’s screen on a big screen. The Book (upstairs in Bunnell) was great for triplet programming, which let us bounce ideas off of each other and catch errors as we wrote them, and our first session was extremely productive so that we felt like we were going to crush our deliverables. Except then our second session was hardly productive at all as all three of us tried to figure out ship rotation.</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control discipline was good and at times we had three development branches going, which is where we broke things so that the game running on Git Pages was always the most stable version. Once we hammered out some of the initial administrative and configuration tasks and actually had a game running, pushing to master stopped except for journal entries. No one merged their own code, and triplet programming made code reviews easy.</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C27AE42-AACA-4D4C-8A40-45F743ED3D2E}"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DCCCBD2-0CC3-45E9-B320-7A5B43E0C681}"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27AE42-AACA-4D4C-8A40-45F743ED3D2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27AE42-AACA-4D4C-8A40-45F743ED3D2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27AE42-AACA-4D4C-8A40-45F743ED3D2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C27AE42-AACA-4D4C-8A40-45F743ED3D2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8C27AE42-AACA-4D4C-8A40-45F743ED3D2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C27AE42-AACA-4D4C-8A40-45F743ED3D2E}"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8C27AE42-AACA-4D4C-8A40-45F743ED3D2E}"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8C27AE42-AACA-4D4C-8A40-45F743ED3D2E}"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C27AE42-AACA-4D4C-8A40-45F743ED3D2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C27AE42-AACA-4D4C-8A40-45F743ED3D2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C27AE42-AACA-4D4C-8A40-45F743ED3D2E}"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DCCCBD2-0CC3-45E9-B320-7A5B43E0C68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417" y="2569210"/>
            <a:ext cx="10943167" cy="1082675"/>
          </a:xfrm>
        </p:spPr>
        <p:txBody>
          <a:bodyPr/>
          <a:lstStyle/>
          <a:p>
            <a:r>
              <a:rPr lang="en-US" sz="7200" dirty="0"/>
              <a:t>Battleship with Phaser</a:t>
            </a:r>
            <a:endParaRPr lang="en-US" sz="7200" dirty="0"/>
          </a:p>
        </p:txBody>
      </p:sp>
      <p:sp>
        <p:nvSpPr>
          <p:cNvPr id="3" name="Subtitle 2"/>
          <p:cNvSpPr>
            <a:spLocks noGrp="1"/>
          </p:cNvSpPr>
          <p:nvPr>
            <p:ph type="subTitle" idx="1"/>
          </p:nvPr>
        </p:nvSpPr>
        <p:spPr>
          <a:xfrm>
            <a:off x="623993" y="3902075"/>
            <a:ext cx="10949517" cy="981075"/>
          </a:xfrm>
        </p:spPr>
        <p:txBody>
          <a:bodyPr/>
          <a:lstStyle/>
          <a:p>
            <a:r>
              <a:rPr lang="en-US" sz="4800" dirty="0"/>
              <a:t>Cameron Titus</a:t>
            </a:r>
            <a:endParaRPr lang="en-US" sz="4800" dirty="0"/>
          </a:p>
          <a:p>
            <a:r>
              <a:rPr lang="en-US" sz="4800" dirty="0"/>
              <a:t>Corey Gray</a:t>
            </a:r>
            <a:endParaRPr lang="en-US" sz="4800" dirty="0"/>
          </a:p>
          <a:p>
            <a:r>
              <a:rPr lang="en-US" sz="4800" dirty="0"/>
              <a:t>Duane Shaffer</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7340"/>
            <a:ext cx="10972800" cy="582613"/>
          </a:xfrm>
        </p:spPr>
        <p:txBody>
          <a:bodyPr/>
          <a:lstStyle/>
          <a:p>
            <a:r>
              <a:rPr lang="en-US" sz="7200" dirty="0"/>
              <a:t>Original Concept</a:t>
            </a:r>
            <a:endParaRPr lang="en-US" sz="7200" dirty="0"/>
          </a:p>
        </p:txBody>
      </p:sp>
      <p:pic>
        <p:nvPicPr>
          <p:cNvPr id="5" name="Content Placeholder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38200" y="2204110"/>
            <a:ext cx="5181600" cy="3594367"/>
          </a:xfrm>
        </p:spPr>
      </p:pic>
      <p:sp>
        <p:nvSpPr>
          <p:cNvPr id="6" name="Content Placeholder 5"/>
          <p:cNvSpPr>
            <a:spLocks noGrp="1"/>
          </p:cNvSpPr>
          <p:nvPr>
            <p:ph sz="half" idx="2"/>
          </p:nvPr>
        </p:nvSpPr>
        <p:spPr>
          <a:xfrm>
            <a:off x="6155690" y="1064895"/>
            <a:ext cx="5864860" cy="4351655"/>
          </a:xfrm>
        </p:spPr>
        <p:txBody>
          <a:bodyPr/>
          <a:lstStyle/>
          <a:p>
            <a:r>
              <a:rPr lang="en-US" dirty="0"/>
              <a:t>GUI</a:t>
            </a:r>
            <a:endParaRPr lang="en-US" dirty="0"/>
          </a:p>
          <a:p>
            <a:r>
              <a:rPr lang="en-US" dirty="0"/>
              <a:t>Mouse or keyboard control</a:t>
            </a:r>
            <a:endParaRPr lang="en-US" dirty="0"/>
          </a:p>
          <a:p>
            <a:r>
              <a:rPr lang="en-US" dirty="0"/>
              <a:t>Local or online co-op boss fight</a:t>
            </a:r>
            <a:endParaRPr lang="en-US" dirty="0"/>
          </a:p>
          <a:p>
            <a:r>
              <a:rPr lang="en-US" dirty="0"/>
              <a:t>Time-based final attack and random extra attacks forces decision making</a:t>
            </a:r>
            <a:endParaRPr lang="en-US" dirty="0"/>
          </a:p>
          <a:p>
            <a:r>
              <a:rPr lang="en-US" dirty="0"/>
              <a:t>Multi-platform</a:t>
            </a:r>
            <a:endParaRPr lang="en-US" dirty="0"/>
          </a:p>
          <a:p>
            <a:r>
              <a:rPr lang="en-US" dirty="0"/>
              <a:t>Different ships and difficulties</a:t>
            </a:r>
            <a:endParaRPr lang="en-US" dirty="0"/>
          </a:p>
          <a:p>
            <a:r>
              <a:rPr lang="en-US" dirty="0"/>
              <a:t>Teams and lobbies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322580"/>
            <a:ext cx="10972800" cy="582613"/>
          </a:xfrm>
        </p:spPr>
        <p:txBody>
          <a:bodyPr/>
          <a:lstStyle/>
          <a:p>
            <a:r>
              <a:rPr lang="en-US" sz="7200" dirty="0"/>
              <a:t>Planning Poker</a:t>
            </a:r>
            <a:endParaRPr lang="en-US" sz="7200" dirty="0"/>
          </a:p>
        </p:txBody>
      </p:sp>
      <p:pic>
        <p:nvPicPr>
          <p:cNvPr id="12" name="Content Placeholder 1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2132001"/>
            <a:ext cx="10515600" cy="373858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609600" y="292100"/>
            <a:ext cx="10972800" cy="582613"/>
          </a:xfrm>
        </p:spPr>
        <p:txBody>
          <a:bodyPr/>
          <a:lstStyle/>
          <a:p>
            <a:r>
              <a:rPr lang="en-US" sz="7200" dirty="0"/>
              <a:t>Iterative Development</a:t>
            </a:r>
            <a:endParaRPr lang="en-US" sz="7200" dirty="0"/>
          </a:p>
        </p:txBody>
      </p:sp>
      <p:pic>
        <p:nvPicPr>
          <p:cNvPr id="18" name="Content Placeholder 1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969849" y="1825625"/>
            <a:ext cx="6252301" cy="435133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
            <a:ext cx="10972800" cy="582613"/>
          </a:xfrm>
        </p:spPr>
        <p:txBody>
          <a:bodyPr/>
          <a:lstStyle/>
          <a:p>
            <a:r>
              <a:rPr lang="en-US" sz="7200" dirty="0"/>
              <a:t>Triplet Programming</a:t>
            </a:r>
            <a:endParaRPr lang="en-US" sz="7200" dirty="0"/>
          </a:p>
        </p:txBody>
      </p:sp>
      <p:sp>
        <p:nvSpPr>
          <p:cNvPr id="4" name="Content Placeholder 3"/>
          <p:cNvSpPr>
            <a:spLocks noGrp="1"/>
          </p:cNvSpPr>
          <p:nvPr>
            <p:ph sz="half" idx="1"/>
          </p:nvPr>
        </p:nvSpPr>
        <p:spPr/>
        <p:txBody>
          <a:bodyPr>
            <a:normAutofit lnSpcReduction="10000"/>
          </a:bodyPr>
          <a:lstStyle/>
          <a:p>
            <a:pPr marL="0" indent="0">
              <a:buNone/>
            </a:pPr>
            <a:r>
              <a:rPr lang="en-US" dirty="0"/>
              <a:t>The Good:</a:t>
            </a:r>
            <a:endParaRPr lang="en-US" dirty="0"/>
          </a:p>
          <a:p>
            <a:r>
              <a:rPr lang="en-US" dirty="0"/>
              <a:t>Reduced errors</a:t>
            </a:r>
            <a:endParaRPr lang="en-US" dirty="0"/>
          </a:p>
          <a:p>
            <a:r>
              <a:rPr lang="en-US" dirty="0"/>
              <a:t>Additional inspiration</a:t>
            </a:r>
            <a:endParaRPr lang="en-US" dirty="0"/>
          </a:p>
          <a:p>
            <a:r>
              <a:rPr lang="en-US" dirty="0"/>
              <a:t>Parallel research and development</a:t>
            </a:r>
            <a:endParaRPr lang="en-US" dirty="0"/>
          </a:p>
          <a:p>
            <a:endParaRPr lang="en-US" dirty="0"/>
          </a:p>
          <a:p>
            <a:pPr marL="0" indent="0">
              <a:buNone/>
            </a:pPr>
            <a:r>
              <a:rPr lang="en-US" dirty="0"/>
              <a:t>The Bad:</a:t>
            </a:r>
            <a:endParaRPr lang="en-US" dirty="0"/>
          </a:p>
          <a:p>
            <a:pPr marL="0" indent="0">
              <a:buNone/>
            </a:pPr>
            <a:r>
              <a:rPr lang="en-US" dirty="0"/>
              <a:t>Three developers sitting around for three hours trying to solve one problem and not solving it.</a:t>
            </a:r>
            <a:endParaRPr lang="en-US" dirty="0"/>
          </a:p>
        </p:txBody>
      </p:sp>
      <p:pic>
        <p:nvPicPr>
          <p:cNvPr id="9" name="Content Placeholder 8"/>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2200" y="2275573"/>
            <a:ext cx="5181600" cy="345144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6860"/>
            <a:ext cx="10972800" cy="582613"/>
          </a:xfrm>
        </p:spPr>
        <p:txBody>
          <a:bodyPr/>
          <a:lstStyle/>
          <a:p>
            <a:r>
              <a:rPr lang="en-US" sz="7200" dirty="0"/>
              <a:t>Beautiful Branching</a:t>
            </a:r>
            <a:endParaRPr lang="en-US" sz="7200"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2532660"/>
            <a:ext cx="10515600" cy="293726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6060"/>
            <a:ext cx="10972800" cy="582613"/>
          </a:xfrm>
        </p:spPr>
        <p:txBody>
          <a:bodyPr/>
          <a:lstStyle/>
          <a:p>
            <a:r>
              <a:rPr lang="en-US" sz="7200" dirty="0"/>
              <a:t>Cameron’s Final Thoughts</a:t>
            </a:r>
            <a:endParaRPr lang="en-US" sz="7200" dirty="0"/>
          </a:p>
        </p:txBody>
      </p:sp>
      <p:sp>
        <p:nvSpPr>
          <p:cNvPr id="3" name="Content Placeholder 2"/>
          <p:cNvSpPr>
            <a:spLocks noGrp="1"/>
          </p:cNvSpPr>
          <p:nvPr>
            <p:ph idx="1"/>
          </p:nvPr>
        </p:nvSpPr>
        <p:spPr/>
        <p:txBody>
          <a:bodyPr/>
          <a:lstStyle/>
          <a:p>
            <a:pPr marL="0" indent="0">
              <a:buNone/>
            </a:pPr>
            <a:r>
              <a:rPr lang="en-US" dirty="0"/>
              <a:t>“Pair programming (triplet programming) is a really powerful and useful tool. As is agile development. Often at work I will sit down and think about what classes I need to make, make a prototype and it feels like when I'm finally going it’s a few days later and even then I will find I don't need half the crap I put in there. If we follow the agile mantra we will test often and develop quickly with faster results. I will incorporate some of the mantras in my day to day coding life most definitely.”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1620"/>
            <a:ext cx="10972800" cy="582613"/>
          </a:xfrm>
        </p:spPr>
        <p:txBody>
          <a:bodyPr/>
          <a:lstStyle/>
          <a:p>
            <a:r>
              <a:rPr lang="en-US" sz="7200" dirty="0"/>
              <a:t>Corey’s Final Thoughts</a:t>
            </a:r>
            <a:endParaRPr lang="en-US" sz="7200" dirty="0"/>
          </a:p>
        </p:txBody>
      </p:sp>
      <p:sp>
        <p:nvSpPr>
          <p:cNvPr id="3" name="Content Placeholder 2"/>
          <p:cNvSpPr>
            <a:spLocks noGrp="1"/>
          </p:cNvSpPr>
          <p:nvPr>
            <p:ph idx="1"/>
          </p:nvPr>
        </p:nvSpPr>
        <p:spPr/>
        <p:txBody>
          <a:bodyPr>
            <a:normAutofit fontScale="92500"/>
          </a:bodyPr>
          <a:lstStyle/>
          <a:p>
            <a:pPr marL="0" indent="0">
              <a:buNone/>
            </a:pPr>
            <a:r>
              <a:rPr lang="en-US" dirty="0"/>
              <a:t>“I think we saw the good and bad sides of pair programing with this project, and I’d like to try it at work. Not as a </a:t>
            </a:r>
            <a:r>
              <a:rPr lang="en-US" i="1" dirty="0"/>
              <a:t>extreme</a:t>
            </a:r>
            <a:r>
              <a:rPr lang="en-US" dirty="0"/>
              <a:t> as XP but as another tool in the toolbox. There are benefits to sometimes working by yourself.</a:t>
            </a:r>
            <a:endParaRPr lang="en-US" dirty="0"/>
          </a:p>
          <a:p>
            <a:pPr marL="0" indent="0">
              <a:buNone/>
            </a:pPr>
            <a:endParaRPr lang="en-US" dirty="0"/>
          </a:p>
          <a:p>
            <a:pPr marL="0" indent="0">
              <a:buNone/>
            </a:pPr>
            <a:r>
              <a:rPr lang="en-US" dirty="0"/>
              <a:t>“I had to learn a new programming language for this project, which was a good experience, but I’m increasing wary of frameworks/libraries and cargo cult programming, especially in web development where there seems to always be some hot new fad. Phaser allowed us to make some quick initial gains, but we hit a wall when we wanted to do something that the documentation didn’t cover. I kept imagining how upset my manager would be if his entire team worked for an afternoon without producing anything.”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
            <a:ext cx="10972800" cy="582613"/>
          </a:xfrm>
        </p:spPr>
        <p:txBody>
          <a:bodyPr/>
          <a:lstStyle/>
          <a:p>
            <a:r>
              <a:rPr lang="en-US" sz="7200" dirty="0"/>
              <a:t>Duane’s Final Thoughts</a:t>
            </a:r>
            <a:endParaRPr lang="en-US" sz="7200"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1813</Words>
  <Application>WPS Presentation</Application>
  <PresentationFormat>Widescreen</PresentationFormat>
  <Paragraphs>44</Paragraphs>
  <Slides>10</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Calibri Light</vt:lpstr>
      <vt:lpstr>Calibri</vt:lpstr>
      <vt:lpstr>Microsoft YaHei</vt:lpstr>
      <vt:lpstr/>
      <vt:lpstr>Arial Unicode MS</vt:lpstr>
      <vt:lpstr>Segoe Print</vt:lpstr>
      <vt:lpstr>Green Color</vt:lpstr>
      <vt:lpstr>Battleship with Phaser</vt:lpstr>
      <vt:lpstr>Original Concept</vt:lpstr>
      <vt:lpstr>Planning Poker</vt:lpstr>
      <vt:lpstr>Iterative Development</vt:lpstr>
      <vt:lpstr>Triplet Programming</vt:lpstr>
      <vt:lpstr>Beautiful Branching</vt:lpstr>
      <vt:lpstr>Cameron’s Final Thoughts</vt:lpstr>
      <vt:lpstr>Corey’s Final Thoughts</vt:lpstr>
      <vt:lpstr>Duane’s Final Thoughts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 with Phaser</dc:title>
  <dc:creator>Corey Gray</dc:creator>
  <cp:lastModifiedBy>Duane</cp:lastModifiedBy>
  <cp:revision>15</cp:revision>
  <dcterms:created xsi:type="dcterms:W3CDTF">2018-02-28T05:53:00Z</dcterms:created>
  <dcterms:modified xsi:type="dcterms:W3CDTF">2018-02-28T17:05:12Z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