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FDF6B-5F64-4A2F-9920-6C7861461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EA2DB6-C92B-4C9E-9CB4-7FB9B395C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0EEDF1-AE24-4ED8-9CF4-1DDB594E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F3C-38DF-4F56-B035-AC061E3DEC12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1219B7-3232-4A5F-B612-76F7199D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77E736-A0DE-4E83-BBA2-05A5D5D9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D31-E852-49D4-B7BE-38B6E212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51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F0D9A-9575-468A-8177-552862FE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59CC9A-0BDD-4952-B2C4-38353F8F5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99491A-4A57-4AE4-BDB1-4125B133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F3C-38DF-4F56-B035-AC061E3DEC12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A9244-73C4-4A0A-9FB2-7E3659EF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E2AB2C-3316-4B34-8F2A-E10EBA45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D31-E852-49D4-B7BE-38B6E212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32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A55DFB-784D-42DC-9EF5-F47418CFA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FB16BE-89DB-4D46-8596-A8BF45DFE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D249BD-EA18-4BDD-BA11-8F8C0028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F3C-38DF-4F56-B035-AC061E3DEC12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21B155-8645-40AC-866A-C419BC1A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F0F118-02C0-421F-9972-929C50B6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D31-E852-49D4-B7BE-38B6E212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4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19438-12E2-47FA-A5F7-01BC56B7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B620D6-9581-4E04-A1C5-9F38446DE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F2F3DA-1249-44A7-85C5-9AB11257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F3C-38DF-4F56-B035-AC061E3DEC12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89886-304F-452E-8683-EBD6ACC9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2121F3-948D-44D6-947D-CBA03E4B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D31-E852-49D4-B7BE-38B6E212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AFBAA-BB52-44E1-B8B7-F29D5717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E16EA1-2372-48C2-858A-FCC5F1A9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BD2BFC-BE3D-4C77-9FD4-F4C4A4C5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F3C-38DF-4F56-B035-AC061E3DEC12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6B753E-4D19-45B6-BB90-909B3A03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372D97-3E0A-4516-8893-26F92B3F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D31-E852-49D4-B7BE-38B6E212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68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3A98D-492F-4243-9FA3-B66BE1DE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2E924D-0AFD-4A06-8BA8-07882F990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3772AA-F062-4A68-8CFF-8953CCB67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8E0619-8B44-455F-9ACE-41368B57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F3C-38DF-4F56-B035-AC061E3DEC12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91CB55-133D-4989-89DD-67FB5D9D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074160-A5EB-4797-B997-55A8D5DB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D31-E852-49D4-B7BE-38B6E212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41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EC403-72F0-49D8-9DFC-949AAC68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0916BD-93E8-481B-B37E-BDF52927F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B81CDD-CA50-4960-947D-49D1290C9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D0661A-2825-4C09-A2FD-90B9A5491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024EEA-D9F1-419A-8E4A-0CCBD2EC7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409373-CBF4-45B3-9B5A-B97FA1B2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F3C-38DF-4F56-B035-AC061E3DEC12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FA8021-6E98-460A-9385-2A01E4A1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E30D19-3A77-4F59-9457-6F17EFA9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D31-E852-49D4-B7BE-38B6E212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9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3F8C4-1C3B-49DC-A408-023814B5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6F94CB-9013-4993-8676-C33E6B93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F3C-38DF-4F56-B035-AC061E3DEC12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35C32C-7AAB-46D1-BAA6-189CA7AA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1C5E6C-2809-4B2C-9501-38F21336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D31-E852-49D4-B7BE-38B6E212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04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41BDB9-539F-44CB-A59A-411A8046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F3C-38DF-4F56-B035-AC061E3DEC12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86F82F-98E8-4F41-B8A0-3E79960E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7368AE-7A5D-4D87-A420-D74B1145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D31-E852-49D4-B7BE-38B6E212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39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9C43D-E13E-4217-BAB7-D762B2A6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AC80AD-3CE1-4525-BACF-95BFBA0FD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ABAC8C-ED95-4B9A-8384-5C92EB6C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D27B0D-0AC7-4EC9-83C2-D377A5B5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F3C-38DF-4F56-B035-AC061E3DEC12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D430F0-4BCE-4FD6-B3E0-A1E31799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483232-6831-41FB-BDE4-F141746A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D31-E852-49D4-B7BE-38B6E212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95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D950A-E92F-415A-9314-E0D9D24E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1B23602-C693-4237-8210-F6027D7EA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B4464A-6B56-4AAA-A2A6-71BF8BEFD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A259C7-BDBA-4F0A-8CD2-47452218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F3C-38DF-4F56-B035-AC061E3DEC12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3F67D5-C3BD-4B2B-9DE3-43CE6F0F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8D6ABC-A95B-4E24-B2A3-D6DBAB44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4D31-E852-49D4-B7BE-38B6E212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72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4175AC-BEC8-4A53-9A92-237FEF9C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D9BDF3-727B-4B5F-A706-49AC8F5D3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D8C68A-2547-4E62-BA18-A5DC0D031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8BF3C-38DF-4F56-B035-AC061E3DEC12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BB6A71-F7A4-4507-9340-66FCA0A1C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2DB247-37C1-420C-A530-ADD0ABFC0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4D31-E852-49D4-B7BE-38B6E2128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76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B38B13E-3A7A-4B07-8D02-33BD0460961B}"/>
              </a:ext>
            </a:extLst>
          </p:cNvPr>
          <p:cNvSpPr/>
          <p:nvPr/>
        </p:nvSpPr>
        <p:spPr>
          <a:xfrm>
            <a:off x="470517" y="301841"/>
            <a:ext cx="701336" cy="3071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E534E63-C575-4404-8E3F-505881DB78C4}"/>
              </a:ext>
            </a:extLst>
          </p:cNvPr>
          <p:cNvSpPr txBox="1"/>
          <p:nvPr/>
        </p:nvSpPr>
        <p:spPr>
          <a:xfrm>
            <a:off x="1340528" y="301841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Etat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A690612-D4E0-4E12-8D0C-6423D1875367}"/>
              </a:ext>
            </a:extLst>
          </p:cNvPr>
          <p:cNvSpPr txBox="1"/>
          <p:nvPr/>
        </p:nvSpPr>
        <p:spPr>
          <a:xfrm>
            <a:off x="1338311" y="663784"/>
            <a:ext cx="189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action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50D99AE-EC97-4109-BCE9-4B31110DF7C5}"/>
              </a:ext>
            </a:extLst>
          </p:cNvPr>
          <p:cNvSpPr/>
          <p:nvPr/>
        </p:nvSpPr>
        <p:spPr>
          <a:xfrm>
            <a:off x="670263" y="5825235"/>
            <a:ext cx="1438182" cy="3071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Non créée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ED60593-39E2-4BCB-ABE1-983EC44D2960}"/>
              </a:ext>
            </a:extLst>
          </p:cNvPr>
          <p:cNvSpPr/>
          <p:nvPr/>
        </p:nvSpPr>
        <p:spPr>
          <a:xfrm>
            <a:off x="9685176" y="4902682"/>
            <a:ext cx="1438182" cy="3071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Annulée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E878CB4-CDE2-41F3-8022-4FF263A0F62D}"/>
              </a:ext>
            </a:extLst>
          </p:cNvPr>
          <p:cNvSpPr/>
          <p:nvPr/>
        </p:nvSpPr>
        <p:spPr>
          <a:xfrm>
            <a:off x="1988596" y="3650169"/>
            <a:ext cx="2441360" cy="3071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 attente de validation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ADA75F3-DEB4-480D-BA6F-2406626FFA39}"/>
              </a:ext>
            </a:extLst>
          </p:cNvPr>
          <p:cNvSpPr/>
          <p:nvPr/>
        </p:nvSpPr>
        <p:spPr>
          <a:xfrm>
            <a:off x="5159406" y="1661889"/>
            <a:ext cx="1438182" cy="3071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Validée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656D77B-8CB2-47F0-89E1-533AC3EA4FF3}"/>
              </a:ext>
            </a:extLst>
          </p:cNvPr>
          <p:cNvSpPr/>
          <p:nvPr/>
        </p:nvSpPr>
        <p:spPr>
          <a:xfrm>
            <a:off x="3210754" y="5825235"/>
            <a:ext cx="1438182" cy="3071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Refusée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EEF3089-0029-4A82-8B8E-CD339691848C}"/>
              </a:ext>
            </a:extLst>
          </p:cNvPr>
          <p:cNvSpPr/>
          <p:nvPr/>
        </p:nvSpPr>
        <p:spPr>
          <a:xfrm>
            <a:off x="9595290" y="2018792"/>
            <a:ext cx="1617955" cy="60487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 attente d’annulation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2BE488A-0DAE-4DBE-9A4D-EE907D0D534E}"/>
              </a:ext>
            </a:extLst>
          </p:cNvPr>
          <p:cNvCxnSpPr/>
          <p:nvPr/>
        </p:nvCxnSpPr>
        <p:spPr>
          <a:xfrm>
            <a:off x="480869" y="1233992"/>
            <a:ext cx="70133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3F2F8E2-CA69-44D7-9404-A5E1F64A9818}"/>
              </a:ext>
            </a:extLst>
          </p:cNvPr>
          <p:cNvCxnSpPr/>
          <p:nvPr/>
        </p:nvCxnSpPr>
        <p:spPr>
          <a:xfrm>
            <a:off x="482350" y="1492928"/>
            <a:ext cx="7013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2FA356B5-F4C2-4D9B-8EA8-9F478A813F54}"/>
              </a:ext>
            </a:extLst>
          </p:cNvPr>
          <p:cNvSpPr txBox="1"/>
          <p:nvPr/>
        </p:nvSpPr>
        <p:spPr>
          <a:xfrm>
            <a:off x="1342004" y="1022408"/>
            <a:ext cx="165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Action employé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5902B01-5FD7-46BB-85D0-686E4D4B2176}"/>
              </a:ext>
            </a:extLst>
          </p:cNvPr>
          <p:cNvSpPr txBox="1"/>
          <p:nvPr/>
        </p:nvSpPr>
        <p:spPr>
          <a:xfrm>
            <a:off x="1343481" y="1307978"/>
            <a:ext cx="16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Action manager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AC8908E-BEB5-42F8-80E3-F09550BB8529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1389354" y="3957365"/>
            <a:ext cx="1819922" cy="186787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BC508A8-51EA-424A-9169-9A9DA2436731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3209276" y="1969085"/>
            <a:ext cx="2669221" cy="16810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3DC7AA8-88C4-41F3-8876-70E5A63B54E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3209276" y="3957365"/>
            <a:ext cx="720569" cy="18678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C4288FFD-F8CE-4E0F-A0B4-1A531A0C4E74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6597588" y="1815487"/>
            <a:ext cx="2997702" cy="5057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B27C7E7-A63A-4C6D-9C7B-9FA080C5E3FC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flipH="1">
            <a:off x="10404267" y="2623671"/>
            <a:ext cx="1" cy="22790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098E85C0-1A66-41F9-8C99-9026D31150B8}"/>
              </a:ext>
            </a:extLst>
          </p:cNvPr>
          <p:cNvCxnSpPr>
            <a:cxnSpLocks/>
            <a:stCxn id="19" idx="0"/>
            <a:endCxn id="11" idx="0"/>
          </p:cNvCxnSpPr>
          <p:nvPr/>
        </p:nvCxnSpPr>
        <p:spPr>
          <a:xfrm rot="16200000" flipV="1">
            <a:off x="7962932" y="-422545"/>
            <a:ext cx="356903" cy="4525771"/>
          </a:xfrm>
          <a:prstGeom prst="bentConnector3">
            <a:avLst>
              <a:gd name="adj1" fmla="val 28842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C49FEEB-AD38-4FF5-8003-68B0EC6A9A25}"/>
              </a:ext>
            </a:extLst>
          </p:cNvPr>
          <p:cNvCxnSpPr>
            <a:cxnSpLocks/>
            <a:stCxn id="11" idx="2"/>
            <a:endCxn id="9" idx="1"/>
          </p:cNvCxnSpPr>
          <p:nvPr/>
        </p:nvCxnSpPr>
        <p:spPr>
          <a:xfrm>
            <a:off x="5878497" y="1969085"/>
            <a:ext cx="3806679" cy="30871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9F4E89B-C29F-4969-976E-A4D260CBFE5F}"/>
              </a:ext>
            </a:extLst>
          </p:cNvPr>
          <p:cNvSpPr/>
          <p:nvPr/>
        </p:nvSpPr>
        <p:spPr>
          <a:xfrm>
            <a:off x="480869" y="693938"/>
            <a:ext cx="701336" cy="3071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DA9284A-99ED-448D-B26C-FDC406E84243}"/>
              </a:ext>
            </a:extLst>
          </p:cNvPr>
          <p:cNvSpPr/>
          <p:nvPr/>
        </p:nvSpPr>
        <p:spPr>
          <a:xfrm>
            <a:off x="1633494" y="4737702"/>
            <a:ext cx="1050522" cy="3071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Créer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93A241D-20CE-47BC-AC2B-D5DF529C2E72}"/>
              </a:ext>
            </a:extLst>
          </p:cNvPr>
          <p:cNvSpPr/>
          <p:nvPr/>
        </p:nvSpPr>
        <p:spPr>
          <a:xfrm>
            <a:off x="4036755" y="2574564"/>
            <a:ext cx="1032765" cy="3071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Valider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909E539-CFA1-4A7B-A364-805903D79BFF}"/>
              </a:ext>
            </a:extLst>
          </p:cNvPr>
          <p:cNvSpPr/>
          <p:nvPr/>
        </p:nvSpPr>
        <p:spPr>
          <a:xfrm>
            <a:off x="3108479" y="4745474"/>
            <a:ext cx="989856" cy="3071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Refuser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45835B8-358D-4BAD-A3D5-F2F602225B57}"/>
              </a:ext>
            </a:extLst>
          </p:cNvPr>
          <p:cNvSpPr/>
          <p:nvPr/>
        </p:nvSpPr>
        <p:spPr>
          <a:xfrm>
            <a:off x="7454279" y="1459796"/>
            <a:ext cx="1438183" cy="86498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Demander l’annulation</a:t>
            </a:r>
          </a:p>
          <a:p>
            <a:pPr algn="ctr"/>
            <a:r>
              <a:rPr lang="fr-FR" dirty="0"/>
              <a:t>(passé)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280898A-71C5-4062-8A5A-4429D1638F56}"/>
              </a:ext>
            </a:extLst>
          </p:cNvPr>
          <p:cNvSpPr/>
          <p:nvPr/>
        </p:nvSpPr>
        <p:spPr>
          <a:xfrm>
            <a:off x="9270887" y="2954992"/>
            <a:ext cx="2266760" cy="5057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Accepter la demande d’annulation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ECCA861-6C62-4EE3-AF8B-61D2641765D4}"/>
              </a:ext>
            </a:extLst>
          </p:cNvPr>
          <p:cNvSpPr/>
          <p:nvPr/>
        </p:nvSpPr>
        <p:spPr>
          <a:xfrm>
            <a:off x="7039991" y="301841"/>
            <a:ext cx="2266760" cy="5161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Refuser la demande d’annulation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FC48A72-E8DA-4A34-ADB9-1584B3929677}"/>
              </a:ext>
            </a:extLst>
          </p:cNvPr>
          <p:cNvSpPr/>
          <p:nvPr/>
        </p:nvSpPr>
        <p:spPr>
          <a:xfrm>
            <a:off x="6742953" y="2864578"/>
            <a:ext cx="1477397" cy="5054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Annuler</a:t>
            </a:r>
          </a:p>
          <a:p>
            <a:pPr algn="ctr"/>
            <a:r>
              <a:rPr lang="fr-FR" dirty="0"/>
              <a:t>(futur)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96FB09AD-0FC4-477B-952E-2E762926E4AE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429956" y="3803767"/>
            <a:ext cx="5255220" cy="125251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C4039C1-5D7B-4C9D-AB3E-A5AD0D5A7F7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878497" y="1969085"/>
            <a:ext cx="619957" cy="2327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D4F057F9-C629-4728-B475-F4725432257D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>
          <a:xfrm>
            <a:off x="3209276" y="3957365"/>
            <a:ext cx="6475900" cy="10989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2D000CD3-3976-44D6-A4B8-8A9465B6AA86}"/>
              </a:ext>
            </a:extLst>
          </p:cNvPr>
          <p:cNvSpPr/>
          <p:nvPr/>
        </p:nvSpPr>
        <p:spPr>
          <a:xfrm>
            <a:off x="5715736" y="4188924"/>
            <a:ext cx="1126732" cy="3321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Annuler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2E3F5DEB-D93B-4B82-B7E2-1229EE71AFCB}"/>
              </a:ext>
            </a:extLst>
          </p:cNvPr>
          <p:cNvSpPr/>
          <p:nvPr/>
        </p:nvSpPr>
        <p:spPr>
          <a:xfrm>
            <a:off x="9840901" y="3849512"/>
            <a:ext cx="1126732" cy="3321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Annuler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25475A0-624F-4311-9121-19C7F7EDE1BF}"/>
              </a:ext>
            </a:extLst>
          </p:cNvPr>
          <p:cNvSpPr txBox="1"/>
          <p:nvPr/>
        </p:nvSpPr>
        <p:spPr>
          <a:xfrm>
            <a:off x="9927834" y="348148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41394500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42</Words>
  <Application>Microsoft Office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Guénin</dc:creator>
  <cp:lastModifiedBy>Vincent Guénin</cp:lastModifiedBy>
  <cp:revision>5</cp:revision>
  <dcterms:created xsi:type="dcterms:W3CDTF">2019-10-21T13:24:48Z</dcterms:created>
  <dcterms:modified xsi:type="dcterms:W3CDTF">2019-10-21T14:09:44Z</dcterms:modified>
</cp:coreProperties>
</file>