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1702" r:id="rId2"/>
    <p:sldId id="1703" r:id="rId3"/>
    <p:sldId id="1704" r:id="rId4"/>
    <p:sldId id="1705" r:id="rId5"/>
    <p:sldId id="280" r:id="rId6"/>
    <p:sldId id="1706" r:id="rId7"/>
    <p:sldId id="1708" r:id="rId8"/>
    <p:sldId id="281" r:id="rId9"/>
    <p:sldId id="1707" r:id="rId10"/>
    <p:sldId id="1709" r:id="rId11"/>
    <p:sldId id="1710" r:id="rId12"/>
    <p:sldId id="291" r:id="rId13"/>
    <p:sldId id="1711" r:id="rId14"/>
    <p:sldId id="1751" r:id="rId15"/>
    <p:sldId id="1712" r:id="rId16"/>
    <p:sldId id="1713" r:id="rId17"/>
    <p:sldId id="1714" r:id="rId18"/>
    <p:sldId id="1752" r:id="rId19"/>
    <p:sldId id="1757" r:id="rId20"/>
    <p:sldId id="1756" r:id="rId21"/>
    <p:sldId id="1755" r:id="rId22"/>
    <p:sldId id="1754" r:id="rId23"/>
    <p:sldId id="1753" r:id="rId24"/>
    <p:sldId id="1715" r:id="rId25"/>
    <p:sldId id="1765" r:id="rId26"/>
    <p:sldId id="1764" r:id="rId27"/>
    <p:sldId id="1766" r:id="rId28"/>
    <p:sldId id="1763" r:id="rId29"/>
    <p:sldId id="1767" r:id="rId30"/>
    <p:sldId id="1768" r:id="rId31"/>
    <p:sldId id="1770" r:id="rId32"/>
    <p:sldId id="1769" r:id="rId33"/>
    <p:sldId id="1771" r:id="rId34"/>
    <p:sldId id="1772" r:id="rId35"/>
    <p:sldId id="1773" r:id="rId36"/>
    <p:sldId id="1774" r:id="rId37"/>
    <p:sldId id="1775" r:id="rId38"/>
    <p:sldId id="1776" r:id="rId39"/>
    <p:sldId id="1762" r:id="rId40"/>
    <p:sldId id="1761" r:id="rId41"/>
    <p:sldId id="1760" r:id="rId42"/>
    <p:sldId id="1759" r:id="rId43"/>
    <p:sldId id="1758" r:id="rId44"/>
    <p:sldId id="1716" r:id="rId45"/>
    <p:sldId id="1717" r:id="rId46"/>
    <p:sldId id="1718" r:id="rId47"/>
    <p:sldId id="1719" r:id="rId48"/>
    <p:sldId id="1720" r:id="rId49"/>
    <p:sldId id="1777" r:id="rId50"/>
    <p:sldId id="295" r:id="rId51"/>
    <p:sldId id="1728" r:id="rId52"/>
    <p:sldId id="261" r:id="rId53"/>
  </p:sldIdLst>
  <p:sldSz cx="12192000" cy="6858000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3" autoAdjust="0"/>
    <p:restoredTop sz="94618" autoAdjust="0"/>
  </p:normalViewPr>
  <p:slideViewPr>
    <p:cSldViewPr snapToGrid="0">
      <p:cViewPr varScale="1">
        <p:scale>
          <a:sx n="81" d="100"/>
          <a:sy n="81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1CD96-07AF-4F5A-A714-28C8D04F514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8C4D-B919-42C6-8B02-12B70A40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39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A8C4D-B919-42C6-8B02-12B70A4092C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4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 userDrawn="1"/>
        </p:nvGrpSpPr>
        <p:grpSpPr>
          <a:xfrm>
            <a:off x="41275" y="3092223"/>
            <a:ext cx="12150725" cy="3673475"/>
            <a:chOff x="0" y="3208338"/>
            <a:chExt cx="12192000" cy="3673475"/>
          </a:xfrm>
          <a:solidFill>
            <a:schemeClr val="bg1">
              <a:lumMod val="95000"/>
            </a:schemeClr>
          </a:solidFill>
        </p:grpSpPr>
        <p:sp>
          <p:nvSpPr>
            <p:cNvPr id="62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0"/>
            <p:cNvSpPr>
              <a:spLocks/>
            </p:cNvSpPr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1"/>
            <p:cNvSpPr>
              <a:spLocks/>
            </p:cNvSpPr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2"/>
            <p:cNvSpPr>
              <a:spLocks/>
            </p:cNvSpPr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3"/>
            <p:cNvSpPr>
              <a:spLocks/>
            </p:cNvSpPr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5"/>
            <p:cNvSpPr>
              <a:spLocks/>
            </p:cNvSpPr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/>
          </a:solidFill>
        </p:grpSpPr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0"/>
            <p:cNvSpPr>
              <a:spLocks/>
            </p:cNvSpPr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1"/>
            <p:cNvSpPr>
              <a:spLocks/>
            </p:cNvSpPr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2"/>
            <p:cNvSpPr>
              <a:spLocks/>
            </p:cNvSpPr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3"/>
            <p:cNvSpPr>
              <a:spLocks/>
            </p:cNvSpPr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5"/>
            <p:cNvSpPr>
              <a:spLocks/>
            </p:cNvSpPr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0" y="-14288"/>
            <a:ext cx="12188825" cy="2489201"/>
            <a:chOff x="0" y="-14288"/>
            <a:chExt cx="12188825" cy="2489201"/>
          </a:xfrm>
          <a:solidFill>
            <a:schemeClr val="bg1">
              <a:lumMod val="95000"/>
            </a:schemeClr>
          </a:solidFill>
        </p:grpSpPr>
        <p:sp>
          <p:nvSpPr>
            <p:cNvPr id="72" name="Freeform 29"/>
            <p:cNvSpPr>
              <a:spLocks noEditPoints="1"/>
            </p:cNvSpPr>
            <p:nvPr userDrawn="1"/>
          </p:nvSpPr>
          <p:spPr bwMode="auto">
            <a:xfrm>
              <a:off x="1054100" y="989012"/>
              <a:ext cx="1508125" cy="1466851"/>
            </a:xfrm>
            <a:custGeom>
              <a:avLst/>
              <a:gdLst>
                <a:gd name="T0" fmla="*/ 243 w 475"/>
                <a:gd name="T1" fmla="*/ 452 h 461"/>
                <a:gd name="T2" fmla="*/ 33 w 475"/>
                <a:gd name="T3" fmla="*/ 283 h 461"/>
                <a:gd name="T4" fmla="*/ 33 w 475"/>
                <a:gd name="T5" fmla="*/ 311 h 461"/>
                <a:gd name="T6" fmla="*/ 26 w 475"/>
                <a:gd name="T7" fmla="*/ 243 h 461"/>
                <a:gd name="T8" fmla="*/ 52 w 475"/>
                <a:gd name="T9" fmla="*/ 159 h 461"/>
                <a:gd name="T10" fmla="*/ 74 w 475"/>
                <a:gd name="T11" fmla="*/ 100 h 461"/>
                <a:gd name="T12" fmla="*/ 109 w 475"/>
                <a:gd name="T13" fmla="*/ 61 h 461"/>
                <a:gd name="T14" fmla="*/ 94 w 475"/>
                <a:gd name="T15" fmla="*/ 96 h 461"/>
                <a:gd name="T16" fmla="*/ 108 w 475"/>
                <a:gd name="T17" fmla="*/ 140 h 461"/>
                <a:gd name="T18" fmla="*/ 119 w 475"/>
                <a:gd name="T19" fmla="*/ 175 h 461"/>
                <a:gd name="T20" fmla="*/ 119 w 475"/>
                <a:gd name="T21" fmla="*/ 209 h 461"/>
                <a:gd name="T22" fmla="*/ 93 w 475"/>
                <a:gd name="T23" fmla="*/ 231 h 461"/>
                <a:gd name="T24" fmla="*/ 80 w 475"/>
                <a:gd name="T25" fmla="*/ 253 h 461"/>
                <a:gd name="T26" fmla="*/ 59 w 475"/>
                <a:gd name="T27" fmla="*/ 275 h 461"/>
                <a:gd name="T28" fmla="*/ 41 w 475"/>
                <a:gd name="T29" fmla="*/ 276 h 461"/>
                <a:gd name="T30" fmla="*/ 43 w 475"/>
                <a:gd name="T31" fmla="*/ 331 h 461"/>
                <a:gd name="T32" fmla="*/ 45 w 475"/>
                <a:gd name="T33" fmla="*/ 314 h 461"/>
                <a:gd name="T34" fmla="*/ 52 w 475"/>
                <a:gd name="T35" fmla="*/ 303 h 461"/>
                <a:gd name="T36" fmla="*/ 64 w 475"/>
                <a:gd name="T37" fmla="*/ 303 h 461"/>
                <a:gd name="T38" fmla="*/ 50 w 475"/>
                <a:gd name="T39" fmla="*/ 314 h 461"/>
                <a:gd name="T40" fmla="*/ 54 w 475"/>
                <a:gd name="T41" fmla="*/ 329 h 461"/>
                <a:gd name="T42" fmla="*/ 69 w 475"/>
                <a:gd name="T43" fmla="*/ 353 h 461"/>
                <a:gd name="T44" fmla="*/ 93 w 475"/>
                <a:gd name="T45" fmla="*/ 371 h 461"/>
                <a:gd name="T46" fmla="*/ 109 w 475"/>
                <a:gd name="T47" fmla="*/ 381 h 461"/>
                <a:gd name="T48" fmla="*/ 117 w 475"/>
                <a:gd name="T49" fmla="*/ 387 h 461"/>
                <a:gd name="T50" fmla="*/ 132 w 475"/>
                <a:gd name="T51" fmla="*/ 393 h 461"/>
                <a:gd name="T52" fmla="*/ 140 w 475"/>
                <a:gd name="T53" fmla="*/ 390 h 461"/>
                <a:gd name="T54" fmla="*/ 145 w 475"/>
                <a:gd name="T55" fmla="*/ 406 h 461"/>
                <a:gd name="T56" fmla="*/ 191 w 475"/>
                <a:gd name="T57" fmla="*/ 49 h 461"/>
                <a:gd name="T58" fmla="*/ 153 w 475"/>
                <a:gd name="T59" fmla="*/ 42 h 461"/>
                <a:gd name="T60" fmla="*/ 304 w 475"/>
                <a:gd name="T61" fmla="*/ 26 h 461"/>
                <a:gd name="T62" fmla="*/ 263 w 475"/>
                <a:gd name="T63" fmla="*/ 28 h 461"/>
                <a:gd name="T64" fmla="*/ 239 w 475"/>
                <a:gd name="T65" fmla="*/ 31 h 461"/>
                <a:gd name="T66" fmla="*/ 222 w 475"/>
                <a:gd name="T67" fmla="*/ 38 h 461"/>
                <a:gd name="T68" fmla="*/ 192 w 475"/>
                <a:gd name="T69" fmla="*/ 45 h 461"/>
                <a:gd name="T70" fmla="*/ 248 w 475"/>
                <a:gd name="T71" fmla="*/ 436 h 461"/>
                <a:gd name="T72" fmla="*/ 209 w 475"/>
                <a:gd name="T73" fmla="*/ 411 h 461"/>
                <a:gd name="T74" fmla="*/ 256 w 475"/>
                <a:gd name="T75" fmla="*/ 389 h 461"/>
                <a:gd name="T76" fmla="*/ 257 w 475"/>
                <a:gd name="T77" fmla="*/ 362 h 461"/>
                <a:gd name="T78" fmla="*/ 304 w 475"/>
                <a:gd name="T79" fmla="*/ 365 h 461"/>
                <a:gd name="T80" fmla="*/ 340 w 475"/>
                <a:gd name="T81" fmla="*/ 375 h 461"/>
                <a:gd name="T82" fmla="*/ 328 w 475"/>
                <a:gd name="T83" fmla="*/ 350 h 461"/>
                <a:gd name="T84" fmla="*/ 357 w 475"/>
                <a:gd name="T85" fmla="*/ 332 h 461"/>
                <a:gd name="T86" fmla="*/ 315 w 475"/>
                <a:gd name="T87" fmla="*/ 328 h 461"/>
                <a:gd name="T88" fmla="*/ 286 w 475"/>
                <a:gd name="T89" fmla="*/ 349 h 461"/>
                <a:gd name="T90" fmla="*/ 254 w 475"/>
                <a:gd name="T91" fmla="*/ 349 h 461"/>
                <a:gd name="T92" fmla="*/ 215 w 475"/>
                <a:gd name="T93" fmla="*/ 327 h 461"/>
                <a:gd name="T94" fmla="*/ 199 w 475"/>
                <a:gd name="T95" fmla="*/ 270 h 461"/>
                <a:gd name="T96" fmla="*/ 220 w 475"/>
                <a:gd name="T97" fmla="*/ 240 h 461"/>
                <a:gd name="T98" fmla="*/ 275 w 475"/>
                <a:gd name="T99" fmla="*/ 235 h 461"/>
                <a:gd name="T100" fmla="*/ 290 w 475"/>
                <a:gd name="T101" fmla="*/ 201 h 461"/>
                <a:gd name="T102" fmla="*/ 297 w 475"/>
                <a:gd name="T103" fmla="*/ 164 h 461"/>
                <a:gd name="T104" fmla="*/ 301 w 475"/>
                <a:gd name="T105" fmla="*/ 122 h 461"/>
                <a:gd name="T106" fmla="*/ 322 w 475"/>
                <a:gd name="T107" fmla="*/ 100 h 461"/>
                <a:gd name="T108" fmla="*/ 359 w 475"/>
                <a:gd name="T109" fmla="*/ 138 h 461"/>
                <a:gd name="T110" fmla="*/ 383 w 475"/>
                <a:gd name="T111" fmla="*/ 170 h 461"/>
                <a:gd name="T112" fmla="*/ 400 w 475"/>
                <a:gd name="T113" fmla="*/ 217 h 461"/>
                <a:gd name="T114" fmla="*/ 398 w 475"/>
                <a:gd name="T115" fmla="*/ 256 h 461"/>
                <a:gd name="T116" fmla="*/ 377 w 475"/>
                <a:gd name="T117" fmla="*/ 277 h 461"/>
                <a:gd name="T118" fmla="*/ 376 w 475"/>
                <a:gd name="T119" fmla="*/ 298 h 461"/>
                <a:gd name="T120" fmla="*/ 410 w 475"/>
                <a:gd name="T121" fmla="*/ 269 h 461"/>
                <a:gd name="T122" fmla="*/ 411 w 475"/>
                <a:gd name="T123" fmla="*/ 309 h 461"/>
                <a:gd name="T124" fmla="*/ 434 w 475"/>
                <a:gd name="T125" fmla="*/ 28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5" h="461">
                  <a:moveTo>
                    <a:pt x="421" y="105"/>
                  </a:moveTo>
                  <a:cubicBezTo>
                    <a:pt x="392" y="61"/>
                    <a:pt x="357" y="36"/>
                    <a:pt x="324" y="23"/>
                  </a:cubicBezTo>
                  <a:cubicBezTo>
                    <a:pt x="291" y="8"/>
                    <a:pt x="254" y="0"/>
                    <a:pt x="216" y="2"/>
                  </a:cubicBezTo>
                  <a:cubicBezTo>
                    <a:pt x="93" y="11"/>
                    <a:pt x="0" y="118"/>
                    <a:pt x="7" y="243"/>
                  </a:cubicBezTo>
                  <a:cubicBezTo>
                    <a:pt x="14" y="366"/>
                    <a:pt x="120" y="461"/>
                    <a:pt x="243" y="452"/>
                  </a:cubicBezTo>
                  <a:cubicBezTo>
                    <a:pt x="309" y="448"/>
                    <a:pt x="367" y="415"/>
                    <a:pt x="404" y="365"/>
                  </a:cubicBezTo>
                  <a:cubicBezTo>
                    <a:pt x="469" y="291"/>
                    <a:pt x="475" y="188"/>
                    <a:pt x="421" y="105"/>
                  </a:cubicBezTo>
                  <a:close/>
                  <a:moveTo>
                    <a:pt x="36" y="272"/>
                  </a:moveTo>
                  <a:cubicBezTo>
                    <a:pt x="35" y="273"/>
                    <a:pt x="35" y="274"/>
                    <a:pt x="34" y="275"/>
                  </a:cubicBezTo>
                  <a:cubicBezTo>
                    <a:pt x="34" y="275"/>
                    <a:pt x="32" y="281"/>
                    <a:pt x="33" y="283"/>
                  </a:cubicBezTo>
                  <a:cubicBezTo>
                    <a:pt x="33" y="285"/>
                    <a:pt x="34" y="287"/>
                    <a:pt x="35" y="289"/>
                  </a:cubicBezTo>
                  <a:cubicBezTo>
                    <a:pt x="36" y="291"/>
                    <a:pt x="35" y="292"/>
                    <a:pt x="35" y="298"/>
                  </a:cubicBezTo>
                  <a:cubicBezTo>
                    <a:pt x="35" y="303"/>
                    <a:pt x="35" y="303"/>
                    <a:pt x="35" y="304"/>
                  </a:cubicBezTo>
                  <a:cubicBezTo>
                    <a:pt x="36" y="307"/>
                    <a:pt x="35" y="308"/>
                    <a:pt x="36" y="310"/>
                  </a:cubicBezTo>
                  <a:cubicBezTo>
                    <a:pt x="35" y="311"/>
                    <a:pt x="34" y="311"/>
                    <a:pt x="33" y="311"/>
                  </a:cubicBezTo>
                  <a:cubicBezTo>
                    <a:pt x="28" y="298"/>
                    <a:pt x="24" y="284"/>
                    <a:pt x="21" y="270"/>
                  </a:cubicBezTo>
                  <a:cubicBezTo>
                    <a:pt x="21" y="268"/>
                    <a:pt x="21" y="266"/>
                    <a:pt x="22" y="264"/>
                  </a:cubicBezTo>
                  <a:cubicBezTo>
                    <a:pt x="22" y="262"/>
                    <a:pt x="23" y="263"/>
                    <a:pt x="25" y="259"/>
                  </a:cubicBezTo>
                  <a:cubicBezTo>
                    <a:pt x="28" y="255"/>
                    <a:pt x="29" y="255"/>
                    <a:pt x="30" y="252"/>
                  </a:cubicBezTo>
                  <a:cubicBezTo>
                    <a:pt x="31" y="249"/>
                    <a:pt x="30" y="252"/>
                    <a:pt x="26" y="243"/>
                  </a:cubicBezTo>
                  <a:cubicBezTo>
                    <a:pt x="23" y="233"/>
                    <a:pt x="31" y="226"/>
                    <a:pt x="31" y="226"/>
                  </a:cubicBezTo>
                  <a:cubicBezTo>
                    <a:pt x="31" y="226"/>
                    <a:pt x="30" y="223"/>
                    <a:pt x="29" y="207"/>
                  </a:cubicBezTo>
                  <a:cubicBezTo>
                    <a:pt x="28" y="190"/>
                    <a:pt x="35" y="186"/>
                    <a:pt x="40" y="176"/>
                  </a:cubicBezTo>
                  <a:cubicBezTo>
                    <a:pt x="45" y="166"/>
                    <a:pt x="42" y="170"/>
                    <a:pt x="44" y="166"/>
                  </a:cubicBezTo>
                  <a:cubicBezTo>
                    <a:pt x="46" y="162"/>
                    <a:pt x="46" y="165"/>
                    <a:pt x="52" y="159"/>
                  </a:cubicBezTo>
                  <a:cubicBezTo>
                    <a:pt x="58" y="153"/>
                    <a:pt x="53" y="153"/>
                    <a:pt x="55" y="141"/>
                  </a:cubicBezTo>
                  <a:cubicBezTo>
                    <a:pt x="57" y="130"/>
                    <a:pt x="58" y="136"/>
                    <a:pt x="59" y="126"/>
                  </a:cubicBezTo>
                  <a:cubicBezTo>
                    <a:pt x="60" y="116"/>
                    <a:pt x="61" y="124"/>
                    <a:pt x="65" y="118"/>
                  </a:cubicBezTo>
                  <a:cubicBezTo>
                    <a:pt x="69" y="112"/>
                    <a:pt x="65" y="118"/>
                    <a:pt x="69" y="109"/>
                  </a:cubicBezTo>
                  <a:cubicBezTo>
                    <a:pt x="73" y="100"/>
                    <a:pt x="72" y="104"/>
                    <a:pt x="74" y="100"/>
                  </a:cubicBezTo>
                  <a:cubicBezTo>
                    <a:pt x="75" y="96"/>
                    <a:pt x="77" y="98"/>
                    <a:pt x="83" y="81"/>
                  </a:cubicBezTo>
                  <a:cubicBezTo>
                    <a:pt x="88" y="63"/>
                    <a:pt x="84" y="78"/>
                    <a:pt x="87" y="74"/>
                  </a:cubicBezTo>
                  <a:cubicBezTo>
                    <a:pt x="90" y="69"/>
                    <a:pt x="92" y="72"/>
                    <a:pt x="100" y="65"/>
                  </a:cubicBezTo>
                  <a:cubicBezTo>
                    <a:pt x="107" y="58"/>
                    <a:pt x="102" y="62"/>
                    <a:pt x="108" y="57"/>
                  </a:cubicBezTo>
                  <a:cubicBezTo>
                    <a:pt x="114" y="53"/>
                    <a:pt x="109" y="59"/>
                    <a:pt x="109" y="61"/>
                  </a:cubicBezTo>
                  <a:cubicBezTo>
                    <a:pt x="109" y="63"/>
                    <a:pt x="107" y="65"/>
                    <a:pt x="104" y="67"/>
                  </a:cubicBezTo>
                  <a:cubicBezTo>
                    <a:pt x="102" y="69"/>
                    <a:pt x="101" y="72"/>
                    <a:pt x="99" y="75"/>
                  </a:cubicBezTo>
                  <a:cubicBezTo>
                    <a:pt x="97" y="78"/>
                    <a:pt x="98" y="79"/>
                    <a:pt x="97" y="82"/>
                  </a:cubicBezTo>
                  <a:cubicBezTo>
                    <a:pt x="95" y="85"/>
                    <a:pt x="94" y="86"/>
                    <a:pt x="91" y="91"/>
                  </a:cubicBezTo>
                  <a:cubicBezTo>
                    <a:pt x="88" y="96"/>
                    <a:pt x="93" y="94"/>
                    <a:pt x="94" y="96"/>
                  </a:cubicBezTo>
                  <a:cubicBezTo>
                    <a:pt x="95" y="98"/>
                    <a:pt x="96" y="97"/>
                    <a:pt x="96" y="99"/>
                  </a:cubicBezTo>
                  <a:cubicBezTo>
                    <a:pt x="97" y="101"/>
                    <a:pt x="97" y="105"/>
                    <a:pt x="94" y="108"/>
                  </a:cubicBezTo>
                  <a:cubicBezTo>
                    <a:pt x="92" y="111"/>
                    <a:pt x="101" y="124"/>
                    <a:pt x="101" y="126"/>
                  </a:cubicBezTo>
                  <a:cubicBezTo>
                    <a:pt x="102" y="128"/>
                    <a:pt x="102" y="136"/>
                    <a:pt x="102" y="136"/>
                  </a:cubicBezTo>
                  <a:cubicBezTo>
                    <a:pt x="102" y="136"/>
                    <a:pt x="106" y="140"/>
                    <a:pt x="108" y="140"/>
                  </a:cubicBezTo>
                  <a:cubicBezTo>
                    <a:pt x="110" y="141"/>
                    <a:pt x="115" y="144"/>
                    <a:pt x="117" y="147"/>
                  </a:cubicBezTo>
                  <a:cubicBezTo>
                    <a:pt x="120" y="149"/>
                    <a:pt x="117" y="152"/>
                    <a:pt x="117" y="152"/>
                  </a:cubicBezTo>
                  <a:cubicBezTo>
                    <a:pt x="117" y="152"/>
                    <a:pt x="119" y="156"/>
                    <a:pt x="120" y="158"/>
                  </a:cubicBezTo>
                  <a:cubicBezTo>
                    <a:pt x="121" y="160"/>
                    <a:pt x="121" y="165"/>
                    <a:pt x="121" y="167"/>
                  </a:cubicBezTo>
                  <a:cubicBezTo>
                    <a:pt x="121" y="169"/>
                    <a:pt x="120" y="172"/>
                    <a:pt x="119" y="175"/>
                  </a:cubicBezTo>
                  <a:cubicBezTo>
                    <a:pt x="117" y="177"/>
                    <a:pt x="119" y="181"/>
                    <a:pt x="120" y="182"/>
                  </a:cubicBezTo>
                  <a:cubicBezTo>
                    <a:pt x="122" y="184"/>
                    <a:pt x="125" y="189"/>
                    <a:pt x="127" y="191"/>
                  </a:cubicBezTo>
                  <a:cubicBezTo>
                    <a:pt x="129" y="192"/>
                    <a:pt x="130" y="195"/>
                    <a:pt x="131" y="199"/>
                  </a:cubicBezTo>
                  <a:cubicBezTo>
                    <a:pt x="132" y="203"/>
                    <a:pt x="129" y="203"/>
                    <a:pt x="128" y="203"/>
                  </a:cubicBezTo>
                  <a:cubicBezTo>
                    <a:pt x="127" y="205"/>
                    <a:pt x="125" y="205"/>
                    <a:pt x="119" y="209"/>
                  </a:cubicBezTo>
                  <a:cubicBezTo>
                    <a:pt x="114" y="212"/>
                    <a:pt x="116" y="215"/>
                    <a:pt x="114" y="217"/>
                  </a:cubicBezTo>
                  <a:cubicBezTo>
                    <a:pt x="112" y="218"/>
                    <a:pt x="108" y="218"/>
                    <a:pt x="104" y="218"/>
                  </a:cubicBezTo>
                  <a:cubicBezTo>
                    <a:pt x="99" y="218"/>
                    <a:pt x="103" y="221"/>
                    <a:pt x="102" y="221"/>
                  </a:cubicBezTo>
                  <a:cubicBezTo>
                    <a:pt x="101" y="223"/>
                    <a:pt x="97" y="224"/>
                    <a:pt x="94" y="226"/>
                  </a:cubicBezTo>
                  <a:cubicBezTo>
                    <a:pt x="90" y="227"/>
                    <a:pt x="93" y="231"/>
                    <a:pt x="93" y="231"/>
                  </a:cubicBezTo>
                  <a:cubicBezTo>
                    <a:pt x="93" y="231"/>
                    <a:pt x="88" y="232"/>
                    <a:pt x="86" y="232"/>
                  </a:cubicBezTo>
                  <a:cubicBezTo>
                    <a:pt x="85" y="232"/>
                    <a:pt x="85" y="235"/>
                    <a:pt x="85" y="236"/>
                  </a:cubicBezTo>
                  <a:cubicBezTo>
                    <a:pt x="86" y="238"/>
                    <a:pt x="85" y="243"/>
                    <a:pt x="85" y="243"/>
                  </a:cubicBezTo>
                  <a:cubicBezTo>
                    <a:pt x="85" y="243"/>
                    <a:pt x="85" y="248"/>
                    <a:pt x="82" y="249"/>
                  </a:cubicBezTo>
                  <a:cubicBezTo>
                    <a:pt x="79" y="250"/>
                    <a:pt x="81" y="252"/>
                    <a:pt x="80" y="253"/>
                  </a:cubicBezTo>
                  <a:cubicBezTo>
                    <a:pt x="79" y="254"/>
                    <a:pt x="74" y="255"/>
                    <a:pt x="73" y="254"/>
                  </a:cubicBezTo>
                  <a:cubicBezTo>
                    <a:pt x="72" y="255"/>
                    <a:pt x="67" y="256"/>
                    <a:pt x="67" y="258"/>
                  </a:cubicBezTo>
                  <a:cubicBezTo>
                    <a:pt x="66" y="261"/>
                    <a:pt x="67" y="264"/>
                    <a:pt x="65" y="264"/>
                  </a:cubicBezTo>
                  <a:cubicBezTo>
                    <a:pt x="64" y="265"/>
                    <a:pt x="63" y="269"/>
                    <a:pt x="63" y="271"/>
                  </a:cubicBezTo>
                  <a:cubicBezTo>
                    <a:pt x="62" y="274"/>
                    <a:pt x="61" y="274"/>
                    <a:pt x="59" y="275"/>
                  </a:cubicBezTo>
                  <a:cubicBezTo>
                    <a:pt x="58" y="275"/>
                    <a:pt x="52" y="273"/>
                    <a:pt x="51" y="273"/>
                  </a:cubicBezTo>
                  <a:cubicBezTo>
                    <a:pt x="49" y="274"/>
                    <a:pt x="51" y="277"/>
                    <a:pt x="51" y="278"/>
                  </a:cubicBezTo>
                  <a:cubicBezTo>
                    <a:pt x="50" y="280"/>
                    <a:pt x="49" y="279"/>
                    <a:pt x="46" y="281"/>
                  </a:cubicBezTo>
                  <a:cubicBezTo>
                    <a:pt x="43" y="281"/>
                    <a:pt x="43" y="279"/>
                    <a:pt x="43" y="279"/>
                  </a:cubicBezTo>
                  <a:cubicBezTo>
                    <a:pt x="41" y="276"/>
                    <a:pt x="41" y="276"/>
                    <a:pt x="41" y="276"/>
                  </a:cubicBezTo>
                  <a:cubicBezTo>
                    <a:pt x="41" y="276"/>
                    <a:pt x="40" y="275"/>
                    <a:pt x="37" y="271"/>
                  </a:cubicBezTo>
                  <a:cubicBezTo>
                    <a:pt x="33" y="267"/>
                    <a:pt x="37" y="271"/>
                    <a:pt x="36" y="272"/>
                  </a:cubicBezTo>
                  <a:close/>
                  <a:moveTo>
                    <a:pt x="146" y="421"/>
                  </a:moveTo>
                  <a:cubicBezTo>
                    <a:pt x="140" y="422"/>
                    <a:pt x="132" y="419"/>
                    <a:pt x="125" y="415"/>
                  </a:cubicBezTo>
                  <a:cubicBezTo>
                    <a:pt x="90" y="395"/>
                    <a:pt x="62" y="367"/>
                    <a:pt x="43" y="331"/>
                  </a:cubicBezTo>
                  <a:cubicBezTo>
                    <a:pt x="42" y="329"/>
                    <a:pt x="42" y="328"/>
                    <a:pt x="42" y="327"/>
                  </a:cubicBezTo>
                  <a:cubicBezTo>
                    <a:pt x="42" y="326"/>
                    <a:pt x="41" y="324"/>
                    <a:pt x="41" y="323"/>
                  </a:cubicBezTo>
                  <a:cubicBezTo>
                    <a:pt x="41" y="322"/>
                    <a:pt x="40" y="319"/>
                    <a:pt x="40" y="318"/>
                  </a:cubicBezTo>
                  <a:cubicBezTo>
                    <a:pt x="40" y="316"/>
                    <a:pt x="41" y="317"/>
                    <a:pt x="42" y="317"/>
                  </a:cubicBezTo>
                  <a:cubicBezTo>
                    <a:pt x="42" y="317"/>
                    <a:pt x="43" y="316"/>
                    <a:pt x="45" y="314"/>
                  </a:cubicBezTo>
                  <a:cubicBezTo>
                    <a:pt x="46" y="312"/>
                    <a:pt x="45" y="314"/>
                    <a:pt x="46" y="314"/>
                  </a:cubicBezTo>
                  <a:cubicBezTo>
                    <a:pt x="47" y="314"/>
                    <a:pt x="48" y="312"/>
                    <a:pt x="48" y="310"/>
                  </a:cubicBezTo>
                  <a:cubicBezTo>
                    <a:pt x="49" y="309"/>
                    <a:pt x="48" y="308"/>
                    <a:pt x="47" y="306"/>
                  </a:cubicBezTo>
                  <a:cubicBezTo>
                    <a:pt x="47" y="304"/>
                    <a:pt x="47" y="306"/>
                    <a:pt x="49" y="305"/>
                  </a:cubicBezTo>
                  <a:cubicBezTo>
                    <a:pt x="50" y="304"/>
                    <a:pt x="51" y="303"/>
                    <a:pt x="52" y="303"/>
                  </a:cubicBezTo>
                  <a:cubicBezTo>
                    <a:pt x="53" y="302"/>
                    <a:pt x="55" y="304"/>
                    <a:pt x="56" y="303"/>
                  </a:cubicBezTo>
                  <a:cubicBezTo>
                    <a:pt x="58" y="303"/>
                    <a:pt x="58" y="302"/>
                    <a:pt x="58" y="300"/>
                  </a:cubicBezTo>
                  <a:cubicBezTo>
                    <a:pt x="59" y="298"/>
                    <a:pt x="59" y="298"/>
                    <a:pt x="60" y="298"/>
                  </a:cubicBezTo>
                  <a:cubicBezTo>
                    <a:pt x="60" y="297"/>
                    <a:pt x="62" y="300"/>
                    <a:pt x="62" y="300"/>
                  </a:cubicBezTo>
                  <a:cubicBezTo>
                    <a:pt x="63" y="301"/>
                    <a:pt x="64" y="303"/>
                    <a:pt x="64" y="303"/>
                  </a:cubicBezTo>
                  <a:cubicBezTo>
                    <a:pt x="61" y="305"/>
                    <a:pt x="61" y="305"/>
                    <a:pt x="61" y="305"/>
                  </a:cubicBezTo>
                  <a:cubicBezTo>
                    <a:pt x="58" y="307"/>
                    <a:pt x="58" y="307"/>
                    <a:pt x="58" y="307"/>
                  </a:cubicBezTo>
                  <a:cubicBezTo>
                    <a:pt x="54" y="308"/>
                    <a:pt x="54" y="308"/>
                    <a:pt x="54" y="308"/>
                  </a:cubicBezTo>
                  <a:cubicBezTo>
                    <a:pt x="54" y="308"/>
                    <a:pt x="52" y="309"/>
                    <a:pt x="50" y="309"/>
                  </a:cubicBezTo>
                  <a:cubicBezTo>
                    <a:pt x="49" y="310"/>
                    <a:pt x="50" y="313"/>
                    <a:pt x="50" y="314"/>
                  </a:cubicBezTo>
                  <a:cubicBezTo>
                    <a:pt x="51" y="315"/>
                    <a:pt x="51" y="319"/>
                    <a:pt x="51" y="319"/>
                  </a:cubicBezTo>
                  <a:cubicBezTo>
                    <a:pt x="51" y="319"/>
                    <a:pt x="48" y="320"/>
                    <a:pt x="48" y="320"/>
                  </a:cubicBezTo>
                  <a:cubicBezTo>
                    <a:pt x="46" y="320"/>
                    <a:pt x="45" y="322"/>
                    <a:pt x="45" y="323"/>
                  </a:cubicBezTo>
                  <a:cubicBezTo>
                    <a:pt x="44" y="323"/>
                    <a:pt x="46" y="326"/>
                    <a:pt x="47" y="327"/>
                  </a:cubicBezTo>
                  <a:cubicBezTo>
                    <a:pt x="49" y="328"/>
                    <a:pt x="54" y="329"/>
                    <a:pt x="54" y="329"/>
                  </a:cubicBezTo>
                  <a:cubicBezTo>
                    <a:pt x="55" y="329"/>
                    <a:pt x="56" y="331"/>
                    <a:pt x="58" y="332"/>
                  </a:cubicBezTo>
                  <a:cubicBezTo>
                    <a:pt x="59" y="332"/>
                    <a:pt x="60" y="335"/>
                    <a:pt x="60" y="337"/>
                  </a:cubicBezTo>
                  <a:cubicBezTo>
                    <a:pt x="61" y="339"/>
                    <a:pt x="62" y="342"/>
                    <a:pt x="63" y="343"/>
                  </a:cubicBezTo>
                  <a:cubicBezTo>
                    <a:pt x="64" y="344"/>
                    <a:pt x="63" y="347"/>
                    <a:pt x="64" y="349"/>
                  </a:cubicBezTo>
                  <a:cubicBezTo>
                    <a:pt x="65" y="351"/>
                    <a:pt x="67" y="353"/>
                    <a:pt x="69" y="353"/>
                  </a:cubicBezTo>
                  <a:cubicBezTo>
                    <a:pt x="69" y="353"/>
                    <a:pt x="75" y="357"/>
                    <a:pt x="76" y="359"/>
                  </a:cubicBezTo>
                  <a:cubicBezTo>
                    <a:pt x="79" y="361"/>
                    <a:pt x="82" y="363"/>
                    <a:pt x="82" y="363"/>
                  </a:cubicBezTo>
                  <a:cubicBezTo>
                    <a:pt x="83" y="367"/>
                    <a:pt x="83" y="367"/>
                    <a:pt x="83" y="367"/>
                  </a:cubicBezTo>
                  <a:cubicBezTo>
                    <a:pt x="83" y="367"/>
                    <a:pt x="84" y="367"/>
                    <a:pt x="88" y="368"/>
                  </a:cubicBezTo>
                  <a:cubicBezTo>
                    <a:pt x="91" y="369"/>
                    <a:pt x="93" y="371"/>
                    <a:pt x="93" y="371"/>
                  </a:cubicBezTo>
                  <a:cubicBezTo>
                    <a:pt x="93" y="371"/>
                    <a:pt x="94" y="374"/>
                    <a:pt x="95" y="375"/>
                  </a:cubicBezTo>
                  <a:cubicBezTo>
                    <a:pt x="94" y="376"/>
                    <a:pt x="96" y="377"/>
                    <a:pt x="96" y="377"/>
                  </a:cubicBezTo>
                  <a:cubicBezTo>
                    <a:pt x="96" y="377"/>
                    <a:pt x="102" y="380"/>
                    <a:pt x="102" y="380"/>
                  </a:cubicBezTo>
                  <a:cubicBezTo>
                    <a:pt x="102" y="381"/>
                    <a:pt x="103" y="382"/>
                    <a:pt x="105" y="382"/>
                  </a:cubicBezTo>
                  <a:cubicBezTo>
                    <a:pt x="106" y="382"/>
                    <a:pt x="108" y="381"/>
                    <a:pt x="109" y="381"/>
                  </a:cubicBezTo>
                  <a:cubicBezTo>
                    <a:pt x="110" y="380"/>
                    <a:pt x="113" y="380"/>
                    <a:pt x="115" y="379"/>
                  </a:cubicBezTo>
                  <a:cubicBezTo>
                    <a:pt x="118" y="378"/>
                    <a:pt x="119" y="379"/>
                    <a:pt x="119" y="379"/>
                  </a:cubicBezTo>
                  <a:cubicBezTo>
                    <a:pt x="119" y="379"/>
                    <a:pt x="120" y="382"/>
                    <a:pt x="120" y="383"/>
                  </a:cubicBezTo>
                  <a:cubicBezTo>
                    <a:pt x="121" y="385"/>
                    <a:pt x="120" y="386"/>
                    <a:pt x="120" y="386"/>
                  </a:cubicBezTo>
                  <a:cubicBezTo>
                    <a:pt x="120" y="386"/>
                    <a:pt x="118" y="388"/>
                    <a:pt x="117" y="387"/>
                  </a:cubicBezTo>
                  <a:cubicBezTo>
                    <a:pt x="117" y="387"/>
                    <a:pt x="118" y="392"/>
                    <a:pt x="118" y="392"/>
                  </a:cubicBezTo>
                  <a:cubicBezTo>
                    <a:pt x="122" y="394"/>
                    <a:pt x="122" y="394"/>
                    <a:pt x="122" y="394"/>
                  </a:cubicBezTo>
                  <a:cubicBezTo>
                    <a:pt x="122" y="394"/>
                    <a:pt x="126" y="397"/>
                    <a:pt x="128" y="398"/>
                  </a:cubicBezTo>
                  <a:cubicBezTo>
                    <a:pt x="131" y="398"/>
                    <a:pt x="131" y="395"/>
                    <a:pt x="132" y="394"/>
                  </a:cubicBezTo>
                  <a:cubicBezTo>
                    <a:pt x="133" y="394"/>
                    <a:pt x="132" y="393"/>
                    <a:pt x="132" y="393"/>
                  </a:cubicBezTo>
                  <a:cubicBezTo>
                    <a:pt x="128" y="390"/>
                    <a:pt x="128" y="390"/>
                    <a:pt x="128" y="390"/>
                  </a:cubicBezTo>
                  <a:cubicBezTo>
                    <a:pt x="128" y="390"/>
                    <a:pt x="128" y="387"/>
                    <a:pt x="130" y="386"/>
                  </a:cubicBezTo>
                  <a:cubicBezTo>
                    <a:pt x="131" y="386"/>
                    <a:pt x="135" y="386"/>
                    <a:pt x="135" y="386"/>
                  </a:cubicBezTo>
                  <a:cubicBezTo>
                    <a:pt x="139" y="388"/>
                    <a:pt x="139" y="388"/>
                    <a:pt x="139" y="388"/>
                  </a:cubicBezTo>
                  <a:cubicBezTo>
                    <a:pt x="140" y="390"/>
                    <a:pt x="140" y="390"/>
                    <a:pt x="140" y="390"/>
                  </a:cubicBezTo>
                  <a:cubicBezTo>
                    <a:pt x="140" y="395"/>
                    <a:pt x="140" y="395"/>
                    <a:pt x="140" y="395"/>
                  </a:cubicBezTo>
                  <a:cubicBezTo>
                    <a:pt x="140" y="395"/>
                    <a:pt x="139" y="397"/>
                    <a:pt x="140" y="399"/>
                  </a:cubicBezTo>
                  <a:cubicBezTo>
                    <a:pt x="140" y="401"/>
                    <a:pt x="141" y="401"/>
                    <a:pt x="141" y="402"/>
                  </a:cubicBezTo>
                  <a:cubicBezTo>
                    <a:pt x="142" y="402"/>
                    <a:pt x="144" y="403"/>
                    <a:pt x="144" y="403"/>
                  </a:cubicBezTo>
                  <a:cubicBezTo>
                    <a:pt x="145" y="406"/>
                    <a:pt x="145" y="406"/>
                    <a:pt x="145" y="406"/>
                  </a:cubicBezTo>
                  <a:cubicBezTo>
                    <a:pt x="145" y="406"/>
                    <a:pt x="145" y="409"/>
                    <a:pt x="146" y="410"/>
                  </a:cubicBezTo>
                  <a:cubicBezTo>
                    <a:pt x="146" y="411"/>
                    <a:pt x="149" y="415"/>
                    <a:pt x="150" y="416"/>
                  </a:cubicBezTo>
                  <a:cubicBezTo>
                    <a:pt x="150" y="417"/>
                    <a:pt x="151" y="418"/>
                    <a:pt x="151" y="418"/>
                  </a:cubicBezTo>
                  <a:cubicBezTo>
                    <a:pt x="146" y="421"/>
                    <a:pt x="146" y="421"/>
                    <a:pt x="146" y="421"/>
                  </a:cubicBezTo>
                  <a:close/>
                  <a:moveTo>
                    <a:pt x="191" y="49"/>
                  </a:moveTo>
                  <a:cubicBezTo>
                    <a:pt x="189" y="54"/>
                    <a:pt x="184" y="47"/>
                    <a:pt x="180" y="45"/>
                  </a:cubicBezTo>
                  <a:cubicBezTo>
                    <a:pt x="177" y="44"/>
                    <a:pt x="177" y="45"/>
                    <a:pt x="167" y="44"/>
                  </a:cubicBezTo>
                  <a:cubicBezTo>
                    <a:pt x="157" y="43"/>
                    <a:pt x="161" y="44"/>
                    <a:pt x="161" y="44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56" y="45"/>
                    <a:pt x="153" y="42"/>
                  </a:cubicBezTo>
                  <a:cubicBezTo>
                    <a:pt x="150" y="40"/>
                    <a:pt x="147" y="42"/>
                    <a:pt x="145" y="42"/>
                  </a:cubicBezTo>
                  <a:cubicBezTo>
                    <a:pt x="143" y="42"/>
                    <a:pt x="143" y="33"/>
                    <a:pt x="143" y="33"/>
                  </a:cubicBezTo>
                  <a:cubicBezTo>
                    <a:pt x="144" y="32"/>
                    <a:pt x="144" y="31"/>
                    <a:pt x="145" y="30"/>
                  </a:cubicBezTo>
                  <a:cubicBezTo>
                    <a:pt x="167" y="21"/>
                    <a:pt x="191" y="14"/>
                    <a:pt x="217" y="13"/>
                  </a:cubicBezTo>
                  <a:cubicBezTo>
                    <a:pt x="248" y="11"/>
                    <a:pt x="277" y="16"/>
                    <a:pt x="304" y="26"/>
                  </a:cubicBezTo>
                  <a:cubicBezTo>
                    <a:pt x="302" y="26"/>
                    <a:pt x="299" y="26"/>
                    <a:pt x="298" y="25"/>
                  </a:cubicBezTo>
                  <a:cubicBezTo>
                    <a:pt x="297" y="24"/>
                    <a:pt x="289" y="31"/>
                    <a:pt x="288" y="31"/>
                  </a:cubicBezTo>
                  <a:cubicBezTo>
                    <a:pt x="286" y="31"/>
                    <a:pt x="283" y="32"/>
                    <a:pt x="281" y="32"/>
                  </a:cubicBezTo>
                  <a:cubicBezTo>
                    <a:pt x="280" y="33"/>
                    <a:pt x="275" y="31"/>
                    <a:pt x="271" y="31"/>
                  </a:cubicBezTo>
                  <a:cubicBezTo>
                    <a:pt x="268" y="31"/>
                    <a:pt x="267" y="31"/>
                    <a:pt x="263" y="28"/>
                  </a:cubicBezTo>
                  <a:cubicBezTo>
                    <a:pt x="260" y="24"/>
                    <a:pt x="259" y="29"/>
                    <a:pt x="257" y="29"/>
                  </a:cubicBezTo>
                  <a:cubicBezTo>
                    <a:pt x="254" y="29"/>
                    <a:pt x="248" y="29"/>
                    <a:pt x="248" y="29"/>
                  </a:cubicBezTo>
                  <a:cubicBezTo>
                    <a:pt x="251" y="36"/>
                    <a:pt x="251" y="36"/>
                    <a:pt x="251" y="36"/>
                  </a:cubicBezTo>
                  <a:cubicBezTo>
                    <a:pt x="251" y="36"/>
                    <a:pt x="248" y="37"/>
                    <a:pt x="245" y="37"/>
                  </a:cubicBezTo>
                  <a:cubicBezTo>
                    <a:pt x="241" y="37"/>
                    <a:pt x="241" y="34"/>
                    <a:pt x="239" y="31"/>
                  </a:cubicBezTo>
                  <a:cubicBezTo>
                    <a:pt x="238" y="29"/>
                    <a:pt x="237" y="29"/>
                    <a:pt x="235" y="24"/>
                  </a:cubicBezTo>
                  <a:cubicBezTo>
                    <a:pt x="232" y="21"/>
                    <a:pt x="224" y="28"/>
                    <a:pt x="221" y="29"/>
                  </a:cubicBezTo>
                  <a:cubicBezTo>
                    <a:pt x="218" y="29"/>
                    <a:pt x="216" y="29"/>
                    <a:pt x="213" y="31"/>
                  </a:cubicBezTo>
                  <a:cubicBezTo>
                    <a:pt x="210" y="33"/>
                    <a:pt x="213" y="33"/>
                    <a:pt x="213" y="33"/>
                  </a:cubicBezTo>
                  <a:cubicBezTo>
                    <a:pt x="222" y="38"/>
                    <a:pt x="222" y="38"/>
                    <a:pt x="222" y="38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29" y="47"/>
                    <a:pt x="226" y="47"/>
                  </a:cubicBezTo>
                  <a:cubicBezTo>
                    <a:pt x="223" y="48"/>
                    <a:pt x="223" y="45"/>
                    <a:pt x="222" y="44"/>
                  </a:cubicBezTo>
                  <a:cubicBezTo>
                    <a:pt x="220" y="43"/>
                    <a:pt x="205" y="45"/>
                    <a:pt x="205" y="45"/>
                  </a:cubicBezTo>
                  <a:cubicBezTo>
                    <a:pt x="205" y="45"/>
                    <a:pt x="197" y="42"/>
                    <a:pt x="192" y="45"/>
                  </a:cubicBezTo>
                  <a:cubicBezTo>
                    <a:pt x="188" y="47"/>
                    <a:pt x="192" y="45"/>
                    <a:pt x="191" y="49"/>
                  </a:cubicBezTo>
                  <a:close/>
                  <a:moveTo>
                    <a:pt x="248" y="442"/>
                  </a:moveTo>
                  <a:cubicBezTo>
                    <a:pt x="249" y="441"/>
                    <a:pt x="249" y="441"/>
                    <a:pt x="249" y="441"/>
                  </a:cubicBezTo>
                  <a:cubicBezTo>
                    <a:pt x="249" y="441"/>
                    <a:pt x="247" y="438"/>
                    <a:pt x="246" y="437"/>
                  </a:cubicBezTo>
                  <a:cubicBezTo>
                    <a:pt x="245" y="435"/>
                    <a:pt x="248" y="436"/>
                    <a:pt x="248" y="436"/>
                  </a:cubicBezTo>
                  <a:cubicBezTo>
                    <a:pt x="248" y="436"/>
                    <a:pt x="257" y="430"/>
                    <a:pt x="257" y="429"/>
                  </a:cubicBezTo>
                  <a:cubicBezTo>
                    <a:pt x="257" y="427"/>
                    <a:pt x="253" y="426"/>
                    <a:pt x="245" y="427"/>
                  </a:cubicBezTo>
                  <a:cubicBezTo>
                    <a:pt x="237" y="428"/>
                    <a:pt x="241" y="426"/>
                    <a:pt x="231" y="432"/>
                  </a:cubicBezTo>
                  <a:cubicBezTo>
                    <a:pt x="221" y="438"/>
                    <a:pt x="221" y="425"/>
                    <a:pt x="217" y="421"/>
                  </a:cubicBezTo>
                  <a:cubicBezTo>
                    <a:pt x="212" y="418"/>
                    <a:pt x="212" y="417"/>
                    <a:pt x="209" y="411"/>
                  </a:cubicBezTo>
                  <a:cubicBezTo>
                    <a:pt x="206" y="405"/>
                    <a:pt x="209" y="411"/>
                    <a:pt x="216" y="406"/>
                  </a:cubicBezTo>
                  <a:cubicBezTo>
                    <a:pt x="222" y="402"/>
                    <a:pt x="218" y="405"/>
                    <a:pt x="222" y="406"/>
                  </a:cubicBezTo>
                  <a:cubicBezTo>
                    <a:pt x="225" y="406"/>
                    <a:pt x="234" y="408"/>
                    <a:pt x="237" y="408"/>
                  </a:cubicBezTo>
                  <a:cubicBezTo>
                    <a:pt x="240" y="408"/>
                    <a:pt x="242" y="407"/>
                    <a:pt x="241" y="397"/>
                  </a:cubicBezTo>
                  <a:cubicBezTo>
                    <a:pt x="240" y="388"/>
                    <a:pt x="241" y="397"/>
                    <a:pt x="256" y="389"/>
                  </a:cubicBezTo>
                  <a:cubicBezTo>
                    <a:pt x="270" y="381"/>
                    <a:pt x="253" y="382"/>
                    <a:pt x="264" y="379"/>
                  </a:cubicBezTo>
                  <a:cubicBezTo>
                    <a:pt x="275" y="376"/>
                    <a:pt x="262" y="376"/>
                    <a:pt x="253" y="373"/>
                  </a:cubicBezTo>
                  <a:cubicBezTo>
                    <a:pt x="244" y="370"/>
                    <a:pt x="248" y="373"/>
                    <a:pt x="242" y="367"/>
                  </a:cubicBezTo>
                  <a:cubicBezTo>
                    <a:pt x="236" y="360"/>
                    <a:pt x="243" y="362"/>
                    <a:pt x="246" y="361"/>
                  </a:cubicBezTo>
                  <a:cubicBezTo>
                    <a:pt x="249" y="359"/>
                    <a:pt x="254" y="360"/>
                    <a:pt x="257" y="362"/>
                  </a:cubicBezTo>
                  <a:cubicBezTo>
                    <a:pt x="260" y="364"/>
                    <a:pt x="262" y="363"/>
                    <a:pt x="262" y="363"/>
                  </a:cubicBezTo>
                  <a:cubicBezTo>
                    <a:pt x="262" y="363"/>
                    <a:pt x="268" y="368"/>
                    <a:pt x="274" y="364"/>
                  </a:cubicBezTo>
                  <a:cubicBezTo>
                    <a:pt x="280" y="361"/>
                    <a:pt x="274" y="364"/>
                    <a:pt x="276" y="365"/>
                  </a:cubicBezTo>
                  <a:cubicBezTo>
                    <a:pt x="277" y="367"/>
                    <a:pt x="280" y="366"/>
                    <a:pt x="282" y="368"/>
                  </a:cubicBezTo>
                  <a:cubicBezTo>
                    <a:pt x="284" y="370"/>
                    <a:pt x="290" y="372"/>
                    <a:pt x="304" y="365"/>
                  </a:cubicBezTo>
                  <a:cubicBezTo>
                    <a:pt x="319" y="358"/>
                    <a:pt x="305" y="361"/>
                    <a:pt x="311" y="357"/>
                  </a:cubicBezTo>
                  <a:cubicBezTo>
                    <a:pt x="318" y="354"/>
                    <a:pt x="314" y="355"/>
                    <a:pt x="315" y="359"/>
                  </a:cubicBezTo>
                  <a:cubicBezTo>
                    <a:pt x="315" y="363"/>
                    <a:pt x="315" y="369"/>
                    <a:pt x="318" y="370"/>
                  </a:cubicBezTo>
                  <a:cubicBezTo>
                    <a:pt x="320" y="370"/>
                    <a:pt x="321" y="369"/>
                    <a:pt x="324" y="367"/>
                  </a:cubicBezTo>
                  <a:cubicBezTo>
                    <a:pt x="327" y="364"/>
                    <a:pt x="334" y="379"/>
                    <a:pt x="340" y="375"/>
                  </a:cubicBezTo>
                  <a:cubicBezTo>
                    <a:pt x="347" y="372"/>
                    <a:pt x="343" y="374"/>
                    <a:pt x="349" y="369"/>
                  </a:cubicBezTo>
                  <a:cubicBezTo>
                    <a:pt x="355" y="364"/>
                    <a:pt x="348" y="363"/>
                    <a:pt x="345" y="359"/>
                  </a:cubicBezTo>
                  <a:cubicBezTo>
                    <a:pt x="341" y="357"/>
                    <a:pt x="343" y="361"/>
                    <a:pt x="337" y="363"/>
                  </a:cubicBezTo>
                  <a:cubicBezTo>
                    <a:pt x="331" y="366"/>
                    <a:pt x="335" y="362"/>
                    <a:pt x="326" y="355"/>
                  </a:cubicBezTo>
                  <a:cubicBezTo>
                    <a:pt x="317" y="348"/>
                    <a:pt x="326" y="355"/>
                    <a:pt x="328" y="350"/>
                  </a:cubicBezTo>
                  <a:cubicBezTo>
                    <a:pt x="329" y="345"/>
                    <a:pt x="333" y="352"/>
                    <a:pt x="338" y="349"/>
                  </a:cubicBezTo>
                  <a:cubicBezTo>
                    <a:pt x="342" y="348"/>
                    <a:pt x="341" y="347"/>
                    <a:pt x="347" y="346"/>
                  </a:cubicBezTo>
                  <a:cubicBezTo>
                    <a:pt x="353" y="345"/>
                    <a:pt x="347" y="346"/>
                    <a:pt x="348" y="342"/>
                  </a:cubicBezTo>
                  <a:cubicBezTo>
                    <a:pt x="349" y="338"/>
                    <a:pt x="351" y="342"/>
                    <a:pt x="357" y="338"/>
                  </a:cubicBezTo>
                  <a:cubicBezTo>
                    <a:pt x="363" y="335"/>
                    <a:pt x="359" y="336"/>
                    <a:pt x="357" y="332"/>
                  </a:cubicBezTo>
                  <a:cubicBezTo>
                    <a:pt x="354" y="327"/>
                    <a:pt x="355" y="332"/>
                    <a:pt x="353" y="333"/>
                  </a:cubicBezTo>
                  <a:cubicBezTo>
                    <a:pt x="351" y="335"/>
                    <a:pt x="350" y="334"/>
                    <a:pt x="345" y="332"/>
                  </a:cubicBezTo>
                  <a:cubicBezTo>
                    <a:pt x="340" y="330"/>
                    <a:pt x="339" y="332"/>
                    <a:pt x="337" y="331"/>
                  </a:cubicBezTo>
                  <a:cubicBezTo>
                    <a:pt x="335" y="330"/>
                    <a:pt x="334" y="333"/>
                    <a:pt x="322" y="334"/>
                  </a:cubicBezTo>
                  <a:cubicBezTo>
                    <a:pt x="310" y="336"/>
                    <a:pt x="322" y="334"/>
                    <a:pt x="315" y="328"/>
                  </a:cubicBezTo>
                  <a:cubicBezTo>
                    <a:pt x="308" y="322"/>
                    <a:pt x="315" y="328"/>
                    <a:pt x="311" y="329"/>
                  </a:cubicBezTo>
                  <a:cubicBezTo>
                    <a:pt x="306" y="329"/>
                    <a:pt x="305" y="331"/>
                    <a:pt x="302" y="333"/>
                  </a:cubicBezTo>
                  <a:cubicBezTo>
                    <a:pt x="299" y="335"/>
                    <a:pt x="300" y="335"/>
                    <a:pt x="294" y="336"/>
                  </a:cubicBezTo>
                  <a:cubicBezTo>
                    <a:pt x="288" y="336"/>
                    <a:pt x="294" y="336"/>
                    <a:pt x="288" y="337"/>
                  </a:cubicBezTo>
                  <a:cubicBezTo>
                    <a:pt x="282" y="338"/>
                    <a:pt x="286" y="341"/>
                    <a:pt x="286" y="349"/>
                  </a:cubicBezTo>
                  <a:cubicBezTo>
                    <a:pt x="286" y="357"/>
                    <a:pt x="286" y="349"/>
                    <a:pt x="282" y="350"/>
                  </a:cubicBezTo>
                  <a:cubicBezTo>
                    <a:pt x="279" y="351"/>
                    <a:pt x="280" y="351"/>
                    <a:pt x="278" y="351"/>
                  </a:cubicBezTo>
                  <a:cubicBezTo>
                    <a:pt x="276" y="351"/>
                    <a:pt x="278" y="351"/>
                    <a:pt x="269" y="350"/>
                  </a:cubicBezTo>
                  <a:cubicBezTo>
                    <a:pt x="260" y="349"/>
                    <a:pt x="266" y="350"/>
                    <a:pt x="263" y="350"/>
                  </a:cubicBezTo>
                  <a:cubicBezTo>
                    <a:pt x="260" y="350"/>
                    <a:pt x="259" y="350"/>
                    <a:pt x="254" y="349"/>
                  </a:cubicBezTo>
                  <a:cubicBezTo>
                    <a:pt x="250" y="348"/>
                    <a:pt x="251" y="349"/>
                    <a:pt x="249" y="349"/>
                  </a:cubicBezTo>
                  <a:cubicBezTo>
                    <a:pt x="247" y="348"/>
                    <a:pt x="242" y="344"/>
                    <a:pt x="239" y="341"/>
                  </a:cubicBezTo>
                  <a:cubicBezTo>
                    <a:pt x="236" y="338"/>
                    <a:pt x="231" y="337"/>
                    <a:pt x="226" y="337"/>
                  </a:cubicBezTo>
                  <a:cubicBezTo>
                    <a:pt x="221" y="338"/>
                    <a:pt x="223" y="337"/>
                    <a:pt x="221" y="335"/>
                  </a:cubicBezTo>
                  <a:cubicBezTo>
                    <a:pt x="219" y="334"/>
                    <a:pt x="216" y="329"/>
                    <a:pt x="215" y="327"/>
                  </a:cubicBezTo>
                  <a:cubicBezTo>
                    <a:pt x="215" y="325"/>
                    <a:pt x="207" y="322"/>
                    <a:pt x="202" y="313"/>
                  </a:cubicBezTo>
                  <a:cubicBezTo>
                    <a:pt x="196" y="304"/>
                    <a:pt x="197" y="307"/>
                    <a:pt x="202" y="294"/>
                  </a:cubicBezTo>
                  <a:cubicBezTo>
                    <a:pt x="207" y="281"/>
                    <a:pt x="198" y="291"/>
                    <a:pt x="198" y="285"/>
                  </a:cubicBezTo>
                  <a:cubicBezTo>
                    <a:pt x="198" y="278"/>
                    <a:pt x="196" y="282"/>
                    <a:pt x="194" y="277"/>
                  </a:cubicBezTo>
                  <a:cubicBezTo>
                    <a:pt x="191" y="272"/>
                    <a:pt x="194" y="277"/>
                    <a:pt x="199" y="270"/>
                  </a:cubicBezTo>
                  <a:cubicBezTo>
                    <a:pt x="204" y="263"/>
                    <a:pt x="199" y="270"/>
                    <a:pt x="202" y="265"/>
                  </a:cubicBezTo>
                  <a:cubicBezTo>
                    <a:pt x="206" y="261"/>
                    <a:pt x="204" y="262"/>
                    <a:pt x="203" y="258"/>
                  </a:cubicBezTo>
                  <a:cubicBezTo>
                    <a:pt x="204" y="253"/>
                    <a:pt x="205" y="255"/>
                    <a:pt x="209" y="252"/>
                  </a:cubicBezTo>
                  <a:cubicBezTo>
                    <a:pt x="214" y="249"/>
                    <a:pt x="211" y="250"/>
                    <a:pt x="213" y="244"/>
                  </a:cubicBezTo>
                  <a:cubicBezTo>
                    <a:pt x="215" y="239"/>
                    <a:pt x="216" y="243"/>
                    <a:pt x="220" y="240"/>
                  </a:cubicBezTo>
                  <a:cubicBezTo>
                    <a:pt x="225" y="237"/>
                    <a:pt x="232" y="238"/>
                    <a:pt x="238" y="238"/>
                  </a:cubicBezTo>
                  <a:cubicBezTo>
                    <a:pt x="245" y="238"/>
                    <a:pt x="246" y="238"/>
                    <a:pt x="250" y="239"/>
                  </a:cubicBezTo>
                  <a:cubicBezTo>
                    <a:pt x="255" y="241"/>
                    <a:pt x="261" y="240"/>
                    <a:pt x="263" y="242"/>
                  </a:cubicBezTo>
                  <a:cubicBezTo>
                    <a:pt x="266" y="244"/>
                    <a:pt x="269" y="243"/>
                    <a:pt x="271" y="242"/>
                  </a:cubicBezTo>
                  <a:cubicBezTo>
                    <a:pt x="272" y="241"/>
                    <a:pt x="271" y="239"/>
                    <a:pt x="275" y="235"/>
                  </a:cubicBezTo>
                  <a:cubicBezTo>
                    <a:pt x="280" y="231"/>
                    <a:pt x="280" y="235"/>
                    <a:pt x="283" y="236"/>
                  </a:cubicBezTo>
                  <a:cubicBezTo>
                    <a:pt x="286" y="236"/>
                    <a:pt x="293" y="231"/>
                    <a:pt x="293" y="231"/>
                  </a:cubicBezTo>
                  <a:cubicBezTo>
                    <a:pt x="293" y="231"/>
                    <a:pt x="292" y="226"/>
                    <a:pt x="290" y="219"/>
                  </a:cubicBezTo>
                  <a:cubicBezTo>
                    <a:pt x="288" y="213"/>
                    <a:pt x="290" y="219"/>
                    <a:pt x="290" y="216"/>
                  </a:cubicBezTo>
                  <a:cubicBezTo>
                    <a:pt x="290" y="212"/>
                    <a:pt x="290" y="201"/>
                    <a:pt x="290" y="201"/>
                  </a:cubicBezTo>
                  <a:cubicBezTo>
                    <a:pt x="290" y="201"/>
                    <a:pt x="292" y="198"/>
                    <a:pt x="295" y="193"/>
                  </a:cubicBezTo>
                  <a:cubicBezTo>
                    <a:pt x="297" y="188"/>
                    <a:pt x="298" y="189"/>
                    <a:pt x="298" y="187"/>
                  </a:cubicBezTo>
                  <a:cubicBezTo>
                    <a:pt x="298" y="186"/>
                    <a:pt x="302" y="182"/>
                    <a:pt x="303" y="179"/>
                  </a:cubicBezTo>
                  <a:cubicBezTo>
                    <a:pt x="304" y="176"/>
                    <a:pt x="304" y="175"/>
                    <a:pt x="304" y="170"/>
                  </a:cubicBezTo>
                  <a:cubicBezTo>
                    <a:pt x="304" y="167"/>
                    <a:pt x="301" y="166"/>
                    <a:pt x="297" y="164"/>
                  </a:cubicBezTo>
                  <a:cubicBezTo>
                    <a:pt x="292" y="161"/>
                    <a:pt x="294" y="159"/>
                    <a:pt x="292" y="153"/>
                  </a:cubicBezTo>
                  <a:cubicBezTo>
                    <a:pt x="291" y="146"/>
                    <a:pt x="292" y="153"/>
                    <a:pt x="289" y="146"/>
                  </a:cubicBezTo>
                  <a:cubicBezTo>
                    <a:pt x="287" y="140"/>
                    <a:pt x="290" y="143"/>
                    <a:pt x="293" y="139"/>
                  </a:cubicBezTo>
                  <a:cubicBezTo>
                    <a:pt x="298" y="135"/>
                    <a:pt x="297" y="137"/>
                    <a:pt x="300" y="130"/>
                  </a:cubicBezTo>
                  <a:cubicBezTo>
                    <a:pt x="303" y="123"/>
                    <a:pt x="300" y="127"/>
                    <a:pt x="301" y="122"/>
                  </a:cubicBezTo>
                  <a:cubicBezTo>
                    <a:pt x="301" y="116"/>
                    <a:pt x="301" y="122"/>
                    <a:pt x="300" y="116"/>
                  </a:cubicBezTo>
                  <a:cubicBezTo>
                    <a:pt x="300" y="109"/>
                    <a:pt x="300" y="116"/>
                    <a:pt x="303" y="107"/>
                  </a:cubicBezTo>
                  <a:cubicBezTo>
                    <a:pt x="306" y="99"/>
                    <a:pt x="304" y="103"/>
                    <a:pt x="308" y="96"/>
                  </a:cubicBezTo>
                  <a:cubicBezTo>
                    <a:pt x="311" y="89"/>
                    <a:pt x="308" y="96"/>
                    <a:pt x="310" y="95"/>
                  </a:cubicBezTo>
                  <a:cubicBezTo>
                    <a:pt x="312" y="95"/>
                    <a:pt x="320" y="98"/>
                    <a:pt x="322" y="100"/>
                  </a:cubicBezTo>
                  <a:cubicBezTo>
                    <a:pt x="323" y="102"/>
                    <a:pt x="334" y="105"/>
                    <a:pt x="337" y="105"/>
                  </a:cubicBezTo>
                  <a:cubicBezTo>
                    <a:pt x="340" y="106"/>
                    <a:pt x="340" y="111"/>
                    <a:pt x="340" y="111"/>
                  </a:cubicBezTo>
                  <a:cubicBezTo>
                    <a:pt x="350" y="119"/>
                    <a:pt x="350" y="119"/>
                    <a:pt x="350" y="119"/>
                  </a:cubicBezTo>
                  <a:cubicBezTo>
                    <a:pt x="358" y="130"/>
                    <a:pt x="358" y="130"/>
                    <a:pt x="358" y="130"/>
                  </a:cubicBezTo>
                  <a:cubicBezTo>
                    <a:pt x="358" y="130"/>
                    <a:pt x="359" y="136"/>
                    <a:pt x="359" y="138"/>
                  </a:cubicBezTo>
                  <a:cubicBezTo>
                    <a:pt x="359" y="140"/>
                    <a:pt x="364" y="139"/>
                    <a:pt x="366" y="140"/>
                  </a:cubicBezTo>
                  <a:cubicBezTo>
                    <a:pt x="369" y="140"/>
                    <a:pt x="369" y="144"/>
                    <a:pt x="369" y="145"/>
                  </a:cubicBezTo>
                  <a:cubicBezTo>
                    <a:pt x="370" y="147"/>
                    <a:pt x="375" y="152"/>
                    <a:pt x="380" y="153"/>
                  </a:cubicBezTo>
                  <a:cubicBezTo>
                    <a:pt x="383" y="154"/>
                    <a:pt x="376" y="162"/>
                    <a:pt x="376" y="162"/>
                  </a:cubicBezTo>
                  <a:cubicBezTo>
                    <a:pt x="376" y="162"/>
                    <a:pt x="382" y="165"/>
                    <a:pt x="383" y="170"/>
                  </a:cubicBezTo>
                  <a:cubicBezTo>
                    <a:pt x="384" y="174"/>
                    <a:pt x="384" y="182"/>
                    <a:pt x="383" y="184"/>
                  </a:cubicBezTo>
                  <a:cubicBezTo>
                    <a:pt x="384" y="186"/>
                    <a:pt x="384" y="194"/>
                    <a:pt x="384" y="194"/>
                  </a:cubicBezTo>
                  <a:cubicBezTo>
                    <a:pt x="389" y="199"/>
                    <a:pt x="389" y="199"/>
                    <a:pt x="389" y="199"/>
                  </a:cubicBezTo>
                  <a:cubicBezTo>
                    <a:pt x="389" y="199"/>
                    <a:pt x="390" y="209"/>
                    <a:pt x="392" y="210"/>
                  </a:cubicBezTo>
                  <a:cubicBezTo>
                    <a:pt x="393" y="211"/>
                    <a:pt x="397" y="218"/>
                    <a:pt x="400" y="217"/>
                  </a:cubicBezTo>
                  <a:cubicBezTo>
                    <a:pt x="402" y="217"/>
                    <a:pt x="402" y="233"/>
                    <a:pt x="402" y="233"/>
                  </a:cubicBezTo>
                  <a:cubicBezTo>
                    <a:pt x="408" y="241"/>
                    <a:pt x="408" y="241"/>
                    <a:pt x="408" y="241"/>
                  </a:cubicBezTo>
                  <a:cubicBezTo>
                    <a:pt x="408" y="241"/>
                    <a:pt x="410" y="250"/>
                    <a:pt x="410" y="251"/>
                  </a:cubicBezTo>
                  <a:cubicBezTo>
                    <a:pt x="410" y="253"/>
                    <a:pt x="406" y="257"/>
                    <a:pt x="406" y="257"/>
                  </a:cubicBezTo>
                  <a:cubicBezTo>
                    <a:pt x="406" y="257"/>
                    <a:pt x="401" y="257"/>
                    <a:pt x="398" y="256"/>
                  </a:cubicBezTo>
                  <a:cubicBezTo>
                    <a:pt x="394" y="254"/>
                    <a:pt x="395" y="255"/>
                    <a:pt x="393" y="256"/>
                  </a:cubicBezTo>
                  <a:cubicBezTo>
                    <a:pt x="391" y="255"/>
                    <a:pt x="391" y="256"/>
                    <a:pt x="387" y="258"/>
                  </a:cubicBezTo>
                  <a:cubicBezTo>
                    <a:pt x="384" y="259"/>
                    <a:pt x="387" y="263"/>
                    <a:pt x="388" y="265"/>
                  </a:cubicBezTo>
                  <a:cubicBezTo>
                    <a:pt x="388" y="267"/>
                    <a:pt x="383" y="268"/>
                    <a:pt x="381" y="268"/>
                  </a:cubicBezTo>
                  <a:cubicBezTo>
                    <a:pt x="379" y="269"/>
                    <a:pt x="378" y="275"/>
                    <a:pt x="377" y="277"/>
                  </a:cubicBezTo>
                  <a:cubicBezTo>
                    <a:pt x="376" y="279"/>
                    <a:pt x="375" y="281"/>
                    <a:pt x="374" y="285"/>
                  </a:cubicBezTo>
                  <a:cubicBezTo>
                    <a:pt x="371" y="290"/>
                    <a:pt x="370" y="288"/>
                    <a:pt x="368" y="289"/>
                  </a:cubicBezTo>
                  <a:cubicBezTo>
                    <a:pt x="365" y="290"/>
                    <a:pt x="369" y="295"/>
                    <a:pt x="366" y="301"/>
                  </a:cubicBezTo>
                  <a:cubicBezTo>
                    <a:pt x="364" y="306"/>
                    <a:pt x="372" y="302"/>
                    <a:pt x="372" y="302"/>
                  </a:cubicBezTo>
                  <a:cubicBezTo>
                    <a:pt x="372" y="302"/>
                    <a:pt x="372" y="302"/>
                    <a:pt x="376" y="298"/>
                  </a:cubicBezTo>
                  <a:cubicBezTo>
                    <a:pt x="380" y="294"/>
                    <a:pt x="377" y="296"/>
                    <a:pt x="380" y="291"/>
                  </a:cubicBezTo>
                  <a:cubicBezTo>
                    <a:pt x="382" y="287"/>
                    <a:pt x="380" y="284"/>
                    <a:pt x="381" y="282"/>
                  </a:cubicBezTo>
                  <a:cubicBezTo>
                    <a:pt x="382" y="281"/>
                    <a:pt x="389" y="279"/>
                    <a:pt x="390" y="276"/>
                  </a:cubicBezTo>
                  <a:cubicBezTo>
                    <a:pt x="392" y="272"/>
                    <a:pt x="396" y="268"/>
                    <a:pt x="396" y="268"/>
                  </a:cubicBezTo>
                  <a:cubicBezTo>
                    <a:pt x="396" y="268"/>
                    <a:pt x="407" y="269"/>
                    <a:pt x="410" y="269"/>
                  </a:cubicBezTo>
                  <a:cubicBezTo>
                    <a:pt x="411" y="270"/>
                    <a:pt x="413" y="277"/>
                    <a:pt x="413" y="277"/>
                  </a:cubicBezTo>
                  <a:cubicBezTo>
                    <a:pt x="413" y="277"/>
                    <a:pt x="415" y="282"/>
                    <a:pt x="416" y="284"/>
                  </a:cubicBezTo>
                  <a:cubicBezTo>
                    <a:pt x="416" y="286"/>
                    <a:pt x="413" y="294"/>
                    <a:pt x="413" y="29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4" y="302"/>
                    <a:pt x="410" y="307"/>
                    <a:pt x="411" y="309"/>
                  </a:cubicBezTo>
                  <a:cubicBezTo>
                    <a:pt x="412" y="312"/>
                    <a:pt x="411" y="309"/>
                    <a:pt x="413" y="309"/>
                  </a:cubicBezTo>
                  <a:cubicBezTo>
                    <a:pt x="415" y="308"/>
                    <a:pt x="420" y="307"/>
                    <a:pt x="421" y="305"/>
                  </a:cubicBezTo>
                  <a:cubicBezTo>
                    <a:pt x="423" y="303"/>
                    <a:pt x="424" y="296"/>
                    <a:pt x="426" y="294"/>
                  </a:cubicBezTo>
                  <a:cubicBezTo>
                    <a:pt x="428" y="292"/>
                    <a:pt x="429" y="292"/>
                    <a:pt x="431" y="288"/>
                  </a:cubicBezTo>
                  <a:cubicBezTo>
                    <a:pt x="433" y="286"/>
                    <a:pt x="433" y="286"/>
                    <a:pt x="434" y="286"/>
                  </a:cubicBezTo>
                  <a:cubicBezTo>
                    <a:pt x="410" y="369"/>
                    <a:pt x="338" y="433"/>
                    <a:pt x="248" y="4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 noEditPoints="1"/>
            </p:cNvSpPr>
            <p:nvPr userDrawn="1"/>
          </p:nvSpPr>
          <p:spPr bwMode="auto">
            <a:xfrm>
              <a:off x="6005513" y="539750"/>
              <a:ext cx="1546225" cy="1514476"/>
            </a:xfrm>
            <a:custGeom>
              <a:avLst/>
              <a:gdLst>
                <a:gd name="T0" fmla="*/ 205 w 487"/>
                <a:gd name="T1" fmla="*/ 466 h 476"/>
                <a:gd name="T2" fmla="*/ 272 w 487"/>
                <a:gd name="T3" fmla="*/ 29 h 476"/>
                <a:gd name="T4" fmla="*/ 321 w 487"/>
                <a:gd name="T5" fmla="*/ 59 h 476"/>
                <a:gd name="T6" fmla="*/ 294 w 487"/>
                <a:gd name="T7" fmla="*/ 59 h 476"/>
                <a:gd name="T8" fmla="*/ 265 w 487"/>
                <a:gd name="T9" fmla="*/ 48 h 476"/>
                <a:gd name="T10" fmla="*/ 255 w 487"/>
                <a:gd name="T11" fmla="*/ 58 h 476"/>
                <a:gd name="T12" fmla="*/ 211 w 487"/>
                <a:gd name="T13" fmla="*/ 47 h 476"/>
                <a:gd name="T14" fmla="*/ 118 w 487"/>
                <a:gd name="T15" fmla="*/ 414 h 476"/>
                <a:gd name="T16" fmla="*/ 36 w 487"/>
                <a:gd name="T17" fmla="*/ 290 h 476"/>
                <a:gd name="T18" fmla="*/ 46 w 487"/>
                <a:gd name="T19" fmla="*/ 280 h 476"/>
                <a:gd name="T20" fmla="*/ 59 w 487"/>
                <a:gd name="T21" fmla="*/ 275 h 476"/>
                <a:gd name="T22" fmla="*/ 51 w 487"/>
                <a:gd name="T23" fmla="*/ 284 h 476"/>
                <a:gd name="T24" fmla="*/ 39 w 487"/>
                <a:gd name="T25" fmla="*/ 296 h 476"/>
                <a:gd name="T26" fmla="*/ 53 w 487"/>
                <a:gd name="T27" fmla="*/ 319 h 476"/>
                <a:gd name="T28" fmla="*/ 67 w 487"/>
                <a:gd name="T29" fmla="*/ 347 h 476"/>
                <a:gd name="T30" fmla="*/ 83 w 487"/>
                <a:gd name="T31" fmla="*/ 364 h 476"/>
                <a:gd name="T32" fmla="*/ 100 w 487"/>
                <a:gd name="T33" fmla="*/ 371 h 476"/>
                <a:gd name="T34" fmla="*/ 105 w 487"/>
                <a:gd name="T35" fmla="*/ 387 h 476"/>
                <a:gd name="T36" fmla="*/ 114 w 487"/>
                <a:gd name="T37" fmla="*/ 377 h 476"/>
                <a:gd name="T38" fmla="*/ 117 w 487"/>
                <a:gd name="T39" fmla="*/ 394 h 476"/>
                <a:gd name="T40" fmla="*/ 123 w 487"/>
                <a:gd name="T41" fmla="*/ 413 h 476"/>
                <a:gd name="T42" fmla="*/ 141 w 487"/>
                <a:gd name="T43" fmla="*/ 71 h 476"/>
                <a:gd name="T44" fmla="*/ 136 w 487"/>
                <a:gd name="T45" fmla="*/ 116 h 476"/>
                <a:gd name="T46" fmla="*/ 147 w 487"/>
                <a:gd name="T47" fmla="*/ 151 h 476"/>
                <a:gd name="T48" fmla="*/ 149 w 487"/>
                <a:gd name="T49" fmla="*/ 193 h 476"/>
                <a:gd name="T50" fmla="*/ 116 w 487"/>
                <a:gd name="T51" fmla="*/ 209 h 476"/>
                <a:gd name="T52" fmla="*/ 96 w 487"/>
                <a:gd name="T53" fmla="*/ 226 h 476"/>
                <a:gd name="T54" fmla="*/ 71 w 487"/>
                <a:gd name="T55" fmla="*/ 243 h 476"/>
                <a:gd name="T56" fmla="*/ 49 w 487"/>
                <a:gd name="T57" fmla="*/ 254 h 476"/>
                <a:gd name="T58" fmla="*/ 39 w 487"/>
                <a:gd name="T59" fmla="*/ 246 h 476"/>
                <a:gd name="T60" fmla="*/ 33 w 487"/>
                <a:gd name="T61" fmla="*/ 281 h 476"/>
                <a:gd name="T62" fmla="*/ 39 w 487"/>
                <a:gd name="T63" fmla="*/ 224 h 476"/>
                <a:gd name="T64" fmla="*/ 72 w 487"/>
                <a:gd name="T65" fmla="*/ 142 h 476"/>
                <a:gd name="T66" fmla="*/ 108 w 487"/>
                <a:gd name="T67" fmla="*/ 92 h 476"/>
                <a:gd name="T68" fmla="*/ 156 w 487"/>
                <a:gd name="T69" fmla="*/ 49 h 476"/>
                <a:gd name="T70" fmla="*/ 214 w 487"/>
                <a:gd name="T71" fmla="*/ 456 h 476"/>
                <a:gd name="T72" fmla="*/ 198 w 487"/>
                <a:gd name="T73" fmla="*/ 443 h 476"/>
                <a:gd name="T74" fmla="*/ 209 w 487"/>
                <a:gd name="T75" fmla="*/ 420 h 476"/>
                <a:gd name="T76" fmla="*/ 223 w 487"/>
                <a:gd name="T77" fmla="*/ 381 h 476"/>
                <a:gd name="T78" fmla="*/ 255 w 487"/>
                <a:gd name="T79" fmla="*/ 388 h 476"/>
                <a:gd name="T80" fmla="*/ 296 w 487"/>
                <a:gd name="T81" fmla="*/ 400 h 476"/>
                <a:gd name="T82" fmla="*/ 316 w 487"/>
                <a:gd name="T83" fmla="*/ 399 h 476"/>
                <a:gd name="T84" fmla="*/ 331 w 487"/>
                <a:gd name="T85" fmla="*/ 380 h 476"/>
                <a:gd name="T86" fmla="*/ 323 w 487"/>
                <a:gd name="T87" fmla="*/ 367 h 476"/>
                <a:gd name="T88" fmla="*/ 280 w 487"/>
                <a:gd name="T89" fmla="*/ 362 h 476"/>
                <a:gd name="T90" fmla="*/ 252 w 487"/>
                <a:gd name="T91" fmla="*/ 371 h 476"/>
                <a:gd name="T92" fmla="*/ 213 w 487"/>
                <a:gd name="T93" fmla="*/ 349 h 476"/>
                <a:gd name="T94" fmla="*/ 197 w 487"/>
                <a:gd name="T95" fmla="*/ 291 h 476"/>
                <a:gd name="T96" fmla="*/ 215 w 487"/>
                <a:gd name="T97" fmla="*/ 262 h 476"/>
                <a:gd name="T98" fmla="*/ 270 w 487"/>
                <a:gd name="T99" fmla="*/ 264 h 476"/>
                <a:gd name="T100" fmla="*/ 300 w 487"/>
                <a:gd name="T101" fmla="*/ 247 h 476"/>
                <a:gd name="T102" fmla="*/ 322 w 487"/>
                <a:gd name="T103" fmla="*/ 211 h 476"/>
                <a:gd name="T104" fmla="*/ 321 w 487"/>
                <a:gd name="T105" fmla="*/ 170 h 476"/>
                <a:gd name="T106" fmla="*/ 343 w 487"/>
                <a:gd name="T107" fmla="*/ 130 h 476"/>
                <a:gd name="T108" fmla="*/ 380 w 487"/>
                <a:gd name="T109" fmla="*/ 162 h 476"/>
                <a:gd name="T110" fmla="*/ 401 w 487"/>
                <a:gd name="T111" fmla="*/ 201 h 476"/>
                <a:gd name="T112" fmla="*/ 402 w 487"/>
                <a:gd name="T113" fmla="*/ 249 h 476"/>
                <a:gd name="T114" fmla="*/ 411 w 487"/>
                <a:gd name="T115" fmla="*/ 304 h 476"/>
                <a:gd name="T116" fmla="*/ 386 w 487"/>
                <a:gd name="T117" fmla="*/ 313 h 476"/>
                <a:gd name="T118" fmla="*/ 358 w 487"/>
                <a:gd name="T119" fmla="*/ 343 h 476"/>
                <a:gd name="T120" fmla="*/ 386 w 487"/>
                <a:gd name="T121" fmla="*/ 324 h 476"/>
                <a:gd name="T122" fmla="*/ 405 w 487"/>
                <a:gd name="T123" fmla="*/ 348 h 476"/>
                <a:gd name="T124" fmla="*/ 417 w 487"/>
                <a:gd name="T125" fmla="*/ 35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7" h="476">
                  <a:moveTo>
                    <a:pt x="452" y="164"/>
                  </a:moveTo>
                  <a:cubicBezTo>
                    <a:pt x="433" y="114"/>
                    <a:pt x="404" y="83"/>
                    <a:pt x="375" y="62"/>
                  </a:cubicBezTo>
                  <a:cubicBezTo>
                    <a:pt x="346" y="40"/>
                    <a:pt x="312" y="24"/>
                    <a:pt x="274" y="19"/>
                  </a:cubicBezTo>
                  <a:cubicBezTo>
                    <a:pt x="152" y="0"/>
                    <a:pt x="38" y="86"/>
                    <a:pt x="19" y="209"/>
                  </a:cubicBezTo>
                  <a:cubicBezTo>
                    <a:pt x="0" y="332"/>
                    <a:pt x="84" y="447"/>
                    <a:pt x="205" y="466"/>
                  </a:cubicBezTo>
                  <a:cubicBezTo>
                    <a:pt x="271" y="476"/>
                    <a:pt x="334" y="455"/>
                    <a:pt x="381" y="415"/>
                  </a:cubicBezTo>
                  <a:cubicBezTo>
                    <a:pt x="460" y="356"/>
                    <a:pt x="487" y="255"/>
                    <a:pt x="452" y="164"/>
                  </a:cubicBezTo>
                  <a:close/>
                  <a:moveTo>
                    <a:pt x="197" y="33"/>
                  </a:moveTo>
                  <a:cubicBezTo>
                    <a:pt x="197" y="32"/>
                    <a:pt x="198" y="32"/>
                    <a:pt x="198" y="31"/>
                  </a:cubicBezTo>
                  <a:cubicBezTo>
                    <a:pt x="222" y="26"/>
                    <a:pt x="247" y="26"/>
                    <a:pt x="272" y="29"/>
                  </a:cubicBezTo>
                  <a:cubicBezTo>
                    <a:pt x="302" y="34"/>
                    <a:pt x="330" y="44"/>
                    <a:pt x="355" y="61"/>
                  </a:cubicBezTo>
                  <a:cubicBezTo>
                    <a:pt x="352" y="60"/>
                    <a:pt x="350" y="60"/>
                    <a:pt x="349" y="59"/>
                  </a:cubicBezTo>
                  <a:cubicBezTo>
                    <a:pt x="348" y="58"/>
                    <a:pt x="339" y="63"/>
                    <a:pt x="338" y="62"/>
                  </a:cubicBezTo>
                  <a:cubicBezTo>
                    <a:pt x="336" y="62"/>
                    <a:pt x="333" y="62"/>
                    <a:pt x="331" y="62"/>
                  </a:cubicBezTo>
                  <a:cubicBezTo>
                    <a:pt x="330" y="63"/>
                    <a:pt x="325" y="60"/>
                    <a:pt x="321" y="59"/>
                  </a:cubicBezTo>
                  <a:cubicBezTo>
                    <a:pt x="318" y="58"/>
                    <a:pt x="318" y="58"/>
                    <a:pt x="315" y="54"/>
                  </a:cubicBezTo>
                  <a:cubicBezTo>
                    <a:pt x="312" y="50"/>
                    <a:pt x="311" y="54"/>
                    <a:pt x="308" y="54"/>
                  </a:cubicBezTo>
                  <a:cubicBezTo>
                    <a:pt x="306" y="53"/>
                    <a:pt x="299" y="52"/>
                    <a:pt x="299" y="52"/>
                  </a:cubicBezTo>
                  <a:cubicBezTo>
                    <a:pt x="301" y="59"/>
                    <a:pt x="301" y="59"/>
                    <a:pt x="301" y="59"/>
                  </a:cubicBezTo>
                  <a:cubicBezTo>
                    <a:pt x="301" y="59"/>
                    <a:pt x="298" y="59"/>
                    <a:pt x="294" y="59"/>
                  </a:cubicBezTo>
                  <a:cubicBezTo>
                    <a:pt x="291" y="58"/>
                    <a:pt x="292" y="55"/>
                    <a:pt x="291" y="52"/>
                  </a:cubicBezTo>
                  <a:cubicBezTo>
                    <a:pt x="289" y="50"/>
                    <a:pt x="289" y="49"/>
                    <a:pt x="288" y="45"/>
                  </a:cubicBezTo>
                  <a:cubicBezTo>
                    <a:pt x="286" y="40"/>
                    <a:pt x="277" y="46"/>
                    <a:pt x="273" y="45"/>
                  </a:cubicBezTo>
                  <a:cubicBezTo>
                    <a:pt x="270" y="45"/>
                    <a:pt x="268" y="45"/>
                    <a:pt x="265" y="46"/>
                  </a:cubicBezTo>
                  <a:cubicBezTo>
                    <a:pt x="261" y="47"/>
                    <a:pt x="265" y="48"/>
                    <a:pt x="265" y="48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6" y="65"/>
                    <a:pt x="274" y="65"/>
                  </a:cubicBezTo>
                  <a:cubicBezTo>
                    <a:pt x="272" y="65"/>
                    <a:pt x="272" y="63"/>
                    <a:pt x="271" y="61"/>
                  </a:cubicBezTo>
                  <a:cubicBezTo>
                    <a:pt x="269" y="59"/>
                    <a:pt x="255" y="58"/>
                    <a:pt x="255" y="58"/>
                  </a:cubicBezTo>
                  <a:cubicBezTo>
                    <a:pt x="255" y="58"/>
                    <a:pt x="246" y="54"/>
                    <a:pt x="241" y="55"/>
                  </a:cubicBezTo>
                  <a:cubicBezTo>
                    <a:pt x="237" y="56"/>
                    <a:pt x="241" y="55"/>
                    <a:pt x="239" y="59"/>
                  </a:cubicBezTo>
                  <a:cubicBezTo>
                    <a:pt x="236" y="64"/>
                    <a:pt x="234" y="55"/>
                    <a:pt x="230" y="53"/>
                  </a:cubicBezTo>
                  <a:cubicBezTo>
                    <a:pt x="227" y="51"/>
                    <a:pt x="227" y="52"/>
                    <a:pt x="217" y="49"/>
                  </a:cubicBezTo>
                  <a:cubicBezTo>
                    <a:pt x="208" y="46"/>
                    <a:pt x="211" y="47"/>
                    <a:pt x="211" y="47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0" y="51"/>
                    <a:pt x="207" y="48"/>
                    <a:pt x="204" y="45"/>
                  </a:cubicBezTo>
                  <a:cubicBezTo>
                    <a:pt x="201" y="41"/>
                    <a:pt x="198" y="43"/>
                    <a:pt x="196" y="42"/>
                  </a:cubicBezTo>
                  <a:cubicBezTo>
                    <a:pt x="194" y="42"/>
                    <a:pt x="197" y="33"/>
                    <a:pt x="197" y="33"/>
                  </a:cubicBezTo>
                  <a:close/>
                  <a:moveTo>
                    <a:pt x="118" y="414"/>
                  </a:moveTo>
                  <a:cubicBezTo>
                    <a:pt x="111" y="413"/>
                    <a:pt x="105" y="409"/>
                    <a:pt x="98" y="404"/>
                  </a:cubicBezTo>
                  <a:cubicBezTo>
                    <a:pt x="69" y="378"/>
                    <a:pt x="47" y="342"/>
                    <a:pt x="36" y="304"/>
                  </a:cubicBezTo>
                  <a:cubicBezTo>
                    <a:pt x="35" y="302"/>
                    <a:pt x="36" y="300"/>
                    <a:pt x="36" y="300"/>
                  </a:cubicBezTo>
                  <a:cubicBezTo>
                    <a:pt x="36" y="298"/>
                    <a:pt x="35" y="296"/>
                    <a:pt x="35" y="295"/>
                  </a:cubicBezTo>
                  <a:cubicBezTo>
                    <a:pt x="36" y="294"/>
                    <a:pt x="36" y="291"/>
                    <a:pt x="36" y="290"/>
                  </a:cubicBezTo>
                  <a:cubicBezTo>
                    <a:pt x="36" y="289"/>
                    <a:pt x="37" y="289"/>
                    <a:pt x="37" y="290"/>
                  </a:cubicBezTo>
                  <a:cubicBezTo>
                    <a:pt x="38" y="290"/>
                    <a:pt x="39" y="289"/>
                    <a:pt x="41" y="287"/>
                  </a:cubicBezTo>
                  <a:cubicBezTo>
                    <a:pt x="43" y="286"/>
                    <a:pt x="41" y="287"/>
                    <a:pt x="42" y="287"/>
                  </a:cubicBezTo>
                  <a:cubicBezTo>
                    <a:pt x="43" y="288"/>
                    <a:pt x="45" y="285"/>
                    <a:pt x="45" y="285"/>
                  </a:cubicBezTo>
                  <a:cubicBezTo>
                    <a:pt x="46" y="284"/>
                    <a:pt x="45" y="282"/>
                    <a:pt x="46" y="280"/>
                  </a:cubicBezTo>
                  <a:cubicBezTo>
                    <a:pt x="46" y="278"/>
                    <a:pt x="46" y="280"/>
                    <a:pt x="47" y="279"/>
                  </a:cubicBezTo>
                  <a:cubicBezTo>
                    <a:pt x="48" y="278"/>
                    <a:pt x="50" y="278"/>
                    <a:pt x="51" y="278"/>
                  </a:cubicBezTo>
                  <a:cubicBezTo>
                    <a:pt x="52" y="278"/>
                    <a:pt x="53" y="279"/>
                    <a:pt x="55" y="279"/>
                  </a:cubicBezTo>
                  <a:cubicBezTo>
                    <a:pt x="56" y="279"/>
                    <a:pt x="57" y="278"/>
                    <a:pt x="58" y="276"/>
                  </a:cubicBezTo>
                  <a:cubicBezTo>
                    <a:pt x="59" y="275"/>
                    <a:pt x="58" y="274"/>
                    <a:pt x="59" y="275"/>
                  </a:cubicBezTo>
                  <a:cubicBezTo>
                    <a:pt x="60" y="274"/>
                    <a:pt x="61" y="276"/>
                    <a:pt x="61" y="277"/>
                  </a:cubicBezTo>
                  <a:cubicBezTo>
                    <a:pt x="61" y="278"/>
                    <a:pt x="61" y="280"/>
                    <a:pt x="61" y="280"/>
                  </a:cubicBezTo>
                  <a:cubicBezTo>
                    <a:pt x="59" y="282"/>
                    <a:pt x="59" y="282"/>
                    <a:pt x="59" y="282"/>
                  </a:cubicBezTo>
                  <a:cubicBezTo>
                    <a:pt x="55" y="284"/>
                    <a:pt x="55" y="284"/>
                    <a:pt x="55" y="284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51" y="284"/>
                    <a:pt x="49" y="284"/>
                    <a:pt x="48" y="284"/>
                  </a:cubicBezTo>
                  <a:cubicBezTo>
                    <a:pt x="46" y="284"/>
                    <a:pt x="47" y="288"/>
                    <a:pt x="47" y="288"/>
                  </a:cubicBezTo>
                  <a:cubicBezTo>
                    <a:pt x="47" y="289"/>
                    <a:pt x="46" y="293"/>
                    <a:pt x="46" y="293"/>
                  </a:cubicBezTo>
                  <a:cubicBezTo>
                    <a:pt x="46" y="293"/>
                    <a:pt x="43" y="293"/>
                    <a:pt x="42" y="293"/>
                  </a:cubicBezTo>
                  <a:cubicBezTo>
                    <a:pt x="42" y="293"/>
                    <a:pt x="39" y="295"/>
                    <a:pt x="39" y="296"/>
                  </a:cubicBezTo>
                  <a:cubicBezTo>
                    <a:pt x="39" y="296"/>
                    <a:pt x="39" y="299"/>
                    <a:pt x="41" y="300"/>
                  </a:cubicBezTo>
                  <a:cubicBezTo>
                    <a:pt x="42" y="302"/>
                    <a:pt x="47" y="304"/>
                    <a:pt x="47" y="304"/>
                  </a:cubicBezTo>
                  <a:cubicBezTo>
                    <a:pt x="48" y="305"/>
                    <a:pt x="49" y="306"/>
                    <a:pt x="50" y="307"/>
                  </a:cubicBezTo>
                  <a:cubicBezTo>
                    <a:pt x="51" y="308"/>
                    <a:pt x="52" y="311"/>
                    <a:pt x="52" y="313"/>
                  </a:cubicBezTo>
                  <a:cubicBezTo>
                    <a:pt x="51" y="315"/>
                    <a:pt x="52" y="318"/>
                    <a:pt x="53" y="319"/>
                  </a:cubicBezTo>
                  <a:cubicBezTo>
                    <a:pt x="54" y="320"/>
                    <a:pt x="53" y="324"/>
                    <a:pt x="53" y="326"/>
                  </a:cubicBezTo>
                  <a:cubicBezTo>
                    <a:pt x="53" y="328"/>
                    <a:pt x="55" y="331"/>
                    <a:pt x="56" y="331"/>
                  </a:cubicBezTo>
                  <a:cubicBezTo>
                    <a:pt x="57" y="331"/>
                    <a:pt x="61" y="336"/>
                    <a:pt x="63" y="338"/>
                  </a:cubicBezTo>
                  <a:cubicBezTo>
                    <a:pt x="64" y="341"/>
                    <a:pt x="66" y="343"/>
                    <a:pt x="66" y="343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7" y="347"/>
                    <a:pt x="68" y="348"/>
                    <a:pt x="71" y="350"/>
                  </a:cubicBezTo>
                  <a:cubicBezTo>
                    <a:pt x="74" y="351"/>
                    <a:pt x="76" y="352"/>
                    <a:pt x="76" y="352"/>
                  </a:cubicBezTo>
                  <a:cubicBezTo>
                    <a:pt x="76" y="352"/>
                    <a:pt x="77" y="357"/>
                    <a:pt x="77" y="358"/>
                  </a:cubicBezTo>
                  <a:cubicBezTo>
                    <a:pt x="77" y="359"/>
                    <a:pt x="78" y="360"/>
                    <a:pt x="78" y="360"/>
                  </a:cubicBezTo>
                  <a:cubicBezTo>
                    <a:pt x="78" y="360"/>
                    <a:pt x="83" y="364"/>
                    <a:pt x="83" y="364"/>
                  </a:cubicBezTo>
                  <a:cubicBezTo>
                    <a:pt x="83" y="365"/>
                    <a:pt x="84" y="366"/>
                    <a:pt x="85" y="367"/>
                  </a:cubicBezTo>
                  <a:cubicBezTo>
                    <a:pt x="86" y="368"/>
                    <a:pt x="88" y="367"/>
                    <a:pt x="90" y="367"/>
                  </a:cubicBezTo>
                  <a:cubicBezTo>
                    <a:pt x="91" y="366"/>
                    <a:pt x="94" y="366"/>
                    <a:pt x="97" y="366"/>
                  </a:cubicBezTo>
                  <a:cubicBezTo>
                    <a:pt x="99" y="366"/>
                    <a:pt x="100" y="367"/>
                    <a:pt x="100" y="367"/>
                  </a:cubicBezTo>
                  <a:cubicBezTo>
                    <a:pt x="100" y="367"/>
                    <a:pt x="100" y="370"/>
                    <a:pt x="100" y="371"/>
                  </a:cubicBezTo>
                  <a:cubicBezTo>
                    <a:pt x="100" y="372"/>
                    <a:pt x="100" y="374"/>
                    <a:pt x="100" y="374"/>
                  </a:cubicBezTo>
                  <a:cubicBezTo>
                    <a:pt x="100" y="374"/>
                    <a:pt x="97" y="375"/>
                    <a:pt x="96" y="375"/>
                  </a:cubicBezTo>
                  <a:cubicBezTo>
                    <a:pt x="95" y="375"/>
                    <a:pt x="96" y="380"/>
                    <a:pt x="96" y="380"/>
                  </a:cubicBezTo>
                  <a:cubicBezTo>
                    <a:pt x="100" y="382"/>
                    <a:pt x="100" y="382"/>
                    <a:pt x="100" y="382"/>
                  </a:cubicBezTo>
                  <a:cubicBezTo>
                    <a:pt x="100" y="382"/>
                    <a:pt x="103" y="386"/>
                    <a:pt x="105" y="387"/>
                  </a:cubicBezTo>
                  <a:cubicBezTo>
                    <a:pt x="108" y="388"/>
                    <a:pt x="107" y="385"/>
                    <a:pt x="109" y="385"/>
                  </a:cubicBezTo>
                  <a:cubicBezTo>
                    <a:pt x="110" y="384"/>
                    <a:pt x="110" y="383"/>
                    <a:pt x="110" y="383"/>
                  </a:cubicBezTo>
                  <a:cubicBezTo>
                    <a:pt x="106" y="380"/>
                    <a:pt x="106" y="380"/>
                    <a:pt x="106" y="380"/>
                  </a:cubicBezTo>
                  <a:cubicBezTo>
                    <a:pt x="106" y="380"/>
                    <a:pt x="107" y="377"/>
                    <a:pt x="109" y="376"/>
                  </a:cubicBezTo>
                  <a:cubicBezTo>
                    <a:pt x="110" y="376"/>
                    <a:pt x="114" y="377"/>
                    <a:pt x="114" y="377"/>
                  </a:cubicBezTo>
                  <a:cubicBezTo>
                    <a:pt x="117" y="379"/>
                    <a:pt x="117" y="379"/>
                    <a:pt x="117" y="379"/>
                  </a:cubicBezTo>
                  <a:cubicBezTo>
                    <a:pt x="118" y="382"/>
                    <a:pt x="118" y="382"/>
                    <a:pt x="118" y="382"/>
                  </a:cubicBezTo>
                  <a:cubicBezTo>
                    <a:pt x="117" y="387"/>
                    <a:pt x="117" y="387"/>
                    <a:pt x="117" y="387"/>
                  </a:cubicBezTo>
                  <a:cubicBezTo>
                    <a:pt x="117" y="387"/>
                    <a:pt x="116" y="389"/>
                    <a:pt x="116" y="391"/>
                  </a:cubicBezTo>
                  <a:cubicBezTo>
                    <a:pt x="116" y="393"/>
                    <a:pt x="116" y="393"/>
                    <a:pt x="117" y="394"/>
                  </a:cubicBezTo>
                  <a:cubicBezTo>
                    <a:pt x="117" y="394"/>
                    <a:pt x="119" y="395"/>
                    <a:pt x="119" y="395"/>
                  </a:cubicBezTo>
                  <a:cubicBezTo>
                    <a:pt x="120" y="398"/>
                    <a:pt x="120" y="398"/>
                    <a:pt x="120" y="398"/>
                  </a:cubicBezTo>
                  <a:cubicBezTo>
                    <a:pt x="120" y="398"/>
                    <a:pt x="120" y="402"/>
                    <a:pt x="119" y="403"/>
                  </a:cubicBezTo>
                  <a:cubicBezTo>
                    <a:pt x="119" y="404"/>
                    <a:pt x="121" y="408"/>
                    <a:pt x="123" y="409"/>
                  </a:cubicBezTo>
                  <a:cubicBezTo>
                    <a:pt x="123" y="410"/>
                    <a:pt x="123" y="413"/>
                    <a:pt x="123" y="413"/>
                  </a:cubicBezTo>
                  <a:cubicBezTo>
                    <a:pt x="118" y="414"/>
                    <a:pt x="118" y="414"/>
                    <a:pt x="118" y="414"/>
                  </a:cubicBezTo>
                  <a:close/>
                  <a:moveTo>
                    <a:pt x="157" y="53"/>
                  </a:moveTo>
                  <a:cubicBezTo>
                    <a:pt x="156" y="55"/>
                    <a:pt x="153" y="57"/>
                    <a:pt x="151" y="58"/>
                  </a:cubicBezTo>
                  <a:cubicBezTo>
                    <a:pt x="148" y="60"/>
                    <a:pt x="147" y="63"/>
                    <a:pt x="145" y="65"/>
                  </a:cubicBezTo>
                  <a:cubicBezTo>
                    <a:pt x="142" y="67"/>
                    <a:pt x="142" y="69"/>
                    <a:pt x="141" y="71"/>
                  </a:cubicBezTo>
                  <a:cubicBezTo>
                    <a:pt x="139" y="73"/>
                    <a:pt x="137" y="74"/>
                    <a:pt x="133" y="79"/>
                  </a:cubicBezTo>
                  <a:cubicBezTo>
                    <a:pt x="129" y="83"/>
                    <a:pt x="134" y="82"/>
                    <a:pt x="135" y="84"/>
                  </a:cubicBezTo>
                  <a:cubicBezTo>
                    <a:pt x="135" y="86"/>
                    <a:pt x="136" y="86"/>
                    <a:pt x="137" y="88"/>
                  </a:cubicBezTo>
                  <a:cubicBezTo>
                    <a:pt x="137" y="90"/>
                    <a:pt x="136" y="94"/>
                    <a:pt x="133" y="96"/>
                  </a:cubicBezTo>
                  <a:cubicBezTo>
                    <a:pt x="130" y="99"/>
                    <a:pt x="136" y="114"/>
                    <a:pt x="136" y="116"/>
                  </a:cubicBezTo>
                  <a:cubicBezTo>
                    <a:pt x="135" y="117"/>
                    <a:pt x="134" y="126"/>
                    <a:pt x="134" y="126"/>
                  </a:cubicBezTo>
                  <a:cubicBezTo>
                    <a:pt x="134" y="126"/>
                    <a:pt x="137" y="130"/>
                    <a:pt x="140" y="131"/>
                  </a:cubicBezTo>
                  <a:cubicBezTo>
                    <a:pt x="141" y="132"/>
                    <a:pt x="145" y="136"/>
                    <a:pt x="147" y="139"/>
                  </a:cubicBezTo>
                  <a:cubicBezTo>
                    <a:pt x="150" y="142"/>
                    <a:pt x="145" y="144"/>
                    <a:pt x="145" y="144"/>
                  </a:cubicBezTo>
                  <a:cubicBezTo>
                    <a:pt x="145" y="144"/>
                    <a:pt x="147" y="149"/>
                    <a:pt x="147" y="151"/>
                  </a:cubicBezTo>
                  <a:cubicBezTo>
                    <a:pt x="148" y="153"/>
                    <a:pt x="147" y="158"/>
                    <a:pt x="147" y="160"/>
                  </a:cubicBezTo>
                  <a:cubicBezTo>
                    <a:pt x="146" y="161"/>
                    <a:pt x="144" y="164"/>
                    <a:pt x="143" y="166"/>
                  </a:cubicBezTo>
                  <a:cubicBezTo>
                    <a:pt x="141" y="169"/>
                    <a:pt x="141" y="172"/>
                    <a:pt x="142" y="174"/>
                  </a:cubicBezTo>
                  <a:cubicBezTo>
                    <a:pt x="144" y="176"/>
                    <a:pt x="145" y="182"/>
                    <a:pt x="147" y="184"/>
                  </a:cubicBezTo>
                  <a:cubicBezTo>
                    <a:pt x="149" y="186"/>
                    <a:pt x="149" y="189"/>
                    <a:pt x="149" y="193"/>
                  </a:cubicBezTo>
                  <a:cubicBezTo>
                    <a:pt x="149" y="197"/>
                    <a:pt x="147" y="197"/>
                    <a:pt x="145" y="197"/>
                  </a:cubicBezTo>
                  <a:cubicBezTo>
                    <a:pt x="144" y="197"/>
                    <a:pt x="142" y="198"/>
                    <a:pt x="136" y="200"/>
                  </a:cubicBezTo>
                  <a:cubicBezTo>
                    <a:pt x="130" y="203"/>
                    <a:pt x="132" y="205"/>
                    <a:pt x="130" y="207"/>
                  </a:cubicBezTo>
                  <a:cubicBezTo>
                    <a:pt x="127" y="208"/>
                    <a:pt x="123" y="207"/>
                    <a:pt x="119" y="206"/>
                  </a:cubicBezTo>
                  <a:cubicBezTo>
                    <a:pt x="114" y="205"/>
                    <a:pt x="117" y="209"/>
                    <a:pt x="116" y="209"/>
                  </a:cubicBezTo>
                  <a:cubicBezTo>
                    <a:pt x="115" y="210"/>
                    <a:pt x="111" y="210"/>
                    <a:pt x="107" y="211"/>
                  </a:cubicBezTo>
                  <a:cubicBezTo>
                    <a:pt x="103" y="212"/>
                    <a:pt x="105" y="216"/>
                    <a:pt x="105" y="216"/>
                  </a:cubicBezTo>
                  <a:cubicBezTo>
                    <a:pt x="105" y="216"/>
                    <a:pt x="101" y="216"/>
                    <a:pt x="99" y="216"/>
                  </a:cubicBezTo>
                  <a:cubicBezTo>
                    <a:pt x="97" y="216"/>
                    <a:pt x="97" y="218"/>
                    <a:pt x="97" y="219"/>
                  </a:cubicBezTo>
                  <a:cubicBezTo>
                    <a:pt x="97" y="221"/>
                    <a:pt x="96" y="226"/>
                    <a:pt x="96" y="226"/>
                  </a:cubicBezTo>
                  <a:cubicBezTo>
                    <a:pt x="96" y="226"/>
                    <a:pt x="94" y="231"/>
                    <a:pt x="91" y="231"/>
                  </a:cubicBezTo>
                  <a:cubicBezTo>
                    <a:pt x="88" y="232"/>
                    <a:pt x="90" y="234"/>
                    <a:pt x="89" y="235"/>
                  </a:cubicBezTo>
                  <a:cubicBezTo>
                    <a:pt x="86" y="235"/>
                    <a:pt x="82" y="235"/>
                    <a:pt x="81" y="235"/>
                  </a:cubicBezTo>
                  <a:cubicBezTo>
                    <a:pt x="80" y="235"/>
                    <a:pt x="75" y="236"/>
                    <a:pt x="74" y="237"/>
                  </a:cubicBezTo>
                  <a:cubicBezTo>
                    <a:pt x="73" y="240"/>
                    <a:pt x="73" y="242"/>
                    <a:pt x="71" y="243"/>
                  </a:cubicBezTo>
                  <a:cubicBezTo>
                    <a:pt x="70" y="244"/>
                    <a:pt x="68" y="247"/>
                    <a:pt x="67" y="249"/>
                  </a:cubicBezTo>
                  <a:cubicBezTo>
                    <a:pt x="66" y="251"/>
                    <a:pt x="65" y="252"/>
                    <a:pt x="64" y="251"/>
                  </a:cubicBezTo>
                  <a:cubicBezTo>
                    <a:pt x="62" y="252"/>
                    <a:pt x="57" y="249"/>
                    <a:pt x="56" y="249"/>
                  </a:cubicBezTo>
                  <a:cubicBezTo>
                    <a:pt x="54" y="249"/>
                    <a:pt x="56" y="252"/>
                    <a:pt x="55" y="254"/>
                  </a:cubicBezTo>
                  <a:cubicBezTo>
                    <a:pt x="53" y="255"/>
                    <a:pt x="53" y="254"/>
                    <a:pt x="49" y="254"/>
                  </a:cubicBezTo>
                  <a:cubicBezTo>
                    <a:pt x="46" y="255"/>
                    <a:pt x="47" y="252"/>
                    <a:pt x="47" y="252"/>
                  </a:cubicBezTo>
                  <a:cubicBezTo>
                    <a:pt x="45" y="250"/>
                    <a:pt x="45" y="250"/>
                    <a:pt x="45" y="250"/>
                  </a:cubicBezTo>
                  <a:cubicBezTo>
                    <a:pt x="45" y="250"/>
                    <a:pt x="44" y="247"/>
                    <a:pt x="43" y="243"/>
                  </a:cubicBezTo>
                  <a:cubicBezTo>
                    <a:pt x="40" y="239"/>
                    <a:pt x="43" y="243"/>
                    <a:pt x="41" y="244"/>
                  </a:cubicBezTo>
                  <a:cubicBezTo>
                    <a:pt x="40" y="245"/>
                    <a:pt x="40" y="245"/>
                    <a:pt x="39" y="246"/>
                  </a:cubicBezTo>
                  <a:cubicBezTo>
                    <a:pt x="38" y="247"/>
                    <a:pt x="35" y="252"/>
                    <a:pt x="36" y="254"/>
                  </a:cubicBezTo>
                  <a:cubicBezTo>
                    <a:pt x="36" y="256"/>
                    <a:pt x="37" y="259"/>
                    <a:pt x="37" y="261"/>
                  </a:cubicBezTo>
                  <a:cubicBezTo>
                    <a:pt x="37" y="262"/>
                    <a:pt x="36" y="264"/>
                    <a:pt x="35" y="269"/>
                  </a:cubicBezTo>
                  <a:cubicBezTo>
                    <a:pt x="34" y="275"/>
                    <a:pt x="34" y="274"/>
                    <a:pt x="34" y="276"/>
                  </a:cubicBezTo>
                  <a:cubicBezTo>
                    <a:pt x="34" y="278"/>
                    <a:pt x="33" y="279"/>
                    <a:pt x="33" y="281"/>
                  </a:cubicBezTo>
                  <a:cubicBezTo>
                    <a:pt x="33" y="282"/>
                    <a:pt x="31" y="282"/>
                    <a:pt x="30" y="282"/>
                  </a:cubicBezTo>
                  <a:cubicBezTo>
                    <a:pt x="28" y="268"/>
                    <a:pt x="27" y="253"/>
                    <a:pt x="27" y="239"/>
                  </a:cubicBezTo>
                  <a:cubicBezTo>
                    <a:pt x="27" y="237"/>
                    <a:pt x="29" y="235"/>
                    <a:pt x="30" y="234"/>
                  </a:cubicBezTo>
                  <a:cubicBezTo>
                    <a:pt x="30" y="231"/>
                    <a:pt x="31" y="232"/>
                    <a:pt x="34" y="229"/>
                  </a:cubicBezTo>
                  <a:cubicBezTo>
                    <a:pt x="37" y="225"/>
                    <a:pt x="38" y="226"/>
                    <a:pt x="39" y="224"/>
                  </a:cubicBezTo>
                  <a:cubicBezTo>
                    <a:pt x="41" y="221"/>
                    <a:pt x="39" y="224"/>
                    <a:pt x="38" y="214"/>
                  </a:cubicBezTo>
                  <a:cubicBezTo>
                    <a:pt x="37" y="204"/>
                    <a:pt x="46" y="198"/>
                    <a:pt x="46" y="198"/>
                  </a:cubicBezTo>
                  <a:cubicBezTo>
                    <a:pt x="46" y="198"/>
                    <a:pt x="46" y="195"/>
                    <a:pt x="49" y="179"/>
                  </a:cubicBezTo>
                  <a:cubicBezTo>
                    <a:pt x="51" y="163"/>
                    <a:pt x="59" y="160"/>
                    <a:pt x="66" y="151"/>
                  </a:cubicBezTo>
                  <a:cubicBezTo>
                    <a:pt x="72" y="143"/>
                    <a:pt x="69" y="145"/>
                    <a:pt x="72" y="142"/>
                  </a:cubicBezTo>
                  <a:cubicBezTo>
                    <a:pt x="74" y="138"/>
                    <a:pt x="74" y="141"/>
                    <a:pt x="81" y="136"/>
                  </a:cubicBezTo>
                  <a:cubicBezTo>
                    <a:pt x="87" y="132"/>
                    <a:pt x="82" y="131"/>
                    <a:pt x="87" y="120"/>
                  </a:cubicBezTo>
                  <a:cubicBezTo>
                    <a:pt x="92" y="109"/>
                    <a:pt x="91" y="116"/>
                    <a:pt x="94" y="106"/>
                  </a:cubicBezTo>
                  <a:cubicBezTo>
                    <a:pt x="98" y="97"/>
                    <a:pt x="97" y="104"/>
                    <a:pt x="102" y="99"/>
                  </a:cubicBezTo>
                  <a:cubicBezTo>
                    <a:pt x="107" y="94"/>
                    <a:pt x="102" y="99"/>
                    <a:pt x="108" y="92"/>
                  </a:cubicBezTo>
                  <a:cubicBezTo>
                    <a:pt x="114" y="84"/>
                    <a:pt x="112" y="88"/>
                    <a:pt x="114" y="84"/>
                  </a:cubicBezTo>
                  <a:cubicBezTo>
                    <a:pt x="116" y="81"/>
                    <a:pt x="118" y="83"/>
                    <a:pt x="127" y="67"/>
                  </a:cubicBezTo>
                  <a:cubicBezTo>
                    <a:pt x="136" y="50"/>
                    <a:pt x="129" y="65"/>
                    <a:pt x="132" y="61"/>
                  </a:cubicBezTo>
                  <a:cubicBezTo>
                    <a:pt x="136" y="57"/>
                    <a:pt x="138" y="60"/>
                    <a:pt x="147" y="55"/>
                  </a:cubicBezTo>
                  <a:cubicBezTo>
                    <a:pt x="156" y="49"/>
                    <a:pt x="150" y="53"/>
                    <a:pt x="156" y="49"/>
                  </a:cubicBezTo>
                  <a:cubicBezTo>
                    <a:pt x="163" y="46"/>
                    <a:pt x="157" y="51"/>
                    <a:pt x="157" y="53"/>
                  </a:cubicBezTo>
                  <a:close/>
                  <a:moveTo>
                    <a:pt x="214" y="456"/>
                  </a:move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5"/>
                    <a:pt x="212" y="452"/>
                    <a:pt x="211" y="451"/>
                  </a:cubicBezTo>
                  <a:cubicBezTo>
                    <a:pt x="211" y="449"/>
                    <a:pt x="213" y="451"/>
                    <a:pt x="213" y="451"/>
                  </a:cubicBezTo>
                  <a:cubicBezTo>
                    <a:pt x="213" y="451"/>
                    <a:pt x="223" y="447"/>
                    <a:pt x="224" y="445"/>
                  </a:cubicBezTo>
                  <a:cubicBezTo>
                    <a:pt x="224" y="444"/>
                    <a:pt x="220" y="442"/>
                    <a:pt x="213" y="441"/>
                  </a:cubicBezTo>
                  <a:cubicBezTo>
                    <a:pt x="204" y="441"/>
                    <a:pt x="208" y="440"/>
                    <a:pt x="198" y="443"/>
                  </a:cubicBezTo>
                  <a:cubicBezTo>
                    <a:pt x="187" y="447"/>
                    <a:pt x="190" y="434"/>
                    <a:pt x="187" y="429"/>
                  </a:cubicBezTo>
                  <a:cubicBezTo>
                    <a:pt x="183" y="425"/>
                    <a:pt x="183" y="424"/>
                    <a:pt x="181" y="418"/>
                  </a:cubicBezTo>
                  <a:cubicBezTo>
                    <a:pt x="179" y="411"/>
                    <a:pt x="181" y="418"/>
                    <a:pt x="188" y="415"/>
                  </a:cubicBezTo>
                  <a:cubicBezTo>
                    <a:pt x="196" y="412"/>
                    <a:pt x="191" y="414"/>
                    <a:pt x="194" y="415"/>
                  </a:cubicBezTo>
                  <a:cubicBezTo>
                    <a:pt x="198" y="416"/>
                    <a:pt x="206" y="419"/>
                    <a:pt x="209" y="420"/>
                  </a:cubicBezTo>
                  <a:cubicBezTo>
                    <a:pt x="212" y="421"/>
                    <a:pt x="214" y="421"/>
                    <a:pt x="215" y="411"/>
                  </a:cubicBezTo>
                  <a:cubicBezTo>
                    <a:pt x="216" y="402"/>
                    <a:pt x="215" y="411"/>
                    <a:pt x="230" y="407"/>
                  </a:cubicBezTo>
                  <a:cubicBezTo>
                    <a:pt x="246" y="401"/>
                    <a:pt x="230" y="399"/>
                    <a:pt x="241" y="398"/>
                  </a:cubicBezTo>
                  <a:cubicBezTo>
                    <a:pt x="253" y="397"/>
                    <a:pt x="239" y="395"/>
                    <a:pt x="232" y="390"/>
                  </a:cubicBezTo>
                  <a:cubicBezTo>
                    <a:pt x="224" y="385"/>
                    <a:pt x="227" y="390"/>
                    <a:pt x="223" y="381"/>
                  </a:cubicBezTo>
                  <a:cubicBezTo>
                    <a:pt x="219" y="373"/>
                    <a:pt x="224" y="377"/>
                    <a:pt x="228" y="376"/>
                  </a:cubicBezTo>
                  <a:cubicBezTo>
                    <a:pt x="231" y="375"/>
                    <a:pt x="236" y="378"/>
                    <a:pt x="238" y="380"/>
                  </a:cubicBezTo>
                  <a:cubicBezTo>
                    <a:pt x="240" y="383"/>
                    <a:pt x="242" y="382"/>
                    <a:pt x="242" y="382"/>
                  </a:cubicBezTo>
                  <a:cubicBezTo>
                    <a:pt x="242" y="382"/>
                    <a:pt x="247" y="389"/>
                    <a:pt x="254" y="386"/>
                  </a:cubicBezTo>
                  <a:cubicBezTo>
                    <a:pt x="261" y="383"/>
                    <a:pt x="254" y="386"/>
                    <a:pt x="255" y="388"/>
                  </a:cubicBezTo>
                  <a:cubicBezTo>
                    <a:pt x="257" y="389"/>
                    <a:pt x="259" y="389"/>
                    <a:pt x="262" y="392"/>
                  </a:cubicBezTo>
                  <a:cubicBezTo>
                    <a:pt x="263" y="394"/>
                    <a:pt x="268" y="396"/>
                    <a:pt x="283" y="393"/>
                  </a:cubicBezTo>
                  <a:cubicBezTo>
                    <a:pt x="299" y="389"/>
                    <a:pt x="285" y="389"/>
                    <a:pt x="292" y="387"/>
                  </a:cubicBezTo>
                  <a:cubicBezTo>
                    <a:pt x="299" y="384"/>
                    <a:pt x="295" y="385"/>
                    <a:pt x="295" y="389"/>
                  </a:cubicBezTo>
                  <a:cubicBezTo>
                    <a:pt x="294" y="393"/>
                    <a:pt x="294" y="399"/>
                    <a:pt x="296" y="400"/>
                  </a:cubicBezTo>
                  <a:cubicBezTo>
                    <a:pt x="298" y="402"/>
                    <a:pt x="299" y="400"/>
                    <a:pt x="302" y="399"/>
                  </a:cubicBezTo>
                  <a:cubicBezTo>
                    <a:pt x="306" y="397"/>
                    <a:pt x="310" y="413"/>
                    <a:pt x="317" y="411"/>
                  </a:cubicBezTo>
                  <a:cubicBezTo>
                    <a:pt x="324" y="409"/>
                    <a:pt x="319" y="410"/>
                    <a:pt x="326" y="407"/>
                  </a:cubicBezTo>
                  <a:cubicBezTo>
                    <a:pt x="333" y="403"/>
                    <a:pt x="327" y="400"/>
                    <a:pt x="324" y="396"/>
                  </a:cubicBezTo>
                  <a:cubicBezTo>
                    <a:pt x="321" y="392"/>
                    <a:pt x="322" y="398"/>
                    <a:pt x="316" y="399"/>
                  </a:cubicBezTo>
                  <a:cubicBezTo>
                    <a:pt x="310" y="399"/>
                    <a:pt x="314" y="397"/>
                    <a:pt x="307" y="388"/>
                  </a:cubicBezTo>
                  <a:cubicBezTo>
                    <a:pt x="299" y="379"/>
                    <a:pt x="307" y="388"/>
                    <a:pt x="309" y="383"/>
                  </a:cubicBezTo>
                  <a:cubicBezTo>
                    <a:pt x="311" y="379"/>
                    <a:pt x="315" y="386"/>
                    <a:pt x="320" y="385"/>
                  </a:cubicBezTo>
                  <a:cubicBezTo>
                    <a:pt x="324" y="384"/>
                    <a:pt x="324" y="384"/>
                    <a:pt x="330" y="384"/>
                  </a:cubicBezTo>
                  <a:cubicBezTo>
                    <a:pt x="336" y="384"/>
                    <a:pt x="330" y="384"/>
                    <a:pt x="331" y="380"/>
                  </a:cubicBezTo>
                  <a:cubicBezTo>
                    <a:pt x="333" y="376"/>
                    <a:pt x="334" y="380"/>
                    <a:pt x="341" y="378"/>
                  </a:cubicBezTo>
                  <a:cubicBezTo>
                    <a:pt x="347" y="376"/>
                    <a:pt x="343" y="377"/>
                    <a:pt x="342" y="372"/>
                  </a:cubicBezTo>
                  <a:cubicBezTo>
                    <a:pt x="340" y="367"/>
                    <a:pt x="340" y="372"/>
                    <a:pt x="338" y="373"/>
                  </a:cubicBezTo>
                  <a:cubicBezTo>
                    <a:pt x="335" y="373"/>
                    <a:pt x="335" y="373"/>
                    <a:pt x="330" y="370"/>
                  </a:cubicBezTo>
                  <a:cubicBezTo>
                    <a:pt x="325" y="366"/>
                    <a:pt x="325" y="368"/>
                    <a:pt x="323" y="367"/>
                  </a:cubicBezTo>
                  <a:cubicBezTo>
                    <a:pt x="321" y="366"/>
                    <a:pt x="319" y="368"/>
                    <a:pt x="308" y="367"/>
                  </a:cubicBezTo>
                  <a:cubicBezTo>
                    <a:pt x="296" y="366"/>
                    <a:pt x="308" y="367"/>
                    <a:pt x="302" y="360"/>
                  </a:cubicBezTo>
                  <a:cubicBezTo>
                    <a:pt x="297" y="352"/>
                    <a:pt x="302" y="360"/>
                    <a:pt x="297" y="359"/>
                  </a:cubicBezTo>
                  <a:cubicBezTo>
                    <a:pt x="293" y="358"/>
                    <a:pt x="291" y="360"/>
                    <a:pt x="288" y="361"/>
                  </a:cubicBezTo>
                  <a:cubicBezTo>
                    <a:pt x="285" y="362"/>
                    <a:pt x="286" y="363"/>
                    <a:pt x="280" y="362"/>
                  </a:cubicBezTo>
                  <a:cubicBezTo>
                    <a:pt x="274" y="362"/>
                    <a:pt x="280" y="362"/>
                    <a:pt x="274" y="362"/>
                  </a:cubicBezTo>
                  <a:cubicBezTo>
                    <a:pt x="267" y="362"/>
                    <a:pt x="270" y="365"/>
                    <a:pt x="269" y="374"/>
                  </a:cubicBezTo>
                  <a:cubicBezTo>
                    <a:pt x="267" y="381"/>
                    <a:pt x="269" y="374"/>
                    <a:pt x="265" y="374"/>
                  </a:cubicBezTo>
                  <a:cubicBezTo>
                    <a:pt x="262" y="373"/>
                    <a:pt x="263" y="374"/>
                    <a:pt x="261" y="374"/>
                  </a:cubicBezTo>
                  <a:cubicBezTo>
                    <a:pt x="258" y="373"/>
                    <a:pt x="261" y="374"/>
                    <a:pt x="252" y="371"/>
                  </a:cubicBezTo>
                  <a:cubicBezTo>
                    <a:pt x="244" y="368"/>
                    <a:pt x="250" y="370"/>
                    <a:pt x="247" y="370"/>
                  </a:cubicBezTo>
                  <a:cubicBezTo>
                    <a:pt x="244" y="369"/>
                    <a:pt x="243" y="368"/>
                    <a:pt x="238" y="367"/>
                  </a:cubicBezTo>
                  <a:cubicBezTo>
                    <a:pt x="234" y="365"/>
                    <a:pt x="235" y="366"/>
                    <a:pt x="233" y="365"/>
                  </a:cubicBezTo>
                  <a:cubicBezTo>
                    <a:pt x="231" y="364"/>
                    <a:pt x="227" y="359"/>
                    <a:pt x="225" y="356"/>
                  </a:cubicBezTo>
                  <a:cubicBezTo>
                    <a:pt x="222" y="352"/>
                    <a:pt x="218" y="349"/>
                    <a:pt x="213" y="349"/>
                  </a:cubicBezTo>
                  <a:cubicBezTo>
                    <a:pt x="209" y="349"/>
                    <a:pt x="210" y="348"/>
                    <a:pt x="209" y="346"/>
                  </a:cubicBezTo>
                  <a:cubicBezTo>
                    <a:pt x="207" y="344"/>
                    <a:pt x="206" y="339"/>
                    <a:pt x="205" y="337"/>
                  </a:cubicBezTo>
                  <a:cubicBezTo>
                    <a:pt x="204" y="334"/>
                    <a:pt x="198" y="330"/>
                    <a:pt x="195" y="320"/>
                  </a:cubicBezTo>
                  <a:cubicBezTo>
                    <a:pt x="191" y="310"/>
                    <a:pt x="192" y="313"/>
                    <a:pt x="199" y="301"/>
                  </a:cubicBezTo>
                  <a:cubicBezTo>
                    <a:pt x="206" y="290"/>
                    <a:pt x="196" y="298"/>
                    <a:pt x="197" y="291"/>
                  </a:cubicBezTo>
                  <a:cubicBezTo>
                    <a:pt x="198" y="285"/>
                    <a:pt x="196" y="288"/>
                    <a:pt x="195" y="282"/>
                  </a:cubicBezTo>
                  <a:cubicBezTo>
                    <a:pt x="193" y="277"/>
                    <a:pt x="195" y="282"/>
                    <a:pt x="201" y="277"/>
                  </a:cubicBezTo>
                  <a:cubicBezTo>
                    <a:pt x="207" y="272"/>
                    <a:pt x="201" y="277"/>
                    <a:pt x="205" y="274"/>
                  </a:cubicBezTo>
                  <a:cubicBezTo>
                    <a:pt x="209" y="270"/>
                    <a:pt x="206" y="271"/>
                    <a:pt x="208" y="266"/>
                  </a:cubicBezTo>
                  <a:cubicBezTo>
                    <a:pt x="209" y="262"/>
                    <a:pt x="210" y="264"/>
                    <a:pt x="215" y="262"/>
                  </a:cubicBezTo>
                  <a:cubicBezTo>
                    <a:pt x="220" y="260"/>
                    <a:pt x="218" y="261"/>
                    <a:pt x="220" y="255"/>
                  </a:cubicBezTo>
                  <a:cubicBezTo>
                    <a:pt x="223" y="251"/>
                    <a:pt x="223" y="254"/>
                    <a:pt x="228" y="252"/>
                  </a:cubicBezTo>
                  <a:cubicBezTo>
                    <a:pt x="233" y="251"/>
                    <a:pt x="240" y="253"/>
                    <a:pt x="246" y="255"/>
                  </a:cubicBezTo>
                  <a:cubicBezTo>
                    <a:pt x="252" y="255"/>
                    <a:pt x="253" y="255"/>
                    <a:pt x="257" y="258"/>
                  </a:cubicBezTo>
                  <a:cubicBezTo>
                    <a:pt x="262" y="261"/>
                    <a:pt x="268" y="261"/>
                    <a:pt x="270" y="264"/>
                  </a:cubicBezTo>
                  <a:cubicBezTo>
                    <a:pt x="272" y="267"/>
                    <a:pt x="275" y="266"/>
                    <a:pt x="276" y="266"/>
                  </a:cubicBezTo>
                  <a:cubicBezTo>
                    <a:pt x="278" y="265"/>
                    <a:pt x="278" y="262"/>
                    <a:pt x="282" y="259"/>
                  </a:cubicBezTo>
                  <a:cubicBezTo>
                    <a:pt x="287" y="256"/>
                    <a:pt x="287" y="261"/>
                    <a:pt x="290" y="262"/>
                  </a:cubicBezTo>
                  <a:cubicBezTo>
                    <a:pt x="293" y="263"/>
                    <a:pt x="301" y="258"/>
                    <a:pt x="301" y="258"/>
                  </a:cubicBezTo>
                  <a:cubicBezTo>
                    <a:pt x="301" y="258"/>
                    <a:pt x="301" y="255"/>
                    <a:pt x="300" y="247"/>
                  </a:cubicBezTo>
                  <a:cubicBezTo>
                    <a:pt x="300" y="241"/>
                    <a:pt x="300" y="247"/>
                    <a:pt x="301" y="244"/>
                  </a:cubicBezTo>
                  <a:cubicBezTo>
                    <a:pt x="301" y="240"/>
                    <a:pt x="304" y="229"/>
                    <a:pt x="304" y="229"/>
                  </a:cubicBezTo>
                  <a:cubicBezTo>
                    <a:pt x="304" y="229"/>
                    <a:pt x="307" y="227"/>
                    <a:pt x="310" y="223"/>
                  </a:cubicBezTo>
                  <a:cubicBezTo>
                    <a:pt x="314" y="218"/>
                    <a:pt x="314" y="220"/>
                    <a:pt x="314" y="218"/>
                  </a:cubicBezTo>
                  <a:cubicBezTo>
                    <a:pt x="315" y="217"/>
                    <a:pt x="320" y="213"/>
                    <a:pt x="322" y="211"/>
                  </a:cubicBezTo>
                  <a:cubicBezTo>
                    <a:pt x="323" y="208"/>
                    <a:pt x="323" y="207"/>
                    <a:pt x="324" y="203"/>
                  </a:cubicBezTo>
                  <a:cubicBezTo>
                    <a:pt x="326" y="199"/>
                    <a:pt x="322" y="198"/>
                    <a:pt x="318" y="194"/>
                  </a:cubicBezTo>
                  <a:cubicBezTo>
                    <a:pt x="315" y="190"/>
                    <a:pt x="317" y="190"/>
                    <a:pt x="317" y="182"/>
                  </a:cubicBezTo>
                  <a:cubicBezTo>
                    <a:pt x="316" y="176"/>
                    <a:pt x="317" y="182"/>
                    <a:pt x="315" y="175"/>
                  </a:cubicBezTo>
                  <a:cubicBezTo>
                    <a:pt x="314" y="169"/>
                    <a:pt x="316" y="173"/>
                    <a:pt x="321" y="170"/>
                  </a:cubicBezTo>
                  <a:cubicBezTo>
                    <a:pt x="325" y="166"/>
                    <a:pt x="324" y="168"/>
                    <a:pt x="328" y="162"/>
                  </a:cubicBezTo>
                  <a:cubicBezTo>
                    <a:pt x="333" y="156"/>
                    <a:pt x="330" y="160"/>
                    <a:pt x="331" y="154"/>
                  </a:cubicBezTo>
                  <a:cubicBezTo>
                    <a:pt x="332" y="149"/>
                    <a:pt x="331" y="154"/>
                    <a:pt x="332" y="148"/>
                  </a:cubicBezTo>
                  <a:cubicBezTo>
                    <a:pt x="333" y="142"/>
                    <a:pt x="332" y="148"/>
                    <a:pt x="337" y="140"/>
                  </a:cubicBezTo>
                  <a:cubicBezTo>
                    <a:pt x="342" y="132"/>
                    <a:pt x="338" y="137"/>
                    <a:pt x="343" y="130"/>
                  </a:cubicBezTo>
                  <a:cubicBezTo>
                    <a:pt x="348" y="123"/>
                    <a:pt x="343" y="130"/>
                    <a:pt x="346" y="131"/>
                  </a:cubicBezTo>
                  <a:cubicBezTo>
                    <a:pt x="348" y="131"/>
                    <a:pt x="355" y="136"/>
                    <a:pt x="356" y="137"/>
                  </a:cubicBezTo>
                  <a:cubicBezTo>
                    <a:pt x="358" y="139"/>
                    <a:pt x="367" y="145"/>
                    <a:pt x="370" y="145"/>
                  </a:cubicBezTo>
                  <a:cubicBezTo>
                    <a:pt x="373" y="147"/>
                    <a:pt x="371" y="152"/>
                    <a:pt x="371" y="152"/>
                  </a:cubicBezTo>
                  <a:cubicBezTo>
                    <a:pt x="380" y="162"/>
                    <a:pt x="380" y="162"/>
                    <a:pt x="380" y="162"/>
                  </a:cubicBezTo>
                  <a:cubicBezTo>
                    <a:pt x="386" y="175"/>
                    <a:pt x="386" y="175"/>
                    <a:pt x="386" y="175"/>
                  </a:cubicBezTo>
                  <a:cubicBezTo>
                    <a:pt x="386" y="175"/>
                    <a:pt x="385" y="181"/>
                    <a:pt x="384" y="182"/>
                  </a:cubicBezTo>
                  <a:cubicBezTo>
                    <a:pt x="385" y="184"/>
                    <a:pt x="389" y="185"/>
                    <a:pt x="391" y="186"/>
                  </a:cubicBezTo>
                  <a:cubicBezTo>
                    <a:pt x="394" y="187"/>
                    <a:pt x="393" y="190"/>
                    <a:pt x="394" y="191"/>
                  </a:cubicBezTo>
                  <a:cubicBezTo>
                    <a:pt x="394" y="194"/>
                    <a:pt x="398" y="200"/>
                    <a:pt x="401" y="201"/>
                  </a:cubicBezTo>
                  <a:cubicBezTo>
                    <a:pt x="405" y="203"/>
                    <a:pt x="396" y="210"/>
                    <a:pt x="396" y="210"/>
                  </a:cubicBezTo>
                  <a:cubicBezTo>
                    <a:pt x="396" y="210"/>
                    <a:pt x="402" y="214"/>
                    <a:pt x="402" y="219"/>
                  </a:cubicBezTo>
                  <a:cubicBezTo>
                    <a:pt x="403" y="223"/>
                    <a:pt x="400" y="231"/>
                    <a:pt x="399" y="233"/>
                  </a:cubicBezTo>
                  <a:cubicBezTo>
                    <a:pt x="398" y="235"/>
                    <a:pt x="398" y="242"/>
                    <a:pt x="398" y="242"/>
                  </a:cubicBezTo>
                  <a:cubicBezTo>
                    <a:pt x="402" y="249"/>
                    <a:pt x="402" y="249"/>
                    <a:pt x="402" y="249"/>
                  </a:cubicBezTo>
                  <a:cubicBezTo>
                    <a:pt x="402" y="249"/>
                    <a:pt x="400" y="259"/>
                    <a:pt x="402" y="260"/>
                  </a:cubicBezTo>
                  <a:cubicBezTo>
                    <a:pt x="403" y="262"/>
                    <a:pt x="405" y="269"/>
                    <a:pt x="408" y="269"/>
                  </a:cubicBezTo>
                  <a:cubicBezTo>
                    <a:pt x="410" y="269"/>
                    <a:pt x="407" y="285"/>
                    <a:pt x="407" y="285"/>
                  </a:cubicBezTo>
                  <a:cubicBezTo>
                    <a:pt x="410" y="294"/>
                    <a:pt x="410" y="294"/>
                    <a:pt x="410" y="294"/>
                  </a:cubicBezTo>
                  <a:cubicBezTo>
                    <a:pt x="410" y="294"/>
                    <a:pt x="410" y="303"/>
                    <a:pt x="411" y="304"/>
                  </a:cubicBezTo>
                  <a:cubicBezTo>
                    <a:pt x="410" y="306"/>
                    <a:pt x="405" y="309"/>
                    <a:pt x="405" y="309"/>
                  </a:cubicBezTo>
                  <a:cubicBezTo>
                    <a:pt x="405" y="309"/>
                    <a:pt x="401" y="308"/>
                    <a:pt x="398" y="306"/>
                  </a:cubicBezTo>
                  <a:cubicBezTo>
                    <a:pt x="394" y="304"/>
                    <a:pt x="395" y="306"/>
                    <a:pt x="393" y="305"/>
                  </a:cubicBezTo>
                  <a:cubicBezTo>
                    <a:pt x="391" y="304"/>
                    <a:pt x="390" y="305"/>
                    <a:pt x="387" y="306"/>
                  </a:cubicBezTo>
                  <a:cubicBezTo>
                    <a:pt x="383" y="306"/>
                    <a:pt x="386" y="310"/>
                    <a:pt x="386" y="313"/>
                  </a:cubicBezTo>
                  <a:cubicBezTo>
                    <a:pt x="386" y="316"/>
                    <a:pt x="381" y="314"/>
                    <a:pt x="379" y="315"/>
                  </a:cubicBezTo>
                  <a:cubicBezTo>
                    <a:pt x="376" y="315"/>
                    <a:pt x="375" y="321"/>
                    <a:pt x="373" y="323"/>
                  </a:cubicBezTo>
                  <a:cubicBezTo>
                    <a:pt x="371" y="324"/>
                    <a:pt x="370" y="326"/>
                    <a:pt x="368" y="330"/>
                  </a:cubicBezTo>
                  <a:cubicBezTo>
                    <a:pt x="365" y="335"/>
                    <a:pt x="364" y="332"/>
                    <a:pt x="361" y="332"/>
                  </a:cubicBezTo>
                  <a:cubicBezTo>
                    <a:pt x="359" y="333"/>
                    <a:pt x="361" y="338"/>
                    <a:pt x="358" y="343"/>
                  </a:cubicBezTo>
                  <a:cubicBezTo>
                    <a:pt x="353" y="348"/>
                    <a:pt x="364" y="346"/>
                    <a:pt x="364" y="346"/>
                  </a:cubicBezTo>
                  <a:cubicBezTo>
                    <a:pt x="364" y="346"/>
                    <a:pt x="364" y="346"/>
                    <a:pt x="368" y="343"/>
                  </a:cubicBezTo>
                  <a:cubicBezTo>
                    <a:pt x="373" y="340"/>
                    <a:pt x="369" y="341"/>
                    <a:pt x="373" y="337"/>
                  </a:cubicBezTo>
                  <a:cubicBezTo>
                    <a:pt x="377" y="334"/>
                    <a:pt x="375" y="330"/>
                    <a:pt x="376" y="328"/>
                  </a:cubicBezTo>
                  <a:cubicBezTo>
                    <a:pt x="377" y="327"/>
                    <a:pt x="384" y="327"/>
                    <a:pt x="386" y="324"/>
                  </a:cubicBezTo>
                  <a:cubicBezTo>
                    <a:pt x="389" y="321"/>
                    <a:pt x="393" y="317"/>
                    <a:pt x="393" y="317"/>
                  </a:cubicBezTo>
                  <a:cubicBezTo>
                    <a:pt x="393" y="317"/>
                    <a:pt x="404" y="321"/>
                    <a:pt x="406" y="322"/>
                  </a:cubicBezTo>
                  <a:cubicBezTo>
                    <a:pt x="408" y="323"/>
                    <a:pt x="408" y="330"/>
                    <a:pt x="408" y="330"/>
                  </a:cubicBezTo>
                  <a:cubicBezTo>
                    <a:pt x="408" y="330"/>
                    <a:pt x="410" y="336"/>
                    <a:pt x="409" y="338"/>
                  </a:cubicBezTo>
                  <a:cubicBezTo>
                    <a:pt x="409" y="340"/>
                    <a:pt x="405" y="348"/>
                    <a:pt x="405" y="348"/>
                  </a:cubicBezTo>
                  <a:cubicBezTo>
                    <a:pt x="404" y="355"/>
                    <a:pt x="404" y="355"/>
                    <a:pt x="404" y="355"/>
                  </a:cubicBezTo>
                  <a:cubicBezTo>
                    <a:pt x="404" y="355"/>
                    <a:pt x="399" y="359"/>
                    <a:pt x="399" y="361"/>
                  </a:cubicBezTo>
                  <a:cubicBezTo>
                    <a:pt x="400" y="364"/>
                    <a:pt x="399" y="361"/>
                    <a:pt x="402" y="361"/>
                  </a:cubicBezTo>
                  <a:cubicBezTo>
                    <a:pt x="404" y="361"/>
                    <a:pt x="408" y="361"/>
                    <a:pt x="410" y="360"/>
                  </a:cubicBezTo>
                  <a:cubicBezTo>
                    <a:pt x="412" y="357"/>
                    <a:pt x="415" y="352"/>
                    <a:pt x="417" y="350"/>
                  </a:cubicBezTo>
                  <a:cubicBezTo>
                    <a:pt x="420" y="348"/>
                    <a:pt x="420" y="349"/>
                    <a:pt x="423" y="346"/>
                  </a:cubicBezTo>
                  <a:cubicBezTo>
                    <a:pt x="425" y="343"/>
                    <a:pt x="426" y="344"/>
                    <a:pt x="427" y="343"/>
                  </a:cubicBezTo>
                  <a:cubicBezTo>
                    <a:pt x="386" y="420"/>
                    <a:pt x="303" y="466"/>
                    <a:pt x="214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1"/>
            <p:cNvSpPr>
              <a:spLocks/>
            </p:cNvSpPr>
            <p:nvPr userDrawn="1"/>
          </p:nvSpPr>
          <p:spPr bwMode="auto">
            <a:xfrm>
              <a:off x="7894638" y="790575"/>
              <a:ext cx="1716088" cy="1541463"/>
            </a:xfrm>
            <a:custGeom>
              <a:avLst/>
              <a:gdLst>
                <a:gd name="T0" fmla="*/ 750 w 1081"/>
                <a:gd name="T1" fmla="*/ 650 h 971"/>
                <a:gd name="T2" fmla="*/ 494 w 1081"/>
                <a:gd name="T3" fmla="*/ 353 h 971"/>
                <a:gd name="T4" fmla="*/ 330 w 1081"/>
                <a:gd name="T5" fmla="*/ 397 h 971"/>
                <a:gd name="T6" fmla="*/ 20 w 1081"/>
                <a:gd name="T7" fmla="*/ 0 h 971"/>
                <a:gd name="T8" fmla="*/ 0 w 1081"/>
                <a:gd name="T9" fmla="*/ 96 h 971"/>
                <a:gd name="T10" fmla="*/ 302 w 1081"/>
                <a:gd name="T11" fmla="*/ 483 h 971"/>
                <a:gd name="T12" fmla="*/ 468 w 1081"/>
                <a:gd name="T13" fmla="*/ 439 h 971"/>
                <a:gd name="T14" fmla="*/ 710 w 1081"/>
                <a:gd name="T15" fmla="*/ 720 h 971"/>
                <a:gd name="T16" fmla="*/ 931 w 1081"/>
                <a:gd name="T17" fmla="*/ 766 h 971"/>
                <a:gd name="T18" fmla="*/ 1059 w 1081"/>
                <a:gd name="T19" fmla="*/ 971 h 971"/>
                <a:gd name="T20" fmla="*/ 1081 w 1081"/>
                <a:gd name="T21" fmla="*/ 864 h 971"/>
                <a:gd name="T22" fmla="*/ 977 w 1081"/>
                <a:gd name="T23" fmla="*/ 698 h 971"/>
                <a:gd name="T24" fmla="*/ 750 w 1081"/>
                <a:gd name="T25" fmla="*/ 65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1" h="971">
                  <a:moveTo>
                    <a:pt x="750" y="650"/>
                  </a:moveTo>
                  <a:lnTo>
                    <a:pt x="494" y="353"/>
                  </a:lnTo>
                  <a:lnTo>
                    <a:pt x="330" y="397"/>
                  </a:lnTo>
                  <a:lnTo>
                    <a:pt x="20" y="0"/>
                  </a:lnTo>
                  <a:lnTo>
                    <a:pt x="0" y="96"/>
                  </a:lnTo>
                  <a:lnTo>
                    <a:pt x="302" y="483"/>
                  </a:lnTo>
                  <a:lnTo>
                    <a:pt x="468" y="439"/>
                  </a:lnTo>
                  <a:lnTo>
                    <a:pt x="710" y="720"/>
                  </a:lnTo>
                  <a:lnTo>
                    <a:pt x="931" y="766"/>
                  </a:lnTo>
                  <a:lnTo>
                    <a:pt x="1059" y="971"/>
                  </a:lnTo>
                  <a:lnTo>
                    <a:pt x="1081" y="864"/>
                  </a:lnTo>
                  <a:lnTo>
                    <a:pt x="977" y="698"/>
                  </a:lnTo>
                  <a:lnTo>
                    <a:pt x="750" y="6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2"/>
            <p:cNvSpPr>
              <a:spLocks/>
            </p:cNvSpPr>
            <p:nvPr userDrawn="1"/>
          </p:nvSpPr>
          <p:spPr bwMode="auto">
            <a:xfrm>
              <a:off x="3732213" y="812800"/>
              <a:ext cx="266700" cy="261938"/>
            </a:xfrm>
            <a:custGeom>
              <a:avLst/>
              <a:gdLst>
                <a:gd name="T0" fmla="*/ 58 w 168"/>
                <a:gd name="T1" fmla="*/ 0 h 165"/>
                <a:gd name="T2" fmla="*/ 0 w 168"/>
                <a:gd name="T3" fmla="*/ 105 h 165"/>
                <a:gd name="T4" fmla="*/ 112 w 168"/>
                <a:gd name="T5" fmla="*/ 165 h 165"/>
                <a:gd name="T6" fmla="*/ 168 w 168"/>
                <a:gd name="T7" fmla="*/ 58 h 165"/>
                <a:gd name="T8" fmla="*/ 58 w 168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5">
                  <a:moveTo>
                    <a:pt x="58" y="0"/>
                  </a:moveTo>
                  <a:lnTo>
                    <a:pt x="0" y="105"/>
                  </a:lnTo>
                  <a:lnTo>
                    <a:pt x="112" y="165"/>
                  </a:lnTo>
                  <a:lnTo>
                    <a:pt x="168" y="58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3"/>
            <p:cNvSpPr>
              <a:spLocks/>
            </p:cNvSpPr>
            <p:nvPr userDrawn="1"/>
          </p:nvSpPr>
          <p:spPr bwMode="auto">
            <a:xfrm>
              <a:off x="3919538" y="863600"/>
              <a:ext cx="371475" cy="417513"/>
            </a:xfrm>
            <a:custGeom>
              <a:avLst/>
              <a:gdLst>
                <a:gd name="T0" fmla="*/ 102 w 234"/>
                <a:gd name="T1" fmla="*/ 0 h 263"/>
                <a:gd name="T2" fmla="*/ 0 w 234"/>
                <a:gd name="T3" fmla="*/ 191 h 263"/>
                <a:gd name="T4" fmla="*/ 132 w 234"/>
                <a:gd name="T5" fmla="*/ 263 h 263"/>
                <a:gd name="T6" fmla="*/ 234 w 234"/>
                <a:gd name="T7" fmla="*/ 71 h 263"/>
                <a:gd name="T8" fmla="*/ 102 w 234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63">
                  <a:moveTo>
                    <a:pt x="102" y="0"/>
                  </a:moveTo>
                  <a:lnTo>
                    <a:pt x="0" y="191"/>
                  </a:lnTo>
                  <a:lnTo>
                    <a:pt x="132" y="263"/>
                  </a:lnTo>
                  <a:lnTo>
                    <a:pt x="234" y="7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4"/>
            <p:cNvSpPr>
              <a:spLocks/>
            </p:cNvSpPr>
            <p:nvPr userDrawn="1"/>
          </p:nvSpPr>
          <p:spPr bwMode="auto">
            <a:xfrm>
              <a:off x="4386263" y="1011237"/>
              <a:ext cx="536575" cy="700088"/>
            </a:xfrm>
            <a:custGeom>
              <a:avLst/>
              <a:gdLst>
                <a:gd name="T0" fmla="*/ 0 w 338"/>
                <a:gd name="T1" fmla="*/ 362 h 441"/>
                <a:gd name="T2" fmla="*/ 144 w 338"/>
                <a:gd name="T3" fmla="*/ 441 h 441"/>
                <a:gd name="T4" fmla="*/ 338 w 338"/>
                <a:gd name="T5" fmla="*/ 80 h 441"/>
                <a:gd name="T6" fmla="*/ 194 w 338"/>
                <a:gd name="T7" fmla="*/ 0 h 441"/>
                <a:gd name="T8" fmla="*/ 0 w 338"/>
                <a:gd name="T9" fmla="*/ 362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441">
                  <a:moveTo>
                    <a:pt x="0" y="362"/>
                  </a:moveTo>
                  <a:lnTo>
                    <a:pt x="144" y="441"/>
                  </a:lnTo>
                  <a:lnTo>
                    <a:pt x="338" y="80"/>
                  </a:lnTo>
                  <a:lnTo>
                    <a:pt x="194" y="0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0" y="-14288"/>
              <a:ext cx="12188825" cy="2489201"/>
            </a:xfrm>
            <a:custGeom>
              <a:avLst/>
              <a:gdLst>
                <a:gd name="T0" fmla="*/ 0 w 3840"/>
                <a:gd name="T1" fmla="*/ 92 h 782"/>
                <a:gd name="T2" fmla="*/ 252 w 3840"/>
                <a:gd name="T3" fmla="*/ 368 h 782"/>
                <a:gd name="T4" fmla="*/ 228 w 3840"/>
                <a:gd name="T5" fmla="*/ 408 h 782"/>
                <a:gd name="T6" fmla="*/ 198 w 3840"/>
                <a:gd name="T7" fmla="*/ 443 h 782"/>
                <a:gd name="T8" fmla="*/ 0 w 3840"/>
                <a:gd name="T9" fmla="*/ 402 h 782"/>
                <a:gd name="T10" fmla="*/ 13 w 3840"/>
                <a:gd name="T11" fmla="*/ 432 h 782"/>
                <a:gd name="T12" fmla="*/ 59 w 3840"/>
                <a:gd name="T13" fmla="*/ 484 h 782"/>
                <a:gd name="T14" fmla="*/ 83 w 3840"/>
                <a:gd name="T15" fmla="*/ 500 h 782"/>
                <a:gd name="T16" fmla="*/ 146 w 3840"/>
                <a:gd name="T17" fmla="*/ 528 h 782"/>
                <a:gd name="T18" fmla="*/ 323 w 3840"/>
                <a:gd name="T19" fmla="*/ 225 h 782"/>
                <a:gd name="T20" fmla="*/ 525 w 3840"/>
                <a:gd name="T21" fmla="*/ 220 h 782"/>
                <a:gd name="T22" fmla="*/ 543 w 3840"/>
                <a:gd name="T23" fmla="*/ 296 h 782"/>
                <a:gd name="T24" fmla="*/ 839 w 3840"/>
                <a:gd name="T25" fmla="*/ 529 h 782"/>
                <a:gd name="T26" fmla="*/ 924 w 3840"/>
                <a:gd name="T27" fmla="*/ 181 h 782"/>
                <a:gd name="T28" fmla="*/ 860 w 3840"/>
                <a:gd name="T29" fmla="*/ 264 h 782"/>
                <a:gd name="T30" fmla="*/ 866 w 3840"/>
                <a:gd name="T31" fmla="*/ 379 h 782"/>
                <a:gd name="T32" fmla="*/ 953 w 3840"/>
                <a:gd name="T33" fmla="*/ 455 h 782"/>
                <a:gd name="T34" fmla="*/ 1065 w 3840"/>
                <a:gd name="T35" fmla="*/ 446 h 782"/>
                <a:gd name="T36" fmla="*/ 1143 w 3840"/>
                <a:gd name="T37" fmla="*/ 358 h 782"/>
                <a:gd name="T38" fmla="*/ 1133 w 3840"/>
                <a:gd name="T39" fmla="*/ 242 h 782"/>
                <a:gd name="T40" fmla="*/ 1049 w 3840"/>
                <a:gd name="T41" fmla="*/ 174 h 782"/>
                <a:gd name="T42" fmla="*/ 1379 w 3840"/>
                <a:gd name="T43" fmla="*/ 305 h 782"/>
                <a:gd name="T44" fmla="*/ 1446 w 3840"/>
                <a:gd name="T45" fmla="*/ 342 h 782"/>
                <a:gd name="T46" fmla="*/ 1523 w 3840"/>
                <a:gd name="T47" fmla="*/ 105 h 782"/>
                <a:gd name="T48" fmla="*/ 1709 w 3840"/>
                <a:gd name="T49" fmla="*/ 428 h 782"/>
                <a:gd name="T50" fmla="*/ 1717 w 3840"/>
                <a:gd name="T51" fmla="*/ 427 h 782"/>
                <a:gd name="T52" fmla="*/ 2142 w 3840"/>
                <a:gd name="T53" fmla="*/ 61 h 782"/>
                <a:gd name="T54" fmla="*/ 1954 w 3840"/>
                <a:gd name="T55" fmla="*/ 241 h 782"/>
                <a:gd name="T56" fmla="*/ 2257 w 3840"/>
                <a:gd name="T57" fmla="*/ 673 h 782"/>
                <a:gd name="T58" fmla="*/ 2267 w 3840"/>
                <a:gd name="T59" fmla="*/ 71 h 782"/>
                <a:gd name="T60" fmla="*/ 2293 w 3840"/>
                <a:gd name="T61" fmla="*/ 104 h 782"/>
                <a:gd name="T62" fmla="*/ 2380 w 3840"/>
                <a:gd name="T63" fmla="*/ 180 h 782"/>
                <a:gd name="T64" fmla="*/ 2492 w 3840"/>
                <a:gd name="T65" fmla="*/ 171 h 782"/>
                <a:gd name="T66" fmla="*/ 2569 w 3840"/>
                <a:gd name="T67" fmla="*/ 98 h 782"/>
                <a:gd name="T68" fmla="*/ 2720 w 3840"/>
                <a:gd name="T69" fmla="*/ 122 h 782"/>
                <a:gd name="T70" fmla="*/ 2868 w 3840"/>
                <a:gd name="T71" fmla="*/ 150 h 782"/>
                <a:gd name="T72" fmla="*/ 3016 w 3840"/>
                <a:gd name="T73" fmla="*/ 184 h 782"/>
                <a:gd name="T74" fmla="*/ 3480 w 3840"/>
                <a:gd name="T75" fmla="*/ 321 h 782"/>
                <a:gd name="T76" fmla="*/ 3375 w 3840"/>
                <a:gd name="T77" fmla="*/ 380 h 782"/>
                <a:gd name="T78" fmla="*/ 3364 w 3840"/>
                <a:gd name="T79" fmla="*/ 654 h 782"/>
                <a:gd name="T80" fmla="*/ 3562 w 3840"/>
                <a:gd name="T81" fmla="*/ 743 h 782"/>
                <a:gd name="T82" fmla="*/ 3778 w 3840"/>
                <a:gd name="T83" fmla="*/ 716 h 782"/>
                <a:gd name="T84" fmla="*/ 3840 w 3840"/>
                <a:gd name="T85" fmla="*/ 462 h 782"/>
                <a:gd name="T86" fmla="*/ 286 w 3840"/>
                <a:gd name="T87" fmla="*/ 326 h 782"/>
                <a:gd name="T88" fmla="*/ 10 w 3840"/>
                <a:gd name="T89" fmla="*/ 121 h 782"/>
                <a:gd name="T90" fmla="*/ 963 w 3840"/>
                <a:gd name="T91" fmla="*/ 204 h 782"/>
                <a:gd name="T92" fmla="*/ 986 w 3840"/>
                <a:gd name="T93" fmla="*/ 382 h 782"/>
                <a:gd name="T94" fmla="*/ 1782 w 3840"/>
                <a:gd name="T95" fmla="*/ 230 h 782"/>
                <a:gd name="T96" fmla="*/ 2366 w 3840"/>
                <a:gd name="T97" fmla="*/ 74 h 782"/>
                <a:gd name="T98" fmla="*/ 3751 w 3840"/>
                <a:gd name="T99" fmla="*/ 425 h 782"/>
                <a:gd name="T100" fmla="*/ 3434 w 3840"/>
                <a:gd name="T101" fmla="*/ 355 h 782"/>
                <a:gd name="T102" fmla="*/ 3429 w 3840"/>
                <a:gd name="T103" fmla="*/ 364 h 782"/>
                <a:gd name="T104" fmla="*/ 3411 w 3840"/>
                <a:gd name="T105" fmla="*/ 380 h 782"/>
                <a:gd name="T106" fmla="*/ 3511 w 3840"/>
                <a:gd name="T107" fmla="*/ 559 h 782"/>
                <a:gd name="T108" fmla="*/ 3519 w 3840"/>
                <a:gd name="T109" fmla="*/ 690 h 782"/>
                <a:gd name="T110" fmla="*/ 3377 w 3840"/>
                <a:gd name="T111" fmla="*/ 623 h 782"/>
                <a:gd name="T112" fmla="*/ 3692 w 3840"/>
                <a:gd name="T113" fmla="*/ 697 h 782"/>
                <a:gd name="T114" fmla="*/ 3558 w 3840"/>
                <a:gd name="T115" fmla="*/ 612 h 782"/>
                <a:gd name="T116" fmla="*/ 3735 w 3840"/>
                <a:gd name="T117" fmla="*/ 662 h 782"/>
                <a:gd name="T118" fmla="*/ 3575 w 3840"/>
                <a:gd name="T119" fmla="*/ 529 h 782"/>
                <a:gd name="T120" fmla="*/ 3777 w 3840"/>
                <a:gd name="T121" fmla="*/ 46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40" h="782">
                  <a:moveTo>
                    <a:pt x="0" y="0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2" y="88"/>
                    <a:pt x="3" y="88"/>
                  </a:cubicBezTo>
                  <a:cubicBezTo>
                    <a:pt x="2" y="90"/>
                    <a:pt x="0" y="91"/>
                    <a:pt x="0" y="92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9" y="362"/>
                    <a:pt x="259" y="365"/>
                    <a:pt x="257" y="367"/>
                  </a:cubicBezTo>
                  <a:cubicBezTo>
                    <a:pt x="256" y="369"/>
                    <a:pt x="253" y="370"/>
                    <a:pt x="252" y="368"/>
                  </a:cubicBezTo>
                  <a:cubicBezTo>
                    <a:pt x="97" y="257"/>
                    <a:pt x="28" y="208"/>
                    <a:pt x="0" y="18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228" y="402"/>
                    <a:pt x="227" y="402"/>
                    <a:pt x="227" y="402"/>
                  </a:cubicBezTo>
                  <a:cubicBezTo>
                    <a:pt x="230" y="403"/>
                    <a:pt x="230" y="407"/>
                    <a:pt x="228" y="408"/>
                  </a:cubicBezTo>
                  <a:cubicBezTo>
                    <a:pt x="226" y="411"/>
                    <a:pt x="224" y="411"/>
                    <a:pt x="222" y="409"/>
                  </a:cubicBezTo>
                  <a:cubicBezTo>
                    <a:pt x="105" y="325"/>
                    <a:pt x="36" y="277"/>
                    <a:pt x="0" y="24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196" y="443"/>
                    <a:pt x="198" y="443"/>
                    <a:pt x="198" y="443"/>
                  </a:cubicBezTo>
                  <a:cubicBezTo>
                    <a:pt x="201" y="445"/>
                    <a:pt x="200" y="447"/>
                    <a:pt x="199" y="450"/>
                  </a:cubicBezTo>
                  <a:cubicBezTo>
                    <a:pt x="197" y="452"/>
                    <a:pt x="195" y="452"/>
                    <a:pt x="193" y="451"/>
                  </a:cubicBezTo>
                  <a:cubicBezTo>
                    <a:pt x="101" y="385"/>
                    <a:pt x="40" y="341"/>
                    <a:pt x="0" y="311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6"/>
                    <a:pt x="0" y="410"/>
                    <a:pt x="0" y="414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8" y="448"/>
                    <a:pt x="10" y="448"/>
                    <a:pt x="10" y="448"/>
                  </a:cubicBezTo>
                  <a:cubicBezTo>
                    <a:pt x="9" y="442"/>
                    <a:pt x="10" y="437"/>
                    <a:pt x="13" y="432"/>
                  </a:cubicBezTo>
                  <a:cubicBezTo>
                    <a:pt x="19" y="423"/>
                    <a:pt x="32" y="420"/>
                    <a:pt x="41" y="427"/>
                  </a:cubicBezTo>
                  <a:cubicBezTo>
                    <a:pt x="50" y="434"/>
                    <a:pt x="52" y="446"/>
                    <a:pt x="45" y="456"/>
                  </a:cubicBezTo>
                  <a:cubicBezTo>
                    <a:pt x="42" y="460"/>
                    <a:pt x="37" y="463"/>
                    <a:pt x="32" y="464"/>
                  </a:cubicBezTo>
                  <a:cubicBezTo>
                    <a:pt x="59" y="484"/>
                    <a:pt x="59" y="484"/>
                    <a:pt x="59" y="484"/>
                  </a:cubicBezTo>
                  <a:cubicBezTo>
                    <a:pt x="59" y="478"/>
                    <a:pt x="60" y="473"/>
                    <a:pt x="63" y="468"/>
                  </a:cubicBezTo>
                  <a:cubicBezTo>
                    <a:pt x="69" y="459"/>
                    <a:pt x="82" y="457"/>
                    <a:pt x="91" y="464"/>
                  </a:cubicBezTo>
                  <a:cubicBezTo>
                    <a:pt x="100" y="470"/>
                    <a:pt x="102" y="483"/>
                    <a:pt x="95" y="492"/>
                  </a:cubicBezTo>
                  <a:cubicBezTo>
                    <a:pt x="93" y="496"/>
                    <a:pt x="87" y="499"/>
                    <a:pt x="83" y="500"/>
                  </a:cubicBezTo>
                  <a:cubicBezTo>
                    <a:pt x="109" y="519"/>
                    <a:pt x="109" y="519"/>
                    <a:pt x="109" y="519"/>
                  </a:cubicBezTo>
                  <a:cubicBezTo>
                    <a:pt x="108" y="514"/>
                    <a:pt x="109" y="509"/>
                    <a:pt x="113" y="504"/>
                  </a:cubicBezTo>
                  <a:cubicBezTo>
                    <a:pt x="120" y="495"/>
                    <a:pt x="132" y="493"/>
                    <a:pt x="141" y="499"/>
                  </a:cubicBezTo>
                  <a:cubicBezTo>
                    <a:pt x="150" y="506"/>
                    <a:pt x="152" y="519"/>
                    <a:pt x="146" y="528"/>
                  </a:cubicBezTo>
                  <a:cubicBezTo>
                    <a:pt x="142" y="532"/>
                    <a:pt x="138" y="535"/>
                    <a:pt x="132" y="536"/>
                  </a:cubicBezTo>
                  <a:cubicBezTo>
                    <a:pt x="154" y="552"/>
                    <a:pt x="154" y="552"/>
                    <a:pt x="154" y="552"/>
                  </a:cubicBezTo>
                  <a:cubicBezTo>
                    <a:pt x="334" y="295"/>
                    <a:pt x="334" y="295"/>
                    <a:pt x="334" y="295"/>
                  </a:cubicBezTo>
                  <a:cubicBezTo>
                    <a:pt x="350" y="273"/>
                    <a:pt x="345" y="241"/>
                    <a:pt x="323" y="225"/>
                  </a:cubicBezTo>
                  <a:cubicBezTo>
                    <a:pt x="187" y="128"/>
                    <a:pt x="187" y="128"/>
                    <a:pt x="187" y="128"/>
                  </a:cubicBezTo>
                  <a:cubicBezTo>
                    <a:pt x="264" y="141"/>
                    <a:pt x="346" y="153"/>
                    <a:pt x="430" y="163"/>
                  </a:cubicBezTo>
                  <a:cubicBezTo>
                    <a:pt x="441" y="173"/>
                    <a:pt x="460" y="180"/>
                    <a:pt x="480" y="186"/>
                  </a:cubicBezTo>
                  <a:cubicBezTo>
                    <a:pt x="510" y="194"/>
                    <a:pt x="525" y="220"/>
                    <a:pt x="525" y="220"/>
                  </a:cubicBezTo>
                  <a:cubicBezTo>
                    <a:pt x="527" y="265"/>
                    <a:pt x="527" y="265"/>
                    <a:pt x="527" y="265"/>
                  </a:cubicBezTo>
                  <a:cubicBezTo>
                    <a:pt x="442" y="275"/>
                    <a:pt x="370" y="323"/>
                    <a:pt x="325" y="390"/>
                  </a:cubicBezTo>
                  <a:cubicBezTo>
                    <a:pt x="352" y="410"/>
                    <a:pt x="352" y="410"/>
                    <a:pt x="352" y="410"/>
                  </a:cubicBezTo>
                  <a:cubicBezTo>
                    <a:pt x="393" y="346"/>
                    <a:pt x="463" y="302"/>
                    <a:pt x="543" y="296"/>
                  </a:cubicBezTo>
                  <a:cubicBezTo>
                    <a:pt x="680" y="288"/>
                    <a:pt x="798" y="392"/>
                    <a:pt x="806" y="531"/>
                  </a:cubicBezTo>
                  <a:cubicBezTo>
                    <a:pt x="811" y="614"/>
                    <a:pt x="776" y="691"/>
                    <a:pt x="717" y="741"/>
                  </a:cubicBezTo>
                  <a:cubicBezTo>
                    <a:pt x="738" y="766"/>
                    <a:pt x="738" y="766"/>
                    <a:pt x="738" y="766"/>
                  </a:cubicBezTo>
                  <a:cubicBezTo>
                    <a:pt x="804" y="710"/>
                    <a:pt x="844" y="623"/>
                    <a:pt x="839" y="529"/>
                  </a:cubicBezTo>
                  <a:cubicBezTo>
                    <a:pt x="830" y="388"/>
                    <a:pt x="721" y="277"/>
                    <a:pt x="587" y="265"/>
                  </a:cubicBezTo>
                  <a:cubicBezTo>
                    <a:pt x="584" y="216"/>
                    <a:pt x="584" y="216"/>
                    <a:pt x="584" y="216"/>
                  </a:cubicBezTo>
                  <a:cubicBezTo>
                    <a:pt x="584" y="216"/>
                    <a:pt x="592" y="191"/>
                    <a:pt x="618" y="179"/>
                  </a:cubicBezTo>
                  <a:cubicBezTo>
                    <a:pt x="716" y="184"/>
                    <a:pt x="819" y="185"/>
                    <a:pt x="924" y="181"/>
                  </a:cubicBezTo>
                  <a:cubicBezTo>
                    <a:pt x="903" y="195"/>
                    <a:pt x="903" y="195"/>
                    <a:pt x="903" y="195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1" y="242"/>
                    <a:pt x="904" y="252"/>
                    <a:pt x="900" y="262"/>
                  </a:cubicBezTo>
                  <a:cubicBezTo>
                    <a:pt x="860" y="264"/>
                    <a:pt x="860" y="264"/>
                    <a:pt x="860" y="264"/>
                  </a:cubicBezTo>
                  <a:cubicBezTo>
                    <a:pt x="853" y="299"/>
                    <a:pt x="853" y="299"/>
                    <a:pt x="853" y="299"/>
                  </a:cubicBezTo>
                  <a:cubicBezTo>
                    <a:pt x="888" y="315"/>
                    <a:pt x="888" y="315"/>
                    <a:pt x="888" y="315"/>
                  </a:cubicBezTo>
                  <a:cubicBezTo>
                    <a:pt x="889" y="326"/>
                    <a:pt x="891" y="337"/>
                    <a:pt x="894" y="348"/>
                  </a:cubicBezTo>
                  <a:cubicBezTo>
                    <a:pt x="866" y="379"/>
                    <a:pt x="866" y="379"/>
                    <a:pt x="866" y="379"/>
                  </a:cubicBezTo>
                  <a:cubicBezTo>
                    <a:pt x="885" y="409"/>
                    <a:pt x="885" y="409"/>
                    <a:pt x="885" y="409"/>
                  </a:cubicBezTo>
                  <a:cubicBezTo>
                    <a:pt x="924" y="393"/>
                    <a:pt x="924" y="393"/>
                    <a:pt x="924" y="393"/>
                  </a:cubicBezTo>
                  <a:cubicBezTo>
                    <a:pt x="932" y="401"/>
                    <a:pt x="941" y="407"/>
                    <a:pt x="952" y="413"/>
                  </a:cubicBezTo>
                  <a:cubicBezTo>
                    <a:pt x="953" y="455"/>
                    <a:pt x="953" y="455"/>
                    <a:pt x="953" y="455"/>
                  </a:cubicBezTo>
                  <a:cubicBezTo>
                    <a:pt x="988" y="462"/>
                    <a:pt x="988" y="462"/>
                    <a:pt x="988" y="462"/>
                  </a:cubicBezTo>
                  <a:cubicBezTo>
                    <a:pt x="1005" y="423"/>
                    <a:pt x="1005" y="423"/>
                    <a:pt x="1005" y="423"/>
                  </a:cubicBezTo>
                  <a:cubicBezTo>
                    <a:pt x="1015" y="422"/>
                    <a:pt x="1025" y="420"/>
                    <a:pt x="1035" y="417"/>
                  </a:cubicBezTo>
                  <a:cubicBezTo>
                    <a:pt x="1065" y="446"/>
                    <a:pt x="1065" y="446"/>
                    <a:pt x="1065" y="446"/>
                  </a:cubicBezTo>
                  <a:cubicBezTo>
                    <a:pt x="1096" y="425"/>
                    <a:pt x="1096" y="425"/>
                    <a:pt x="1096" y="425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8" y="379"/>
                    <a:pt x="1094" y="370"/>
                    <a:pt x="1099" y="360"/>
                  </a:cubicBezTo>
                  <a:cubicBezTo>
                    <a:pt x="1143" y="358"/>
                    <a:pt x="1143" y="358"/>
                    <a:pt x="1143" y="358"/>
                  </a:cubicBezTo>
                  <a:cubicBezTo>
                    <a:pt x="1150" y="323"/>
                    <a:pt x="1150" y="323"/>
                    <a:pt x="1150" y="323"/>
                  </a:cubicBezTo>
                  <a:cubicBezTo>
                    <a:pt x="1111" y="306"/>
                    <a:pt x="1111" y="306"/>
                    <a:pt x="1111" y="306"/>
                  </a:cubicBezTo>
                  <a:cubicBezTo>
                    <a:pt x="1110" y="295"/>
                    <a:pt x="1108" y="284"/>
                    <a:pt x="1105" y="274"/>
                  </a:cubicBezTo>
                  <a:cubicBezTo>
                    <a:pt x="1133" y="242"/>
                    <a:pt x="1133" y="242"/>
                    <a:pt x="1133" y="242"/>
                  </a:cubicBezTo>
                  <a:cubicBezTo>
                    <a:pt x="1114" y="212"/>
                    <a:pt x="1114" y="212"/>
                    <a:pt x="1114" y="212"/>
                  </a:cubicBezTo>
                  <a:cubicBezTo>
                    <a:pt x="1076" y="228"/>
                    <a:pt x="1076" y="228"/>
                    <a:pt x="1076" y="228"/>
                  </a:cubicBezTo>
                  <a:cubicBezTo>
                    <a:pt x="1068" y="221"/>
                    <a:pt x="1059" y="214"/>
                    <a:pt x="1050" y="209"/>
                  </a:cubicBezTo>
                  <a:cubicBezTo>
                    <a:pt x="1049" y="174"/>
                    <a:pt x="1049" y="174"/>
                    <a:pt x="1049" y="174"/>
                  </a:cubicBezTo>
                  <a:cubicBezTo>
                    <a:pt x="1108" y="169"/>
                    <a:pt x="1169" y="163"/>
                    <a:pt x="1231" y="155"/>
                  </a:cubicBezTo>
                  <a:cubicBezTo>
                    <a:pt x="1232" y="165"/>
                    <a:pt x="1232" y="165"/>
                    <a:pt x="1232" y="165"/>
                  </a:cubicBezTo>
                  <a:cubicBezTo>
                    <a:pt x="1361" y="149"/>
                    <a:pt x="1361" y="149"/>
                    <a:pt x="1361" y="149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10" y="433"/>
                    <a:pt x="1310" y="433"/>
                    <a:pt x="1310" y="433"/>
                  </a:cubicBezTo>
                  <a:cubicBezTo>
                    <a:pt x="1377" y="470"/>
                    <a:pt x="1377" y="470"/>
                    <a:pt x="1377" y="470"/>
                  </a:cubicBezTo>
                  <a:cubicBezTo>
                    <a:pt x="1446" y="342"/>
                    <a:pt x="1446" y="342"/>
                    <a:pt x="1446" y="342"/>
                  </a:cubicBezTo>
                  <a:cubicBezTo>
                    <a:pt x="1417" y="326"/>
                    <a:pt x="1417" y="326"/>
                    <a:pt x="1417" y="326"/>
                  </a:cubicBezTo>
                  <a:cubicBezTo>
                    <a:pt x="1396" y="145"/>
                    <a:pt x="1396" y="145"/>
                    <a:pt x="1396" y="145"/>
                  </a:cubicBezTo>
                  <a:cubicBezTo>
                    <a:pt x="1526" y="129"/>
                    <a:pt x="1526" y="129"/>
                    <a:pt x="1526" y="129"/>
                  </a:cubicBezTo>
                  <a:cubicBezTo>
                    <a:pt x="1523" y="105"/>
                    <a:pt x="1523" y="105"/>
                    <a:pt x="1523" y="105"/>
                  </a:cubicBezTo>
                  <a:cubicBezTo>
                    <a:pt x="1474" y="111"/>
                    <a:pt x="1474" y="111"/>
                    <a:pt x="1474" y="111"/>
                  </a:cubicBezTo>
                  <a:cubicBezTo>
                    <a:pt x="1519" y="102"/>
                    <a:pt x="1565" y="94"/>
                    <a:pt x="1611" y="87"/>
                  </a:cubicBezTo>
                  <a:cubicBezTo>
                    <a:pt x="1612" y="107"/>
                    <a:pt x="1611" y="152"/>
                    <a:pt x="1576" y="196"/>
                  </a:cubicBezTo>
                  <a:cubicBezTo>
                    <a:pt x="1531" y="252"/>
                    <a:pt x="1514" y="455"/>
                    <a:pt x="1709" y="428"/>
                  </a:cubicBezTo>
                  <a:cubicBezTo>
                    <a:pt x="1711" y="428"/>
                    <a:pt x="1712" y="428"/>
                    <a:pt x="1713" y="428"/>
                  </a:cubicBezTo>
                  <a:cubicBezTo>
                    <a:pt x="1712" y="428"/>
                    <a:pt x="1714" y="427"/>
                    <a:pt x="1713" y="428"/>
                  </a:cubicBezTo>
                  <a:cubicBezTo>
                    <a:pt x="1713" y="428"/>
                    <a:pt x="1713" y="428"/>
                    <a:pt x="1713" y="428"/>
                  </a:cubicBezTo>
                  <a:cubicBezTo>
                    <a:pt x="1714" y="427"/>
                    <a:pt x="1717" y="427"/>
                    <a:pt x="1717" y="427"/>
                  </a:cubicBezTo>
                  <a:cubicBezTo>
                    <a:pt x="1717" y="427"/>
                    <a:pt x="1717" y="427"/>
                    <a:pt x="1717" y="427"/>
                  </a:cubicBezTo>
                  <a:cubicBezTo>
                    <a:pt x="1910" y="389"/>
                    <a:pt x="1834" y="202"/>
                    <a:pt x="1774" y="163"/>
                  </a:cubicBezTo>
                  <a:cubicBezTo>
                    <a:pt x="1731" y="135"/>
                    <a:pt x="1716" y="96"/>
                    <a:pt x="1710" y="76"/>
                  </a:cubicBezTo>
                  <a:cubicBezTo>
                    <a:pt x="1850" y="61"/>
                    <a:pt x="1995" y="56"/>
                    <a:pt x="2142" y="61"/>
                  </a:cubicBezTo>
                  <a:cubicBezTo>
                    <a:pt x="2158" y="76"/>
                    <a:pt x="2163" y="92"/>
                    <a:pt x="2163" y="92"/>
                  </a:cubicBezTo>
                  <a:cubicBezTo>
                    <a:pt x="2157" y="138"/>
                    <a:pt x="2157" y="138"/>
                    <a:pt x="2157" y="138"/>
                  </a:cubicBezTo>
                  <a:cubicBezTo>
                    <a:pt x="2071" y="129"/>
                    <a:pt x="1990" y="160"/>
                    <a:pt x="1932" y="217"/>
                  </a:cubicBezTo>
                  <a:cubicBezTo>
                    <a:pt x="1954" y="241"/>
                    <a:pt x="1954" y="241"/>
                    <a:pt x="1954" y="241"/>
                  </a:cubicBezTo>
                  <a:cubicBezTo>
                    <a:pt x="2009" y="188"/>
                    <a:pt x="2085" y="160"/>
                    <a:pt x="2165" y="172"/>
                  </a:cubicBezTo>
                  <a:cubicBezTo>
                    <a:pt x="2301" y="192"/>
                    <a:pt x="2394" y="321"/>
                    <a:pt x="2373" y="458"/>
                  </a:cubicBezTo>
                  <a:cubicBezTo>
                    <a:pt x="2360" y="540"/>
                    <a:pt x="2309" y="608"/>
                    <a:pt x="2242" y="644"/>
                  </a:cubicBezTo>
                  <a:cubicBezTo>
                    <a:pt x="2257" y="673"/>
                    <a:pt x="2257" y="673"/>
                    <a:pt x="2257" y="673"/>
                  </a:cubicBezTo>
                  <a:cubicBezTo>
                    <a:pt x="2333" y="632"/>
                    <a:pt x="2390" y="556"/>
                    <a:pt x="2405" y="463"/>
                  </a:cubicBezTo>
                  <a:cubicBezTo>
                    <a:pt x="2426" y="323"/>
                    <a:pt x="2343" y="191"/>
                    <a:pt x="2214" y="150"/>
                  </a:cubicBezTo>
                  <a:cubicBezTo>
                    <a:pt x="2222" y="101"/>
                    <a:pt x="2222" y="101"/>
                    <a:pt x="2222" y="101"/>
                  </a:cubicBezTo>
                  <a:cubicBezTo>
                    <a:pt x="2222" y="101"/>
                    <a:pt x="2236" y="77"/>
                    <a:pt x="2267" y="71"/>
                  </a:cubicBezTo>
                  <a:cubicBezTo>
                    <a:pt x="2272" y="70"/>
                    <a:pt x="2277" y="69"/>
                    <a:pt x="2283" y="68"/>
                  </a:cubicBezTo>
                  <a:cubicBezTo>
                    <a:pt x="2295" y="69"/>
                    <a:pt x="2308" y="70"/>
                    <a:pt x="2320" y="71"/>
                  </a:cubicBezTo>
                  <a:cubicBezTo>
                    <a:pt x="2321" y="71"/>
                    <a:pt x="2321" y="73"/>
                    <a:pt x="2321" y="73"/>
                  </a:cubicBezTo>
                  <a:cubicBezTo>
                    <a:pt x="2293" y="104"/>
                    <a:pt x="2293" y="104"/>
                    <a:pt x="2293" y="104"/>
                  </a:cubicBezTo>
                  <a:cubicBezTo>
                    <a:pt x="2312" y="135"/>
                    <a:pt x="2312" y="135"/>
                    <a:pt x="2312" y="135"/>
                  </a:cubicBezTo>
                  <a:cubicBezTo>
                    <a:pt x="2351" y="119"/>
                    <a:pt x="2351" y="119"/>
                    <a:pt x="2351" y="119"/>
                  </a:cubicBezTo>
                  <a:cubicBezTo>
                    <a:pt x="2359" y="126"/>
                    <a:pt x="2368" y="133"/>
                    <a:pt x="2378" y="138"/>
                  </a:cubicBezTo>
                  <a:cubicBezTo>
                    <a:pt x="2380" y="180"/>
                    <a:pt x="2380" y="180"/>
                    <a:pt x="2380" y="180"/>
                  </a:cubicBezTo>
                  <a:cubicBezTo>
                    <a:pt x="2415" y="187"/>
                    <a:pt x="2415" y="187"/>
                    <a:pt x="2415" y="187"/>
                  </a:cubicBezTo>
                  <a:cubicBezTo>
                    <a:pt x="2432" y="148"/>
                    <a:pt x="2432" y="148"/>
                    <a:pt x="2432" y="148"/>
                  </a:cubicBezTo>
                  <a:cubicBezTo>
                    <a:pt x="2441" y="148"/>
                    <a:pt x="2452" y="146"/>
                    <a:pt x="2461" y="142"/>
                  </a:cubicBezTo>
                  <a:cubicBezTo>
                    <a:pt x="2492" y="171"/>
                    <a:pt x="2492" y="171"/>
                    <a:pt x="2492" y="171"/>
                  </a:cubicBezTo>
                  <a:cubicBezTo>
                    <a:pt x="2522" y="151"/>
                    <a:pt x="2522" y="151"/>
                    <a:pt x="2522" y="151"/>
                  </a:cubicBezTo>
                  <a:cubicBezTo>
                    <a:pt x="2507" y="113"/>
                    <a:pt x="2507" y="113"/>
                    <a:pt x="2507" y="113"/>
                  </a:cubicBezTo>
                  <a:cubicBezTo>
                    <a:pt x="2513" y="107"/>
                    <a:pt x="2518" y="99"/>
                    <a:pt x="2522" y="92"/>
                  </a:cubicBezTo>
                  <a:cubicBezTo>
                    <a:pt x="2538" y="94"/>
                    <a:pt x="2554" y="96"/>
                    <a:pt x="2569" y="98"/>
                  </a:cubicBezTo>
                  <a:cubicBezTo>
                    <a:pt x="2551" y="185"/>
                    <a:pt x="2551" y="185"/>
                    <a:pt x="2551" y="185"/>
                  </a:cubicBezTo>
                  <a:cubicBezTo>
                    <a:pt x="2662" y="209"/>
                    <a:pt x="2662" y="209"/>
                    <a:pt x="2662" y="209"/>
                  </a:cubicBezTo>
                  <a:cubicBezTo>
                    <a:pt x="2682" y="116"/>
                    <a:pt x="2682" y="116"/>
                    <a:pt x="2682" y="116"/>
                  </a:cubicBezTo>
                  <a:cubicBezTo>
                    <a:pt x="2694" y="118"/>
                    <a:pt x="2707" y="120"/>
                    <a:pt x="2720" y="122"/>
                  </a:cubicBezTo>
                  <a:cubicBezTo>
                    <a:pt x="2684" y="292"/>
                    <a:pt x="2684" y="292"/>
                    <a:pt x="2684" y="292"/>
                  </a:cubicBezTo>
                  <a:cubicBezTo>
                    <a:pt x="2795" y="315"/>
                    <a:pt x="2795" y="315"/>
                    <a:pt x="2795" y="315"/>
                  </a:cubicBezTo>
                  <a:cubicBezTo>
                    <a:pt x="2832" y="143"/>
                    <a:pt x="2832" y="143"/>
                    <a:pt x="2832" y="143"/>
                  </a:cubicBezTo>
                  <a:cubicBezTo>
                    <a:pt x="2844" y="145"/>
                    <a:pt x="2856" y="148"/>
                    <a:pt x="2868" y="150"/>
                  </a:cubicBezTo>
                  <a:cubicBezTo>
                    <a:pt x="2816" y="398"/>
                    <a:pt x="2816" y="398"/>
                    <a:pt x="2816" y="398"/>
                  </a:cubicBezTo>
                  <a:cubicBezTo>
                    <a:pt x="2928" y="422"/>
                    <a:pt x="2928" y="422"/>
                    <a:pt x="2928" y="422"/>
                  </a:cubicBezTo>
                  <a:cubicBezTo>
                    <a:pt x="2980" y="175"/>
                    <a:pt x="2980" y="175"/>
                    <a:pt x="2980" y="175"/>
                  </a:cubicBezTo>
                  <a:cubicBezTo>
                    <a:pt x="2992" y="178"/>
                    <a:pt x="3005" y="181"/>
                    <a:pt x="3016" y="184"/>
                  </a:cubicBezTo>
                  <a:cubicBezTo>
                    <a:pt x="2949" y="505"/>
                    <a:pt x="2949" y="505"/>
                    <a:pt x="2949" y="505"/>
                  </a:cubicBezTo>
                  <a:cubicBezTo>
                    <a:pt x="3060" y="528"/>
                    <a:pt x="3060" y="528"/>
                    <a:pt x="3060" y="528"/>
                  </a:cubicBezTo>
                  <a:cubicBezTo>
                    <a:pt x="3127" y="212"/>
                    <a:pt x="3127" y="212"/>
                    <a:pt x="3127" y="212"/>
                  </a:cubicBezTo>
                  <a:cubicBezTo>
                    <a:pt x="3247" y="244"/>
                    <a:pt x="3366" y="280"/>
                    <a:pt x="3480" y="321"/>
                  </a:cubicBezTo>
                  <a:cubicBezTo>
                    <a:pt x="3436" y="331"/>
                    <a:pt x="3436" y="331"/>
                    <a:pt x="3436" y="331"/>
                  </a:cubicBezTo>
                  <a:cubicBezTo>
                    <a:pt x="3433" y="314"/>
                    <a:pt x="3420" y="299"/>
                    <a:pt x="3402" y="296"/>
                  </a:cubicBezTo>
                  <a:cubicBezTo>
                    <a:pt x="3378" y="291"/>
                    <a:pt x="3355" y="306"/>
                    <a:pt x="3350" y="330"/>
                  </a:cubicBezTo>
                  <a:cubicBezTo>
                    <a:pt x="3346" y="351"/>
                    <a:pt x="3357" y="371"/>
                    <a:pt x="3375" y="380"/>
                  </a:cubicBezTo>
                  <a:cubicBezTo>
                    <a:pt x="3334" y="577"/>
                    <a:pt x="3334" y="577"/>
                    <a:pt x="3334" y="577"/>
                  </a:cubicBezTo>
                  <a:cubicBezTo>
                    <a:pt x="3313" y="578"/>
                    <a:pt x="3295" y="592"/>
                    <a:pt x="3290" y="613"/>
                  </a:cubicBezTo>
                  <a:cubicBezTo>
                    <a:pt x="3285" y="637"/>
                    <a:pt x="3301" y="660"/>
                    <a:pt x="3324" y="665"/>
                  </a:cubicBezTo>
                  <a:cubicBezTo>
                    <a:pt x="3339" y="669"/>
                    <a:pt x="3354" y="663"/>
                    <a:pt x="3364" y="654"/>
                  </a:cubicBezTo>
                  <a:cubicBezTo>
                    <a:pt x="3477" y="720"/>
                    <a:pt x="3477" y="720"/>
                    <a:pt x="3477" y="720"/>
                  </a:cubicBezTo>
                  <a:cubicBezTo>
                    <a:pt x="3476" y="722"/>
                    <a:pt x="3476" y="723"/>
                    <a:pt x="3476" y="725"/>
                  </a:cubicBezTo>
                  <a:cubicBezTo>
                    <a:pt x="3471" y="748"/>
                    <a:pt x="3486" y="772"/>
                    <a:pt x="3510" y="777"/>
                  </a:cubicBezTo>
                  <a:cubicBezTo>
                    <a:pt x="3533" y="782"/>
                    <a:pt x="3557" y="767"/>
                    <a:pt x="3562" y="743"/>
                  </a:cubicBezTo>
                  <a:cubicBezTo>
                    <a:pt x="3562" y="742"/>
                    <a:pt x="3562" y="740"/>
                    <a:pt x="3562" y="738"/>
                  </a:cubicBezTo>
                  <a:cubicBezTo>
                    <a:pt x="3695" y="723"/>
                    <a:pt x="3695" y="723"/>
                    <a:pt x="3695" y="723"/>
                  </a:cubicBezTo>
                  <a:cubicBezTo>
                    <a:pt x="3700" y="736"/>
                    <a:pt x="3711" y="747"/>
                    <a:pt x="3726" y="750"/>
                  </a:cubicBezTo>
                  <a:cubicBezTo>
                    <a:pt x="3750" y="755"/>
                    <a:pt x="3773" y="740"/>
                    <a:pt x="3778" y="716"/>
                  </a:cubicBezTo>
                  <a:cubicBezTo>
                    <a:pt x="3782" y="696"/>
                    <a:pt x="3773" y="677"/>
                    <a:pt x="3757" y="668"/>
                  </a:cubicBezTo>
                  <a:cubicBezTo>
                    <a:pt x="3799" y="468"/>
                    <a:pt x="3799" y="468"/>
                    <a:pt x="3799" y="468"/>
                  </a:cubicBezTo>
                  <a:cubicBezTo>
                    <a:pt x="3809" y="467"/>
                    <a:pt x="3818" y="463"/>
                    <a:pt x="3825" y="456"/>
                  </a:cubicBezTo>
                  <a:cubicBezTo>
                    <a:pt x="3830" y="458"/>
                    <a:pt x="3832" y="460"/>
                    <a:pt x="3840" y="462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0" y="0"/>
                  </a:lnTo>
                  <a:close/>
                  <a:moveTo>
                    <a:pt x="285" y="319"/>
                  </a:moveTo>
                  <a:cubicBezTo>
                    <a:pt x="286" y="321"/>
                    <a:pt x="287" y="324"/>
                    <a:pt x="286" y="326"/>
                  </a:cubicBezTo>
                  <a:cubicBezTo>
                    <a:pt x="284" y="328"/>
                    <a:pt x="282" y="329"/>
                    <a:pt x="279" y="327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4"/>
                    <a:pt x="3" y="123"/>
                  </a:cubicBezTo>
                  <a:cubicBezTo>
                    <a:pt x="5" y="120"/>
                    <a:pt x="7" y="120"/>
                    <a:pt x="10" y="121"/>
                  </a:cubicBezTo>
                  <a:cubicBezTo>
                    <a:pt x="285" y="319"/>
                    <a:pt x="285" y="319"/>
                    <a:pt x="285" y="319"/>
                  </a:cubicBezTo>
                  <a:close/>
                  <a:moveTo>
                    <a:pt x="1006" y="177"/>
                  </a:moveTo>
                  <a:cubicBezTo>
                    <a:pt x="997" y="197"/>
                    <a:pt x="997" y="197"/>
                    <a:pt x="997" y="197"/>
                  </a:cubicBezTo>
                  <a:cubicBezTo>
                    <a:pt x="985" y="198"/>
                    <a:pt x="974" y="200"/>
                    <a:pt x="963" y="204"/>
                  </a:cubicBezTo>
                  <a:cubicBezTo>
                    <a:pt x="938" y="181"/>
                    <a:pt x="938" y="181"/>
                    <a:pt x="938" y="181"/>
                  </a:cubicBezTo>
                  <a:cubicBezTo>
                    <a:pt x="960" y="180"/>
                    <a:pt x="983" y="179"/>
                    <a:pt x="1006" y="177"/>
                  </a:cubicBezTo>
                  <a:close/>
                  <a:moveTo>
                    <a:pt x="1073" y="324"/>
                  </a:moveTo>
                  <a:cubicBezTo>
                    <a:pt x="1065" y="365"/>
                    <a:pt x="1025" y="390"/>
                    <a:pt x="986" y="382"/>
                  </a:cubicBezTo>
                  <a:cubicBezTo>
                    <a:pt x="946" y="374"/>
                    <a:pt x="921" y="334"/>
                    <a:pt x="930" y="294"/>
                  </a:cubicBezTo>
                  <a:cubicBezTo>
                    <a:pt x="938" y="254"/>
                    <a:pt x="977" y="228"/>
                    <a:pt x="1017" y="237"/>
                  </a:cubicBezTo>
                  <a:cubicBezTo>
                    <a:pt x="1056" y="245"/>
                    <a:pt x="1082" y="284"/>
                    <a:pt x="1073" y="324"/>
                  </a:cubicBezTo>
                  <a:close/>
                  <a:moveTo>
                    <a:pt x="1782" y="230"/>
                  </a:moveTo>
                  <a:cubicBezTo>
                    <a:pt x="1782" y="230"/>
                    <a:pt x="1877" y="338"/>
                    <a:pt x="1748" y="382"/>
                  </a:cubicBezTo>
                  <a:cubicBezTo>
                    <a:pt x="1748" y="382"/>
                    <a:pt x="1829" y="316"/>
                    <a:pt x="1782" y="230"/>
                  </a:cubicBezTo>
                  <a:close/>
                  <a:moveTo>
                    <a:pt x="2413" y="108"/>
                  </a:moveTo>
                  <a:cubicBezTo>
                    <a:pt x="2392" y="103"/>
                    <a:pt x="2376" y="91"/>
                    <a:pt x="2366" y="74"/>
                  </a:cubicBezTo>
                  <a:cubicBezTo>
                    <a:pt x="2404" y="78"/>
                    <a:pt x="2442" y="82"/>
                    <a:pt x="2480" y="87"/>
                  </a:cubicBezTo>
                  <a:cubicBezTo>
                    <a:pt x="2463" y="104"/>
                    <a:pt x="2438" y="113"/>
                    <a:pt x="2413" y="108"/>
                  </a:cubicBezTo>
                  <a:close/>
                  <a:moveTo>
                    <a:pt x="3609" y="368"/>
                  </a:moveTo>
                  <a:cubicBezTo>
                    <a:pt x="3658" y="386"/>
                    <a:pt x="3705" y="405"/>
                    <a:pt x="3751" y="425"/>
                  </a:cubicBezTo>
                  <a:cubicBezTo>
                    <a:pt x="3751" y="427"/>
                    <a:pt x="3751" y="429"/>
                    <a:pt x="3752" y="432"/>
                  </a:cubicBezTo>
                  <a:cubicBezTo>
                    <a:pt x="3592" y="450"/>
                    <a:pt x="3592" y="450"/>
                    <a:pt x="3592" y="450"/>
                  </a:cubicBezTo>
                  <a:cubicBezTo>
                    <a:pt x="3609" y="368"/>
                    <a:pt x="3609" y="368"/>
                    <a:pt x="3609" y="368"/>
                  </a:cubicBezTo>
                  <a:close/>
                  <a:moveTo>
                    <a:pt x="3434" y="355"/>
                  </a:moveTo>
                  <a:cubicBezTo>
                    <a:pt x="3520" y="335"/>
                    <a:pt x="3520" y="335"/>
                    <a:pt x="3520" y="335"/>
                  </a:cubicBezTo>
                  <a:cubicBezTo>
                    <a:pt x="3543" y="343"/>
                    <a:pt x="3566" y="351"/>
                    <a:pt x="3588" y="360"/>
                  </a:cubicBezTo>
                  <a:cubicBezTo>
                    <a:pt x="3570" y="447"/>
                    <a:pt x="3570" y="447"/>
                    <a:pt x="3570" y="447"/>
                  </a:cubicBezTo>
                  <a:cubicBezTo>
                    <a:pt x="3429" y="364"/>
                    <a:pt x="3429" y="364"/>
                    <a:pt x="3429" y="364"/>
                  </a:cubicBezTo>
                  <a:cubicBezTo>
                    <a:pt x="3431" y="361"/>
                    <a:pt x="3433" y="358"/>
                    <a:pt x="3434" y="355"/>
                  </a:cubicBezTo>
                  <a:close/>
                  <a:moveTo>
                    <a:pt x="3356" y="583"/>
                  </a:moveTo>
                  <a:cubicBezTo>
                    <a:pt x="3398" y="383"/>
                    <a:pt x="3398" y="383"/>
                    <a:pt x="3398" y="383"/>
                  </a:cubicBezTo>
                  <a:cubicBezTo>
                    <a:pt x="3402" y="383"/>
                    <a:pt x="3407" y="381"/>
                    <a:pt x="3411" y="380"/>
                  </a:cubicBezTo>
                  <a:cubicBezTo>
                    <a:pt x="3565" y="471"/>
                    <a:pt x="3565" y="471"/>
                    <a:pt x="3565" y="471"/>
                  </a:cubicBezTo>
                  <a:cubicBezTo>
                    <a:pt x="3560" y="495"/>
                    <a:pt x="3560" y="495"/>
                    <a:pt x="3560" y="495"/>
                  </a:cubicBezTo>
                  <a:cubicBezTo>
                    <a:pt x="3554" y="524"/>
                    <a:pt x="3554" y="524"/>
                    <a:pt x="3554" y="524"/>
                  </a:cubicBezTo>
                  <a:cubicBezTo>
                    <a:pt x="3534" y="523"/>
                    <a:pt x="3515" y="538"/>
                    <a:pt x="3511" y="559"/>
                  </a:cubicBezTo>
                  <a:cubicBezTo>
                    <a:pt x="3510" y="562"/>
                    <a:pt x="3510" y="565"/>
                    <a:pt x="3510" y="568"/>
                  </a:cubicBezTo>
                  <a:cubicBezTo>
                    <a:pt x="3372" y="601"/>
                    <a:pt x="3372" y="601"/>
                    <a:pt x="3372" y="601"/>
                  </a:cubicBezTo>
                  <a:cubicBezTo>
                    <a:pt x="3368" y="594"/>
                    <a:pt x="3363" y="588"/>
                    <a:pt x="3356" y="583"/>
                  </a:cubicBezTo>
                  <a:close/>
                  <a:moveTo>
                    <a:pt x="3519" y="690"/>
                  </a:moveTo>
                  <a:cubicBezTo>
                    <a:pt x="3508" y="689"/>
                    <a:pt x="3497" y="693"/>
                    <a:pt x="3489" y="701"/>
                  </a:cubicBezTo>
                  <a:cubicBezTo>
                    <a:pt x="3376" y="633"/>
                    <a:pt x="3376" y="633"/>
                    <a:pt x="3376" y="633"/>
                  </a:cubicBezTo>
                  <a:cubicBezTo>
                    <a:pt x="3376" y="633"/>
                    <a:pt x="3376" y="632"/>
                    <a:pt x="3376" y="631"/>
                  </a:cubicBezTo>
                  <a:cubicBezTo>
                    <a:pt x="3377" y="628"/>
                    <a:pt x="3377" y="626"/>
                    <a:pt x="3377" y="623"/>
                  </a:cubicBezTo>
                  <a:cubicBezTo>
                    <a:pt x="3516" y="590"/>
                    <a:pt x="3516" y="590"/>
                    <a:pt x="3516" y="590"/>
                  </a:cubicBezTo>
                  <a:cubicBezTo>
                    <a:pt x="3521" y="598"/>
                    <a:pt x="3527" y="605"/>
                    <a:pt x="3536" y="608"/>
                  </a:cubicBezTo>
                  <a:cubicBezTo>
                    <a:pt x="3519" y="690"/>
                    <a:pt x="3519" y="690"/>
                    <a:pt x="3519" y="690"/>
                  </a:cubicBezTo>
                  <a:close/>
                  <a:moveTo>
                    <a:pt x="3692" y="697"/>
                  </a:moveTo>
                  <a:cubicBezTo>
                    <a:pt x="3692" y="698"/>
                    <a:pt x="3692" y="699"/>
                    <a:pt x="3692" y="700"/>
                  </a:cubicBezTo>
                  <a:cubicBezTo>
                    <a:pt x="3559" y="716"/>
                    <a:pt x="3559" y="716"/>
                    <a:pt x="3559" y="716"/>
                  </a:cubicBezTo>
                  <a:cubicBezTo>
                    <a:pt x="3555" y="707"/>
                    <a:pt x="3549" y="700"/>
                    <a:pt x="3540" y="695"/>
                  </a:cubicBezTo>
                  <a:cubicBezTo>
                    <a:pt x="3558" y="612"/>
                    <a:pt x="3558" y="612"/>
                    <a:pt x="3558" y="612"/>
                  </a:cubicBezTo>
                  <a:cubicBezTo>
                    <a:pt x="3566" y="611"/>
                    <a:pt x="3573" y="608"/>
                    <a:pt x="3579" y="604"/>
                  </a:cubicBezTo>
                  <a:cubicBezTo>
                    <a:pt x="3695" y="690"/>
                    <a:pt x="3695" y="690"/>
                    <a:pt x="3695" y="690"/>
                  </a:cubicBezTo>
                  <a:cubicBezTo>
                    <a:pt x="3693" y="692"/>
                    <a:pt x="3693" y="695"/>
                    <a:pt x="3692" y="697"/>
                  </a:cubicBezTo>
                  <a:close/>
                  <a:moveTo>
                    <a:pt x="3735" y="662"/>
                  </a:moveTo>
                  <a:cubicBezTo>
                    <a:pt x="3725" y="662"/>
                    <a:pt x="3716" y="666"/>
                    <a:pt x="3708" y="672"/>
                  </a:cubicBezTo>
                  <a:cubicBezTo>
                    <a:pt x="3594" y="585"/>
                    <a:pt x="3594" y="585"/>
                    <a:pt x="3594" y="585"/>
                  </a:cubicBezTo>
                  <a:cubicBezTo>
                    <a:pt x="3595" y="583"/>
                    <a:pt x="3596" y="580"/>
                    <a:pt x="3597" y="577"/>
                  </a:cubicBezTo>
                  <a:cubicBezTo>
                    <a:pt x="3601" y="558"/>
                    <a:pt x="3592" y="539"/>
                    <a:pt x="3575" y="529"/>
                  </a:cubicBezTo>
                  <a:cubicBezTo>
                    <a:pt x="3581" y="502"/>
                    <a:pt x="3581" y="502"/>
                    <a:pt x="3581" y="502"/>
                  </a:cubicBezTo>
                  <a:cubicBezTo>
                    <a:pt x="3587" y="474"/>
                    <a:pt x="3587" y="474"/>
                    <a:pt x="3587" y="474"/>
                  </a:cubicBezTo>
                  <a:cubicBezTo>
                    <a:pt x="3762" y="454"/>
                    <a:pt x="3762" y="454"/>
                    <a:pt x="3762" y="454"/>
                  </a:cubicBezTo>
                  <a:cubicBezTo>
                    <a:pt x="3766" y="458"/>
                    <a:pt x="3771" y="462"/>
                    <a:pt x="3777" y="464"/>
                  </a:cubicBezTo>
                  <a:cubicBezTo>
                    <a:pt x="3735" y="662"/>
                    <a:pt x="3735" y="662"/>
                    <a:pt x="3735" y="6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23909" y="2392774"/>
            <a:ext cx="9544179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1323910" y="1224449"/>
            <a:ext cx="9544180" cy="1018621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23910" y="2319270"/>
            <a:ext cx="514985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3">
            <a:extLst>
              <a:ext uri="{FF2B5EF4-FFF2-40B4-BE49-F238E27FC236}">
                <a16:creationId xmlns:a16="http://schemas.microsoft.com/office/drawing/2014/main" id="{2B5D8F25-EDE1-457C-95A9-C9E8AE063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23910" y="3184588"/>
            <a:ext cx="954417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38" name="文本占位符 13">
            <a:extLst>
              <a:ext uri="{FF2B5EF4-FFF2-40B4-BE49-F238E27FC236}">
                <a16:creationId xmlns:a16="http://schemas.microsoft.com/office/drawing/2014/main" id="{FBECA440-8256-4205-9CB9-B66C21DEEE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3910" y="3480859"/>
            <a:ext cx="954417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5999" y="3117850"/>
            <a:ext cx="4049905" cy="784225"/>
          </a:xfrm>
        </p:spPr>
        <p:txBody>
          <a:bodyPr anchor="ctr">
            <a:norm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0" y="3902075"/>
            <a:ext cx="4049905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15EF2-14A0-4FA4-AE6B-9E898E8F4938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695325" y="6235700"/>
            <a:ext cx="4114800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E22CD-1634-45B2-A601-C9E681B8AEA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610599" y="62357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9EFDEE63-8253-4924-9BE3-27464BB6BEF8}"/>
              </a:ext>
            </a:extLst>
          </p:cNvPr>
          <p:cNvSpPr>
            <a:spLocks/>
          </p:cNvSpPr>
          <p:nvPr userDrawn="1"/>
        </p:nvSpPr>
        <p:spPr bwMode="auto">
          <a:xfrm>
            <a:off x="10917238" y="895350"/>
            <a:ext cx="1274762" cy="1550988"/>
          </a:xfrm>
          <a:custGeom>
            <a:avLst/>
            <a:gdLst>
              <a:gd name="connsiteX0" fmla="*/ 771417 w 1274762"/>
              <a:gd name="connsiteY0" fmla="*/ 400891 h 1550988"/>
              <a:gd name="connsiteX1" fmla="*/ 387350 w 1274762"/>
              <a:gd name="connsiteY1" fmla="*/ 785352 h 1550988"/>
              <a:gd name="connsiteX2" fmla="*/ 771417 w 1274762"/>
              <a:gd name="connsiteY2" fmla="*/ 1166527 h 1550988"/>
              <a:gd name="connsiteX3" fmla="*/ 1155485 w 1274762"/>
              <a:gd name="connsiteY3" fmla="*/ 785352 h 1550988"/>
              <a:gd name="connsiteX4" fmla="*/ 771417 w 1274762"/>
              <a:gd name="connsiteY4" fmla="*/ 400891 h 1550988"/>
              <a:gd name="connsiteX5" fmla="*/ 682786 w 1274762"/>
              <a:gd name="connsiteY5" fmla="*/ 0 h 1550988"/>
              <a:gd name="connsiteX6" fmla="*/ 869896 w 1274762"/>
              <a:gd name="connsiteY6" fmla="*/ 0 h 1550988"/>
              <a:gd name="connsiteX7" fmla="*/ 909288 w 1274762"/>
              <a:gd name="connsiteY7" fmla="*/ 213590 h 1550988"/>
              <a:gd name="connsiteX8" fmla="*/ 1060288 w 1274762"/>
              <a:gd name="connsiteY8" fmla="*/ 276023 h 1550988"/>
              <a:gd name="connsiteX9" fmla="*/ 1244116 w 1274762"/>
              <a:gd name="connsiteY9" fmla="*/ 164300 h 1550988"/>
              <a:gd name="connsiteX10" fmla="*/ 1260939 w 1274762"/>
              <a:gd name="connsiteY10" fmla="*/ 181140 h 1550988"/>
              <a:gd name="connsiteX11" fmla="*/ 1274762 w 1274762"/>
              <a:gd name="connsiteY11" fmla="*/ 194977 h 1550988"/>
              <a:gd name="connsiteX12" fmla="*/ 1274762 w 1274762"/>
              <a:gd name="connsiteY12" fmla="*/ 452207 h 1550988"/>
              <a:gd name="connsiteX13" fmla="*/ 1260529 w 1274762"/>
              <a:gd name="connsiteY13" fmla="*/ 473183 h 1550988"/>
              <a:gd name="connsiteX14" fmla="*/ 1274762 w 1274762"/>
              <a:gd name="connsiteY14" fmla="*/ 501078 h 1550988"/>
              <a:gd name="connsiteX15" fmla="*/ 1274762 w 1274762"/>
              <a:gd name="connsiteY15" fmla="*/ 1051351 h 1550988"/>
              <a:gd name="connsiteX16" fmla="*/ 1263812 w 1274762"/>
              <a:gd name="connsiteY16" fmla="*/ 1074519 h 1550988"/>
              <a:gd name="connsiteX17" fmla="*/ 1265556 w 1274762"/>
              <a:gd name="connsiteY17" fmla="*/ 1077446 h 1550988"/>
              <a:gd name="connsiteX18" fmla="*/ 1274762 w 1274762"/>
              <a:gd name="connsiteY18" fmla="*/ 1092896 h 1550988"/>
              <a:gd name="connsiteX19" fmla="*/ 1274762 w 1274762"/>
              <a:gd name="connsiteY19" fmla="*/ 1362583 h 1550988"/>
              <a:gd name="connsiteX20" fmla="*/ 1244116 w 1274762"/>
              <a:gd name="connsiteY20" fmla="*/ 1393261 h 1550988"/>
              <a:gd name="connsiteX21" fmla="*/ 1063571 w 1274762"/>
              <a:gd name="connsiteY21" fmla="*/ 1274965 h 1550988"/>
              <a:gd name="connsiteX22" fmla="*/ 912570 w 1274762"/>
              <a:gd name="connsiteY22" fmla="*/ 1340685 h 1550988"/>
              <a:gd name="connsiteX23" fmla="*/ 860048 w 1274762"/>
              <a:gd name="connsiteY23" fmla="*/ 1550988 h 1550988"/>
              <a:gd name="connsiteX24" fmla="*/ 672939 w 1274762"/>
              <a:gd name="connsiteY24" fmla="*/ 1550988 h 1550988"/>
              <a:gd name="connsiteX25" fmla="*/ 630264 w 1274762"/>
              <a:gd name="connsiteY25" fmla="*/ 1343971 h 1550988"/>
              <a:gd name="connsiteX26" fmla="*/ 462850 w 1274762"/>
              <a:gd name="connsiteY26" fmla="*/ 1274965 h 1550988"/>
              <a:gd name="connsiteX27" fmla="*/ 275741 w 1274762"/>
              <a:gd name="connsiteY27" fmla="*/ 1386689 h 1550988"/>
              <a:gd name="connsiteX28" fmla="*/ 144436 w 1274762"/>
              <a:gd name="connsiteY28" fmla="*/ 1255249 h 1550988"/>
              <a:gd name="connsiteX29" fmla="*/ 265893 w 1274762"/>
              <a:gd name="connsiteY29" fmla="*/ 1074519 h 1550988"/>
              <a:gd name="connsiteX30" fmla="*/ 200240 w 1274762"/>
              <a:gd name="connsiteY30" fmla="*/ 913506 h 1550988"/>
              <a:gd name="connsiteX31" fmla="*/ 0 w 1274762"/>
              <a:gd name="connsiteY31" fmla="*/ 864216 h 1550988"/>
              <a:gd name="connsiteX32" fmla="*/ 0 w 1274762"/>
              <a:gd name="connsiteY32" fmla="*/ 676914 h 1550988"/>
              <a:gd name="connsiteX33" fmla="*/ 200240 w 1274762"/>
              <a:gd name="connsiteY33" fmla="*/ 637482 h 1550988"/>
              <a:gd name="connsiteX34" fmla="*/ 265893 w 1274762"/>
              <a:gd name="connsiteY34" fmla="*/ 476469 h 1550988"/>
              <a:gd name="connsiteX35" fmla="*/ 154283 w 1274762"/>
              <a:gd name="connsiteY35" fmla="*/ 289167 h 1550988"/>
              <a:gd name="connsiteX36" fmla="*/ 288871 w 1274762"/>
              <a:gd name="connsiteY36" fmla="*/ 157728 h 1550988"/>
              <a:gd name="connsiteX37" fmla="*/ 466133 w 1274762"/>
              <a:gd name="connsiteY37" fmla="*/ 279309 h 1550988"/>
              <a:gd name="connsiteX38" fmla="*/ 630264 w 1274762"/>
              <a:gd name="connsiteY38" fmla="*/ 210304 h 1550988"/>
              <a:gd name="connsiteX39" fmla="*/ 682786 w 1274762"/>
              <a:gd name="connsiteY39" fmla="*/ 0 h 155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74762" h="1550988">
                <a:moveTo>
                  <a:pt x="771417" y="400891"/>
                </a:moveTo>
                <a:cubicBezTo>
                  <a:pt x="561329" y="400891"/>
                  <a:pt x="387350" y="571763"/>
                  <a:pt x="387350" y="785352"/>
                </a:cubicBezTo>
                <a:cubicBezTo>
                  <a:pt x="387350" y="995656"/>
                  <a:pt x="561329" y="1166527"/>
                  <a:pt x="771417" y="1166527"/>
                </a:cubicBezTo>
                <a:cubicBezTo>
                  <a:pt x="981506" y="1166527"/>
                  <a:pt x="1155485" y="995656"/>
                  <a:pt x="1155485" y="785352"/>
                </a:cubicBezTo>
                <a:cubicBezTo>
                  <a:pt x="1155485" y="571763"/>
                  <a:pt x="981506" y="400891"/>
                  <a:pt x="771417" y="400891"/>
                </a:cubicBezTo>
                <a:close/>
                <a:moveTo>
                  <a:pt x="682786" y="0"/>
                </a:moveTo>
                <a:cubicBezTo>
                  <a:pt x="682786" y="0"/>
                  <a:pt x="682786" y="0"/>
                  <a:pt x="869896" y="0"/>
                </a:cubicBezTo>
                <a:cubicBezTo>
                  <a:pt x="869896" y="0"/>
                  <a:pt x="869896" y="0"/>
                  <a:pt x="909288" y="213590"/>
                </a:cubicBezTo>
                <a:cubicBezTo>
                  <a:pt x="965092" y="230019"/>
                  <a:pt x="1014332" y="249735"/>
                  <a:pt x="1060288" y="276023"/>
                </a:cubicBezTo>
                <a:cubicBezTo>
                  <a:pt x="1060288" y="276023"/>
                  <a:pt x="1060288" y="276023"/>
                  <a:pt x="1244116" y="164300"/>
                </a:cubicBezTo>
                <a:cubicBezTo>
                  <a:pt x="1244116" y="164300"/>
                  <a:pt x="1244116" y="164300"/>
                  <a:pt x="1260939" y="181140"/>
                </a:cubicBezTo>
                <a:lnTo>
                  <a:pt x="1274762" y="194977"/>
                </a:lnTo>
                <a:lnTo>
                  <a:pt x="1274762" y="452207"/>
                </a:lnTo>
                <a:lnTo>
                  <a:pt x="1260529" y="473183"/>
                </a:lnTo>
                <a:lnTo>
                  <a:pt x="1274762" y="501078"/>
                </a:lnTo>
                <a:lnTo>
                  <a:pt x="1274762" y="1051351"/>
                </a:lnTo>
                <a:lnTo>
                  <a:pt x="1263812" y="1074519"/>
                </a:lnTo>
                <a:cubicBezTo>
                  <a:pt x="1263812" y="1074519"/>
                  <a:pt x="1263812" y="1074519"/>
                  <a:pt x="1265556" y="1077446"/>
                </a:cubicBezTo>
                <a:lnTo>
                  <a:pt x="1274762" y="1092896"/>
                </a:lnTo>
                <a:lnTo>
                  <a:pt x="1274762" y="1362583"/>
                </a:lnTo>
                <a:lnTo>
                  <a:pt x="1244116" y="1393261"/>
                </a:lnTo>
                <a:cubicBezTo>
                  <a:pt x="1244116" y="1393261"/>
                  <a:pt x="1244116" y="1393261"/>
                  <a:pt x="1063571" y="1274965"/>
                </a:cubicBezTo>
                <a:cubicBezTo>
                  <a:pt x="1017614" y="1301253"/>
                  <a:pt x="965092" y="1324255"/>
                  <a:pt x="912570" y="1340685"/>
                </a:cubicBezTo>
                <a:cubicBezTo>
                  <a:pt x="912570" y="1340685"/>
                  <a:pt x="912570" y="1340685"/>
                  <a:pt x="860048" y="1550988"/>
                </a:cubicBezTo>
                <a:cubicBezTo>
                  <a:pt x="860048" y="1550988"/>
                  <a:pt x="860048" y="1550988"/>
                  <a:pt x="672939" y="1550988"/>
                </a:cubicBezTo>
                <a:cubicBezTo>
                  <a:pt x="672939" y="1550988"/>
                  <a:pt x="672939" y="1550988"/>
                  <a:pt x="630264" y="1343971"/>
                </a:cubicBezTo>
                <a:cubicBezTo>
                  <a:pt x="571177" y="1327541"/>
                  <a:pt x="515372" y="1304539"/>
                  <a:pt x="462850" y="1274965"/>
                </a:cubicBezTo>
                <a:cubicBezTo>
                  <a:pt x="462850" y="1274965"/>
                  <a:pt x="462850" y="1274965"/>
                  <a:pt x="275741" y="1386689"/>
                </a:cubicBezTo>
                <a:cubicBezTo>
                  <a:pt x="275741" y="1386689"/>
                  <a:pt x="275741" y="1386689"/>
                  <a:pt x="144436" y="1255249"/>
                </a:cubicBezTo>
                <a:cubicBezTo>
                  <a:pt x="144436" y="1255249"/>
                  <a:pt x="144436" y="1255249"/>
                  <a:pt x="265893" y="1074519"/>
                </a:cubicBezTo>
                <a:cubicBezTo>
                  <a:pt x="236349" y="1025229"/>
                  <a:pt x="213371" y="969368"/>
                  <a:pt x="200240" y="913506"/>
                </a:cubicBezTo>
                <a:cubicBezTo>
                  <a:pt x="200240" y="913506"/>
                  <a:pt x="200240" y="913506"/>
                  <a:pt x="0" y="864216"/>
                </a:cubicBezTo>
                <a:cubicBezTo>
                  <a:pt x="0" y="864216"/>
                  <a:pt x="0" y="864216"/>
                  <a:pt x="0" y="676914"/>
                </a:cubicBezTo>
                <a:cubicBezTo>
                  <a:pt x="0" y="676914"/>
                  <a:pt x="0" y="676914"/>
                  <a:pt x="200240" y="637482"/>
                </a:cubicBezTo>
                <a:cubicBezTo>
                  <a:pt x="213371" y="581621"/>
                  <a:pt x="236349" y="525759"/>
                  <a:pt x="265893" y="476469"/>
                </a:cubicBezTo>
                <a:cubicBezTo>
                  <a:pt x="265893" y="476469"/>
                  <a:pt x="265893" y="476469"/>
                  <a:pt x="154283" y="289167"/>
                </a:cubicBezTo>
                <a:cubicBezTo>
                  <a:pt x="154283" y="289167"/>
                  <a:pt x="154283" y="289167"/>
                  <a:pt x="288871" y="157728"/>
                </a:cubicBezTo>
                <a:cubicBezTo>
                  <a:pt x="288871" y="157728"/>
                  <a:pt x="288871" y="157728"/>
                  <a:pt x="466133" y="279309"/>
                </a:cubicBezTo>
                <a:cubicBezTo>
                  <a:pt x="515372" y="249735"/>
                  <a:pt x="571177" y="226733"/>
                  <a:pt x="630264" y="210304"/>
                </a:cubicBezTo>
                <a:cubicBezTo>
                  <a:pt x="630264" y="210304"/>
                  <a:pt x="630264" y="210304"/>
                  <a:pt x="682786" y="0"/>
                </a:cubicBezTo>
                <a:close/>
              </a:path>
            </a:pathLst>
          </a:custGeom>
          <a:solidFill>
            <a:srgbClr val="00AEB3">
              <a:alpha val="4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1" name="Freeform 42">
            <a:extLst>
              <a:ext uri="{FF2B5EF4-FFF2-40B4-BE49-F238E27FC236}">
                <a16:creationId xmlns:a16="http://schemas.microsoft.com/office/drawing/2014/main" id="{A88C33DE-DC2D-4F18-805C-BF7B662384C0}"/>
              </a:ext>
            </a:extLst>
          </p:cNvPr>
          <p:cNvSpPr>
            <a:spLocks/>
          </p:cNvSpPr>
          <p:nvPr userDrawn="1"/>
        </p:nvSpPr>
        <p:spPr bwMode="auto">
          <a:xfrm>
            <a:off x="10739437" y="2837657"/>
            <a:ext cx="1452563" cy="1677988"/>
          </a:xfrm>
          <a:custGeom>
            <a:avLst/>
            <a:gdLst>
              <a:gd name="T0" fmla="*/ 722 w 915"/>
              <a:gd name="T1" fmla="*/ 526 h 1057"/>
              <a:gd name="T2" fmla="*/ 583 w 915"/>
              <a:gd name="T3" fmla="*/ 56 h 1057"/>
              <a:gd name="T4" fmla="*/ 776 w 915"/>
              <a:gd name="T5" fmla="*/ 0 h 1057"/>
              <a:gd name="T6" fmla="*/ 915 w 915"/>
              <a:gd name="T7" fmla="*/ 470 h 1057"/>
              <a:gd name="T8" fmla="*/ 722 w 915"/>
              <a:gd name="T9" fmla="*/ 526 h 1057"/>
              <a:gd name="T10" fmla="*/ 415 w 915"/>
              <a:gd name="T11" fmla="*/ 490 h 1057"/>
              <a:gd name="T12" fmla="*/ 342 w 915"/>
              <a:gd name="T13" fmla="*/ 241 h 1057"/>
              <a:gd name="T14" fmla="*/ 168 w 915"/>
              <a:gd name="T15" fmla="*/ 291 h 1057"/>
              <a:gd name="T16" fmla="*/ 242 w 915"/>
              <a:gd name="T17" fmla="*/ 540 h 1057"/>
              <a:gd name="T18" fmla="*/ 415 w 915"/>
              <a:gd name="T19" fmla="*/ 490 h 1057"/>
              <a:gd name="T20" fmla="*/ 146 w 915"/>
              <a:gd name="T21" fmla="*/ 358 h 1057"/>
              <a:gd name="T22" fmla="*/ 0 w 915"/>
              <a:gd name="T23" fmla="*/ 401 h 1057"/>
              <a:gd name="T24" fmla="*/ 41 w 915"/>
              <a:gd name="T25" fmla="*/ 538 h 1057"/>
              <a:gd name="T26" fmla="*/ 187 w 915"/>
              <a:gd name="T27" fmla="*/ 496 h 1057"/>
              <a:gd name="T28" fmla="*/ 146 w 915"/>
              <a:gd name="T29" fmla="*/ 358 h 1057"/>
              <a:gd name="T30" fmla="*/ 438 w 915"/>
              <a:gd name="T31" fmla="*/ 902 h 1057"/>
              <a:gd name="T32" fmla="*/ 579 w 915"/>
              <a:gd name="T33" fmla="*/ 488 h 1057"/>
              <a:gd name="T34" fmla="*/ 655 w 915"/>
              <a:gd name="T35" fmla="*/ 465 h 1057"/>
              <a:gd name="T36" fmla="*/ 556 w 915"/>
              <a:gd name="T37" fmla="*/ 131 h 1057"/>
              <a:gd name="T38" fmla="*/ 377 w 915"/>
              <a:gd name="T39" fmla="*/ 183 h 1057"/>
              <a:gd name="T40" fmla="*/ 476 w 915"/>
              <a:gd name="T41" fmla="*/ 519 h 1057"/>
              <a:gd name="T42" fmla="*/ 478 w 915"/>
              <a:gd name="T43" fmla="*/ 517 h 1057"/>
              <a:gd name="T44" fmla="*/ 357 w 915"/>
              <a:gd name="T45" fmla="*/ 874 h 1057"/>
              <a:gd name="T46" fmla="*/ 56 w 915"/>
              <a:gd name="T47" fmla="*/ 772 h 1057"/>
              <a:gd name="T48" fmla="*/ 38 w 915"/>
              <a:gd name="T49" fmla="*/ 825 h 1057"/>
              <a:gd name="T50" fmla="*/ 339 w 915"/>
              <a:gd name="T51" fmla="*/ 928 h 1057"/>
              <a:gd name="T52" fmla="*/ 420 w 915"/>
              <a:gd name="T53" fmla="*/ 955 h 1057"/>
              <a:gd name="T54" fmla="*/ 719 w 915"/>
              <a:gd name="T55" fmla="*/ 1057 h 1057"/>
              <a:gd name="T56" fmla="*/ 737 w 915"/>
              <a:gd name="T57" fmla="*/ 1004 h 1057"/>
              <a:gd name="T58" fmla="*/ 438 w 915"/>
              <a:gd name="T59" fmla="*/ 902 h 1057"/>
              <a:gd name="T60" fmla="*/ 438 w 915"/>
              <a:gd name="T61" fmla="*/ 902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15" h="1057">
                <a:moveTo>
                  <a:pt x="722" y="526"/>
                </a:moveTo>
                <a:lnTo>
                  <a:pt x="583" y="56"/>
                </a:lnTo>
                <a:lnTo>
                  <a:pt x="776" y="0"/>
                </a:lnTo>
                <a:lnTo>
                  <a:pt x="915" y="470"/>
                </a:lnTo>
                <a:lnTo>
                  <a:pt x="722" y="526"/>
                </a:lnTo>
                <a:close/>
                <a:moveTo>
                  <a:pt x="415" y="490"/>
                </a:moveTo>
                <a:lnTo>
                  <a:pt x="342" y="241"/>
                </a:lnTo>
                <a:lnTo>
                  <a:pt x="168" y="291"/>
                </a:lnTo>
                <a:lnTo>
                  <a:pt x="242" y="540"/>
                </a:lnTo>
                <a:lnTo>
                  <a:pt x="415" y="490"/>
                </a:lnTo>
                <a:close/>
                <a:moveTo>
                  <a:pt x="146" y="358"/>
                </a:moveTo>
                <a:lnTo>
                  <a:pt x="0" y="401"/>
                </a:lnTo>
                <a:lnTo>
                  <a:pt x="41" y="538"/>
                </a:lnTo>
                <a:lnTo>
                  <a:pt x="187" y="496"/>
                </a:lnTo>
                <a:lnTo>
                  <a:pt x="146" y="358"/>
                </a:lnTo>
                <a:close/>
                <a:moveTo>
                  <a:pt x="438" y="902"/>
                </a:moveTo>
                <a:lnTo>
                  <a:pt x="579" y="488"/>
                </a:lnTo>
                <a:lnTo>
                  <a:pt x="655" y="465"/>
                </a:lnTo>
                <a:lnTo>
                  <a:pt x="556" y="131"/>
                </a:lnTo>
                <a:lnTo>
                  <a:pt x="377" y="183"/>
                </a:lnTo>
                <a:lnTo>
                  <a:pt x="476" y="519"/>
                </a:lnTo>
                <a:lnTo>
                  <a:pt x="478" y="517"/>
                </a:lnTo>
                <a:lnTo>
                  <a:pt x="357" y="874"/>
                </a:lnTo>
                <a:lnTo>
                  <a:pt x="56" y="772"/>
                </a:lnTo>
                <a:lnTo>
                  <a:pt x="38" y="825"/>
                </a:lnTo>
                <a:lnTo>
                  <a:pt x="339" y="928"/>
                </a:lnTo>
                <a:lnTo>
                  <a:pt x="420" y="955"/>
                </a:lnTo>
                <a:lnTo>
                  <a:pt x="719" y="1057"/>
                </a:lnTo>
                <a:lnTo>
                  <a:pt x="737" y="1004"/>
                </a:lnTo>
                <a:lnTo>
                  <a:pt x="438" y="902"/>
                </a:lnTo>
                <a:lnTo>
                  <a:pt x="438" y="902"/>
                </a:lnTo>
                <a:close/>
              </a:path>
            </a:pathLst>
          </a:custGeom>
          <a:solidFill>
            <a:srgbClr val="00AEB3">
              <a:alpha val="3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FC771B30-0050-47E4-AB19-D501C3F5F754}"/>
              </a:ext>
            </a:extLst>
          </p:cNvPr>
          <p:cNvSpPr>
            <a:spLocks/>
          </p:cNvSpPr>
          <p:nvPr userDrawn="1"/>
        </p:nvSpPr>
        <p:spPr bwMode="auto">
          <a:xfrm>
            <a:off x="11339513" y="4795840"/>
            <a:ext cx="857250" cy="1820318"/>
          </a:xfrm>
          <a:custGeom>
            <a:avLst/>
            <a:gdLst>
              <a:gd name="connsiteX0" fmla="*/ 857250 w 857250"/>
              <a:gd name="connsiteY0" fmla="*/ 0 h 1820318"/>
              <a:gd name="connsiteX1" fmla="*/ 857250 w 857250"/>
              <a:gd name="connsiteY1" fmla="*/ 516534 h 1820318"/>
              <a:gd name="connsiteX2" fmla="*/ 770485 w 857250"/>
              <a:gd name="connsiteY2" fmla="*/ 554281 h 1820318"/>
              <a:gd name="connsiteX3" fmla="*/ 298280 w 857250"/>
              <a:gd name="connsiteY3" fmla="*/ 759710 h 1820318"/>
              <a:gd name="connsiteX4" fmla="*/ 286696 w 857250"/>
              <a:gd name="connsiteY4" fmla="*/ 788657 h 1820318"/>
              <a:gd name="connsiteX5" fmla="*/ 315656 w 857250"/>
              <a:gd name="connsiteY5" fmla="*/ 800236 h 1820318"/>
              <a:gd name="connsiteX6" fmla="*/ 780527 w 857250"/>
              <a:gd name="connsiteY6" fmla="*/ 597997 h 1820318"/>
              <a:gd name="connsiteX7" fmla="*/ 857250 w 857250"/>
              <a:gd name="connsiteY7" fmla="*/ 564619 h 1820318"/>
              <a:gd name="connsiteX8" fmla="*/ 857250 w 857250"/>
              <a:gd name="connsiteY8" fmla="*/ 768165 h 1820318"/>
              <a:gd name="connsiteX9" fmla="*/ 756761 w 857250"/>
              <a:gd name="connsiteY9" fmla="*/ 811882 h 1820318"/>
              <a:gd name="connsiteX10" fmla="*/ 390950 w 857250"/>
              <a:gd name="connsiteY10" fmla="*/ 971025 h 1820318"/>
              <a:gd name="connsiteX11" fmla="*/ 379366 w 857250"/>
              <a:gd name="connsiteY11" fmla="*/ 999973 h 1820318"/>
              <a:gd name="connsiteX12" fmla="*/ 408325 w 857250"/>
              <a:gd name="connsiteY12" fmla="*/ 1011552 h 1820318"/>
              <a:gd name="connsiteX13" fmla="*/ 756882 w 857250"/>
              <a:gd name="connsiteY13" fmla="*/ 858900 h 1820318"/>
              <a:gd name="connsiteX14" fmla="*/ 857250 w 857250"/>
              <a:gd name="connsiteY14" fmla="*/ 814943 h 1820318"/>
              <a:gd name="connsiteX15" fmla="*/ 857250 w 857250"/>
              <a:gd name="connsiteY15" fmla="*/ 1019465 h 1820318"/>
              <a:gd name="connsiteX16" fmla="*/ 848689 w 857250"/>
              <a:gd name="connsiteY16" fmla="*/ 1023197 h 1820318"/>
              <a:gd name="connsiteX17" fmla="*/ 483619 w 857250"/>
              <a:gd name="connsiteY17" fmla="*/ 1182341 h 1820318"/>
              <a:gd name="connsiteX18" fmla="*/ 472036 w 857250"/>
              <a:gd name="connsiteY18" fmla="*/ 1211288 h 1820318"/>
              <a:gd name="connsiteX19" fmla="*/ 500995 w 857250"/>
              <a:gd name="connsiteY19" fmla="*/ 1219972 h 1820318"/>
              <a:gd name="connsiteX20" fmla="*/ 849552 w 857250"/>
              <a:gd name="connsiteY20" fmla="*/ 1068027 h 1820318"/>
              <a:gd name="connsiteX21" fmla="*/ 857250 w 857250"/>
              <a:gd name="connsiteY21" fmla="*/ 1064671 h 1820318"/>
              <a:gd name="connsiteX22" fmla="*/ 857250 w 857250"/>
              <a:gd name="connsiteY22" fmla="*/ 1270166 h 1820318"/>
              <a:gd name="connsiteX23" fmla="*/ 825212 w 857250"/>
              <a:gd name="connsiteY23" fmla="*/ 1284103 h 1820318"/>
              <a:gd name="connsiteX24" fmla="*/ 573393 w 857250"/>
              <a:gd name="connsiteY24" fmla="*/ 1393656 h 1820318"/>
              <a:gd name="connsiteX25" fmla="*/ 564705 w 857250"/>
              <a:gd name="connsiteY25" fmla="*/ 1419708 h 1820318"/>
              <a:gd name="connsiteX26" fmla="*/ 590768 w 857250"/>
              <a:gd name="connsiteY26" fmla="*/ 1431287 h 1820318"/>
              <a:gd name="connsiteX27" fmla="*/ 845382 w 857250"/>
              <a:gd name="connsiteY27" fmla="*/ 1320519 h 1820318"/>
              <a:gd name="connsiteX28" fmla="*/ 857250 w 857250"/>
              <a:gd name="connsiteY28" fmla="*/ 1315356 h 1820318"/>
              <a:gd name="connsiteX29" fmla="*/ 857250 w 857250"/>
              <a:gd name="connsiteY29" fmla="*/ 1807114 h 1820318"/>
              <a:gd name="connsiteX30" fmla="*/ 829552 w 857250"/>
              <a:gd name="connsiteY30" fmla="*/ 1815591 h 1820318"/>
              <a:gd name="connsiteX31" fmla="*/ 570497 w 857250"/>
              <a:gd name="connsiteY31" fmla="*/ 1683129 h 1820318"/>
              <a:gd name="connsiteX32" fmla="*/ 0 w 857250"/>
              <a:gd name="connsiteY32" fmla="*/ 374711 h 1820318"/>
              <a:gd name="connsiteX33" fmla="*/ 121629 w 857250"/>
              <a:gd name="connsiteY33" fmla="*/ 322606 h 1820318"/>
              <a:gd name="connsiteX34" fmla="*/ 121629 w 857250"/>
              <a:gd name="connsiteY34" fmla="*/ 392079 h 1820318"/>
              <a:gd name="connsiteX35" fmla="*/ 243258 w 857250"/>
              <a:gd name="connsiteY35" fmla="*/ 441290 h 1820318"/>
              <a:gd name="connsiteX36" fmla="*/ 292488 w 857250"/>
              <a:gd name="connsiteY36" fmla="*/ 319711 h 1820318"/>
              <a:gd name="connsiteX37" fmla="*/ 240362 w 857250"/>
              <a:gd name="connsiteY37" fmla="*/ 270501 h 1820318"/>
              <a:gd name="connsiteX38" fmla="*/ 379366 w 857250"/>
              <a:gd name="connsiteY38" fmla="*/ 209711 h 1820318"/>
              <a:gd name="connsiteX39" fmla="*/ 382262 w 857250"/>
              <a:gd name="connsiteY39" fmla="*/ 279185 h 1820318"/>
              <a:gd name="connsiteX40" fmla="*/ 503891 w 857250"/>
              <a:gd name="connsiteY40" fmla="*/ 328395 h 1820318"/>
              <a:gd name="connsiteX41" fmla="*/ 553121 w 857250"/>
              <a:gd name="connsiteY41" fmla="*/ 203922 h 1820318"/>
              <a:gd name="connsiteX42" fmla="*/ 500995 w 857250"/>
              <a:gd name="connsiteY42" fmla="*/ 154712 h 1820318"/>
              <a:gd name="connsiteX43" fmla="*/ 639999 w 857250"/>
              <a:gd name="connsiteY43" fmla="*/ 96817 h 1820318"/>
              <a:gd name="connsiteX44" fmla="*/ 639999 w 857250"/>
              <a:gd name="connsiteY44" fmla="*/ 166290 h 1820318"/>
              <a:gd name="connsiteX45" fmla="*/ 764524 w 857250"/>
              <a:gd name="connsiteY45" fmla="*/ 215501 h 1820318"/>
              <a:gd name="connsiteX46" fmla="*/ 810859 w 857250"/>
              <a:gd name="connsiteY46" fmla="*/ 91027 h 1820318"/>
              <a:gd name="connsiteX47" fmla="*/ 761628 w 857250"/>
              <a:gd name="connsiteY47" fmla="*/ 41817 h 1820318"/>
              <a:gd name="connsiteX48" fmla="*/ 854750 w 857250"/>
              <a:gd name="connsiteY48" fmla="*/ 1093 h 182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57250" h="1820318">
                <a:moveTo>
                  <a:pt x="857250" y="0"/>
                </a:moveTo>
                <a:lnTo>
                  <a:pt x="857250" y="516534"/>
                </a:lnTo>
                <a:lnTo>
                  <a:pt x="770485" y="554281"/>
                </a:lnTo>
                <a:cubicBezTo>
                  <a:pt x="633574" y="613843"/>
                  <a:pt x="477103" y="681914"/>
                  <a:pt x="298280" y="759710"/>
                </a:cubicBezTo>
                <a:cubicBezTo>
                  <a:pt x="289592" y="765499"/>
                  <a:pt x="283801" y="777078"/>
                  <a:pt x="286696" y="788657"/>
                </a:cubicBezTo>
                <a:cubicBezTo>
                  <a:pt x="292488" y="800236"/>
                  <a:pt x="304072" y="803131"/>
                  <a:pt x="315656" y="800236"/>
                </a:cubicBezTo>
                <a:cubicBezTo>
                  <a:pt x="315656" y="800236"/>
                  <a:pt x="315656" y="800236"/>
                  <a:pt x="780527" y="597997"/>
                </a:cubicBezTo>
                <a:lnTo>
                  <a:pt x="857250" y="564619"/>
                </a:lnTo>
                <a:lnTo>
                  <a:pt x="857250" y="768165"/>
                </a:lnTo>
                <a:lnTo>
                  <a:pt x="756761" y="811882"/>
                </a:lnTo>
                <a:cubicBezTo>
                  <a:pt x="646611" y="859801"/>
                  <a:pt x="525067" y="912678"/>
                  <a:pt x="390950" y="971025"/>
                </a:cubicBezTo>
                <a:cubicBezTo>
                  <a:pt x="379366" y="976815"/>
                  <a:pt x="376470" y="988394"/>
                  <a:pt x="379366" y="999973"/>
                </a:cubicBezTo>
                <a:cubicBezTo>
                  <a:pt x="385158" y="1008657"/>
                  <a:pt x="396742" y="1014446"/>
                  <a:pt x="408325" y="1011552"/>
                </a:cubicBezTo>
                <a:cubicBezTo>
                  <a:pt x="408325" y="1011552"/>
                  <a:pt x="408325" y="1011552"/>
                  <a:pt x="756882" y="858900"/>
                </a:cubicBezTo>
                <a:lnTo>
                  <a:pt x="857250" y="814943"/>
                </a:lnTo>
                <a:lnTo>
                  <a:pt x="857250" y="1019465"/>
                </a:lnTo>
                <a:lnTo>
                  <a:pt x="848689" y="1023197"/>
                </a:lnTo>
                <a:cubicBezTo>
                  <a:pt x="738763" y="1071117"/>
                  <a:pt x="617465" y="1123994"/>
                  <a:pt x="483619" y="1182341"/>
                </a:cubicBezTo>
                <a:cubicBezTo>
                  <a:pt x="472036" y="1185235"/>
                  <a:pt x="466244" y="1199709"/>
                  <a:pt x="472036" y="1211288"/>
                </a:cubicBezTo>
                <a:cubicBezTo>
                  <a:pt x="477827" y="1219972"/>
                  <a:pt x="489411" y="1225762"/>
                  <a:pt x="500995" y="1219972"/>
                </a:cubicBezTo>
                <a:cubicBezTo>
                  <a:pt x="500995" y="1219972"/>
                  <a:pt x="500995" y="1219972"/>
                  <a:pt x="849552" y="1068027"/>
                </a:cubicBezTo>
                <a:lnTo>
                  <a:pt x="857250" y="1064671"/>
                </a:lnTo>
                <a:lnTo>
                  <a:pt x="857250" y="1270166"/>
                </a:lnTo>
                <a:lnTo>
                  <a:pt x="825212" y="1284103"/>
                </a:lnTo>
                <a:cubicBezTo>
                  <a:pt x="746628" y="1318291"/>
                  <a:pt x="662805" y="1354758"/>
                  <a:pt x="573393" y="1393656"/>
                </a:cubicBezTo>
                <a:cubicBezTo>
                  <a:pt x="564705" y="1396551"/>
                  <a:pt x="558913" y="1411024"/>
                  <a:pt x="564705" y="1419708"/>
                </a:cubicBezTo>
                <a:cubicBezTo>
                  <a:pt x="567601" y="1431287"/>
                  <a:pt x="582081" y="1437077"/>
                  <a:pt x="590768" y="1431287"/>
                </a:cubicBezTo>
                <a:cubicBezTo>
                  <a:pt x="590768" y="1431287"/>
                  <a:pt x="590768" y="1431287"/>
                  <a:pt x="845382" y="1320519"/>
                </a:cubicBezTo>
                <a:lnTo>
                  <a:pt x="857250" y="1315356"/>
                </a:lnTo>
                <a:lnTo>
                  <a:pt x="857250" y="1807114"/>
                </a:lnTo>
                <a:lnTo>
                  <a:pt x="829552" y="1815591"/>
                </a:lnTo>
                <a:cubicBezTo>
                  <a:pt x="723800" y="1837002"/>
                  <a:pt x="616108" y="1784445"/>
                  <a:pt x="570497" y="1683129"/>
                </a:cubicBezTo>
                <a:cubicBezTo>
                  <a:pt x="570497" y="1683129"/>
                  <a:pt x="570497" y="1683129"/>
                  <a:pt x="0" y="374711"/>
                </a:cubicBezTo>
                <a:cubicBezTo>
                  <a:pt x="0" y="374711"/>
                  <a:pt x="0" y="374711"/>
                  <a:pt x="121629" y="322606"/>
                </a:cubicBezTo>
                <a:cubicBezTo>
                  <a:pt x="112941" y="342869"/>
                  <a:pt x="112941" y="368922"/>
                  <a:pt x="121629" y="392079"/>
                </a:cubicBezTo>
                <a:cubicBezTo>
                  <a:pt x="141900" y="438395"/>
                  <a:pt x="196923" y="461553"/>
                  <a:pt x="243258" y="441290"/>
                </a:cubicBezTo>
                <a:cubicBezTo>
                  <a:pt x="292488" y="421027"/>
                  <a:pt x="312760" y="366027"/>
                  <a:pt x="292488" y="319711"/>
                </a:cubicBezTo>
                <a:cubicBezTo>
                  <a:pt x="280905" y="293659"/>
                  <a:pt x="263529" y="279185"/>
                  <a:pt x="240362" y="270501"/>
                </a:cubicBezTo>
                <a:cubicBezTo>
                  <a:pt x="240362" y="270501"/>
                  <a:pt x="240362" y="270501"/>
                  <a:pt x="379366" y="209711"/>
                </a:cubicBezTo>
                <a:cubicBezTo>
                  <a:pt x="370678" y="229974"/>
                  <a:pt x="370678" y="256027"/>
                  <a:pt x="382262" y="279185"/>
                </a:cubicBezTo>
                <a:cubicBezTo>
                  <a:pt x="402533" y="325501"/>
                  <a:pt x="457556" y="348658"/>
                  <a:pt x="503891" y="328395"/>
                </a:cubicBezTo>
                <a:cubicBezTo>
                  <a:pt x="550225" y="308132"/>
                  <a:pt x="573393" y="253132"/>
                  <a:pt x="553121" y="203922"/>
                </a:cubicBezTo>
                <a:cubicBezTo>
                  <a:pt x="541538" y="180764"/>
                  <a:pt x="524162" y="163396"/>
                  <a:pt x="500995" y="154712"/>
                </a:cubicBezTo>
                <a:cubicBezTo>
                  <a:pt x="500995" y="154712"/>
                  <a:pt x="500995" y="154712"/>
                  <a:pt x="639999" y="96817"/>
                </a:cubicBezTo>
                <a:cubicBezTo>
                  <a:pt x="631311" y="117080"/>
                  <a:pt x="631311" y="143133"/>
                  <a:pt x="639999" y="166290"/>
                </a:cubicBezTo>
                <a:cubicBezTo>
                  <a:pt x="660271" y="212606"/>
                  <a:pt x="715293" y="235764"/>
                  <a:pt x="764524" y="215501"/>
                </a:cubicBezTo>
                <a:cubicBezTo>
                  <a:pt x="810859" y="195238"/>
                  <a:pt x="831130" y="140238"/>
                  <a:pt x="810859" y="91027"/>
                </a:cubicBezTo>
                <a:cubicBezTo>
                  <a:pt x="802171" y="67870"/>
                  <a:pt x="781899" y="50501"/>
                  <a:pt x="761628" y="41817"/>
                </a:cubicBezTo>
                <a:cubicBezTo>
                  <a:pt x="761628" y="41817"/>
                  <a:pt x="761628" y="41817"/>
                  <a:pt x="854750" y="1093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859BBF0C-06D9-43E3-8FCD-B7CDFA942498}"/>
              </a:ext>
            </a:extLst>
          </p:cNvPr>
          <p:cNvSpPr>
            <a:spLocks/>
          </p:cNvSpPr>
          <p:nvPr userDrawn="1"/>
        </p:nvSpPr>
        <p:spPr bwMode="auto">
          <a:xfrm rot="1724836">
            <a:off x="2140114" y="-29064"/>
            <a:ext cx="320675" cy="319088"/>
          </a:xfrm>
          <a:custGeom>
            <a:avLst/>
            <a:gdLst>
              <a:gd name="connsiteX0" fmla="*/ 0 w 320675"/>
              <a:gd name="connsiteY0" fmla="*/ 124317 h 319088"/>
              <a:gd name="connsiteX1" fmla="*/ 226626 w 320675"/>
              <a:gd name="connsiteY1" fmla="*/ 0 h 319088"/>
              <a:gd name="connsiteX2" fmla="*/ 320675 w 320675"/>
              <a:gd name="connsiteY2" fmla="*/ 0 h 319088"/>
              <a:gd name="connsiteX3" fmla="*/ 320675 w 320675"/>
              <a:gd name="connsiteY3" fmla="*/ 319088 h 319088"/>
              <a:gd name="connsiteX4" fmla="*/ 0 w 320675"/>
              <a:gd name="connsiteY4" fmla="*/ 319088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75" h="319088">
                <a:moveTo>
                  <a:pt x="0" y="124317"/>
                </a:moveTo>
                <a:lnTo>
                  <a:pt x="226626" y="0"/>
                </a:lnTo>
                <a:lnTo>
                  <a:pt x="320675" y="0"/>
                </a:lnTo>
                <a:lnTo>
                  <a:pt x="320675" y="319088"/>
                </a:lnTo>
                <a:lnTo>
                  <a:pt x="0" y="31908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F4D4852C-D4F5-4E3D-B874-CE7DF08FF3B2}"/>
              </a:ext>
            </a:extLst>
          </p:cNvPr>
          <p:cNvSpPr>
            <a:spLocks/>
          </p:cNvSpPr>
          <p:nvPr userDrawn="1"/>
        </p:nvSpPr>
        <p:spPr bwMode="auto">
          <a:xfrm rot="1724836">
            <a:off x="2564380" y="-24442"/>
            <a:ext cx="319088" cy="531813"/>
          </a:xfrm>
          <a:custGeom>
            <a:avLst/>
            <a:gdLst>
              <a:gd name="connsiteX0" fmla="*/ 0 w 319088"/>
              <a:gd name="connsiteY0" fmla="*/ 85310 h 531813"/>
              <a:gd name="connsiteX1" fmla="*/ 162097 w 319088"/>
              <a:gd name="connsiteY1" fmla="*/ 0 h 531813"/>
              <a:gd name="connsiteX2" fmla="*/ 319088 w 319088"/>
              <a:gd name="connsiteY2" fmla="*/ 0 h 531813"/>
              <a:gd name="connsiteX3" fmla="*/ 319088 w 319088"/>
              <a:gd name="connsiteY3" fmla="*/ 531813 h 531813"/>
              <a:gd name="connsiteX4" fmla="*/ 0 w 319088"/>
              <a:gd name="connsiteY4" fmla="*/ 531813 h 53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8" h="531813">
                <a:moveTo>
                  <a:pt x="0" y="85310"/>
                </a:moveTo>
                <a:lnTo>
                  <a:pt x="162097" y="0"/>
                </a:lnTo>
                <a:lnTo>
                  <a:pt x="319088" y="0"/>
                </a:lnTo>
                <a:lnTo>
                  <a:pt x="319088" y="531813"/>
                </a:lnTo>
                <a:lnTo>
                  <a:pt x="0" y="531813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EFFF0E51-C221-4174-B92D-ACB8F17B54C8}"/>
              </a:ext>
            </a:extLst>
          </p:cNvPr>
          <p:cNvSpPr>
            <a:spLocks/>
          </p:cNvSpPr>
          <p:nvPr userDrawn="1"/>
        </p:nvSpPr>
        <p:spPr bwMode="auto">
          <a:xfrm rot="1724836">
            <a:off x="2989940" y="-18676"/>
            <a:ext cx="319088" cy="744538"/>
          </a:xfrm>
          <a:custGeom>
            <a:avLst/>
            <a:gdLst>
              <a:gd name="connsiteX0" fmla="*/ 0 w 319088"/>
              <a:gd name="connsiteY0" fmla="*/ 56488 h 744538"/>
              <a:gd name="connsiteX1" fmla="*/ 102976 w 319088"/>
              <a:gd name="connsiteY1" fmla="*/ 0 h 744538"/>
              <a:gd name="connsiteX2" fmla="*/ 319088 w 319088"/>
              <a:gd name="connsiteY2" fmla="*/ 0 h 744538"/>
              <a:gd name="connsiteX3" fmla="*/ 319088 w 319088"/>
              <a:gd name="connsiteY3" fmla="*/ 744538 h 744538"/>
              <a:gd name="connsiteX4" fmla="*/ 0 w 319088"/>
              <a:gd name="connsiteY4" fmla="*/ 744538 h 74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8" h="744538">
                <a:moveTo>
                  <a:pt x="0" y="56488"/>
                </a:moveTo>
                <a:lnTo>
                  <a:pt x="102976" y="0"/>
                </a:lnTo>
                <a:lnTo>
                  <a:pt x="319088" y="0"/>
                </a:lnTo>
                <a:lnTo>
                  <a:pt x="319088" y="744538"/>
                </a:lnTo>
                <a:lnTo>
                  <a:pt x="0" y="74453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9F2886FC-8993-4399-8726-55CD8CF665C5}"/>
              </a:ext>
            </a:extLst>
          </p:cNvPr>
          <p:cNvSpPr>
            <a:spLocks/>
          </p:cNvSpPr>
          <p:nvPr userDrawn="1"/>
        </p:nvSpPr>
        <p:spPr bwMode="auto">
          <a:xfrm rot="1724836">
            <a:off x="3412617" y="-14055"/>
            <a:ext cx="320675" cy="957263"/>
          </a:xfrm>
          <a:custGeom>
            <a:avLst/>
            <a:gdLst>
              <a:gd name="connsiteX0" fmla="*/ 0 w 320675"/>
              <a:gd name="connsiteY0" fmla="*/ 36701 h 957263"/>
              <a:gd name="connsiteX1" fmla="*/ 66904 w 320675"/>
              <a:gd name="connsiteY1" fmla="*/ 0 h 957263"/>
              <a:gd name="connsiteX2" fmla="*/ 320675 w 320675"/>
              <a:gd name="connsiteY2" fmla="*/ 0 h 957263"/>
              <a:gd name="connsiteX3" fmla="*/ 320675 w 320675"/>
              <a:gd name="connsiteY3" fmla="*/ 957263 h 957263"/>
              <a:gd name="connsiteX4" fmla="*/ 0 w 320675"/>
              <a:gd name="connsiteY4" fmla="*/ 957263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75" h="957263">
                <a:moveTo>
                  <a:pt x="0" y="36701"/>
                </a:moveTo>
                <a:lnTo>
                  <a:pt x="66904" y="0"/>
                </a:lnTo>
                <a:lnTo>
                  <a:pt x="320675" y="0"/>
                </a:lnTo>
                <a:lnTo>
                  <a:pt x="320675" y="957263"/>
                </a:lnTo>
                <a:lnTo>
                  <a:pt x="0" y="957263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C61EEB9-CEBC-4E97-A526-E0722E7DCE8B}"/>
              </a:ext>
            </a:extLst>
          </p:cNvPr>
          <p:cNvGrpSpPr>
            <a:grpSpLocks/>
          </p:cNvGrpSpPr>
          <p:nvPr userDrawn="1"/>
        </p:nvGrpSpPr>
        <p:grpSpPr>
          <a:xfrm>
            <a:off x="57150" y="3311525"/>
            <a:ext cx="2138363" cy="2566988"/>
            <a:chOff x="57150" y="3311525"/>
            <a:chExt cx="2138363" cy="2566988"/>
          </a:xfrm>
          <a:solidFill>
            <a:schemeClr val="accent1">
              <a:alpha val="32000"/>
            </a:schemeClr>
          </a:solidFill>
        </p:grpSpPr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3BB13DD2-C4C3-41E5-8F89-0966DF3AC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413" y="5400675"/>
              <a:ext cx="495300" cy="266700"/>
            </a:xfrm>
            <a:custGeom>
              <a:avLst/>
              <a:gdLst>
                <a:gd name="T0" fmla="*/ 143 w 147"/>
                <a:gd name="T1" fmla="*/ 66 h 79"/>
                <a:gd name="T2" fmla="*/ 113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6 w 147"/>
                <a:gd name="T13" fmla="*/ 41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3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4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39" y="46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>
              <a:extLst>
                <a:ext uri="{FF2B5EF4-FFF2-40B4-BE49-F238E27FC236}">
                  <a16:creationId xmlns:a16="http://schemas.microsoft.com/office/drawing/2014/main" id="{41DF8193-3C6C-4B37-B7CF-814282644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88" y="5522913"/>
              <a:ext cx="495300" cy="265113"/>
            </a:xfrm>
            <a:custGeom>
              <a:avLst/>
              <a:gdLst>
                <a:gd name="T0" fmla="*/ 143 w 147"/>
                <a:gd name="T1" fmla="*/ 66 h 79"/>
                <a:gd name="T2" fmla="*/ 114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7 w 147"/>
                <a:gd name="T13" fmla="*/ 40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4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3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39" y="45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3">
              <a:extLst>
                <a:ext uri="{FF2B5EF4-FFF2-40B4-BE49-F238E27FC236}">
                  <a16:creationId xmlns:a16="http://schemas.microsoft.com/office/drawing/2014/main" id="{334645D8-E795-49E6-BFE4-C6B3550A3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413" y="5673725"/>
              <a:ext cx="306388" cy="204788"/>
            </a:xfrm>
            <a:custGeom>
              <a:avLst/>
              <a:gdLst>
                <a:gd name="T0" fmla="*/ 88 w 91"/>
                <a:gd name="T1" fmla="*/ 46 h 61"/>
                <a:gd name="T2" fmla="*/ 67 w 91"/>
                <a:gd name="T3" fmla="*/ 58 h 61"/>
                <a:gd name="T4" fmla="*/ 11 w 91"/>
                <a:gd name="T5" fmla="*/ 36 h 61"/>
                <a:gd name="T6" fmla="*/ 4 w 91"/>
                <a:gd name="T7" fmla="*/ 14 h 61"/>
                <a:gd name="T8" fmla="*/ 4 w 91"/>
                <a:gd name="T9" fmla="*/ 14 h 61"/>
                <a:gd name="T10" fmla="*/ 24 w 91"/>
                <a:gd name="T11" fmla="*/ 3 h 61"/>
                <a:gd name="T12" fmla="*/ 80 w 91"/>
                <a:gd name="T13" fmla="*/ 24 h 61"/>
                <a:gd name="T14" fmla="*/ 88 w 91"/>
                <a:gd name="T15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1">
                  <a:moveTo>
                    <a:pt x="88" y="46"/>
                  </a:moveTo>
                  <a:cubicBezTo>
                    <a:pt x="84" y="56"/>
                    <a:pt x="75" y="61"/>
                    <a:pt x="67" y="5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33"/>
                    <a:pt x="0" y="2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7" y="5"/>
                    <a:pt x="16" y="0"/>
                    <a:pt x="24" y="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8" y="27"/>
                    <a:pt x="91" y="37"/>
                    <a:pt x="8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4">
              <a:extLst>
                <a:ext uri="{FF2B5EF4-FFF2-40B4-BE49-F238E27FC236}">
                  <a16:creationId xmlns:a16="http://schemas.microsoft.com/office/drawing/2014/main" id="{D34D578A-00C0-4922-B7D8-5C3A932B2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" y="3311525"/>
              <a:ext cx="2138363" cy="2241550"/>
            </a:xfrm>
            <a:custGeom>
              <a:avLst/>
              <a:gdLst>
                <a:gd name="T0" fmla="*/ 347 w 635"/>
                <a:gd name="T1" fmla="*/ 109 h 667"/>
                <a:gd name="T2" fmla="*/ 347 w 635"/>
                <a:gd name="T3" fmla="*/ 109 h 667"/>
                <a:gd name="T4" fmla="*/ 341 w 635"/>
                <a:gd name="T5" fmla="*/ 107 h 667"/>
                <a:gd name="T6" fmla="*/ 335 w 635"/>
                <a:gd name="T7" fmla="*/ 104 h 667"/>
                <a:gd name="T8" fmla="*/ 335 w 635"/>
                <a:gd name="T9" fmla="*/ 105 h 667"/>
                <a:gd name="T10" fmla="*/ 52 w 635"/>
                <a:gd name="T11" fmla="*/ 418 h 667"/>
                <a:gd name="T12" fmla="*/ 67 w 635"/>
                <a:gd name="T13" fmla="*/ 610 h 667"/>
                <a:gd name="T14" fmla="*/ 137 w 635"/>
                <a:gd name="T15" fmla="*/ 637 h 667"/>
                <a:gd name="T16" fmla="*/ 148 w 635"/>
                <a:gd name="T17" fmla="*/ 642 h 667"/>
                <a:gd name="T18" fmla="*/ 213 w 635"/>
                <a:gd name="T19" fmla="*/ 667 h 667"/>
                <a:gd name="T20" fmla="*/ 350 w 635"/>
                <a:gd name="T21" fmla="*/ 533 h 667"/>
                <a:gd name="T22" fmla="*/ 347 w 635"/>
                <a:gd name="T23" fmla="*/ 109 h 667"/>
                <a:gd name="T24" fmla="*/ 384 w 635"/>
                <a:gd name="T25" fmla="*/ 432 h 667"/>
                <a:gd name="T26" fmla="*/ 381 w 635"/>
                <a:gd name="T27" fmla="*/ 189 h 667"/>
                <a:gd name="T28" fmla="*/ 384 w 635"/>
                <a:gd name="T29" fmla="*/ 432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667">
                  <a:moveTo>
                    <a:pt x="347" y="109"/>
                  </a:moveTo>
                  <a:cubicBezTo>
                    <a:pt x="347" y="109"/>
                    <a:pt x="347" y="109"/>
                    <a:pt x="347" y="109"/>
                  </a:cubicBezTo>
                  <a:cubicBezTo>
                    <a:pt x="347" y="109"/>
                    <a:pt x="343" y="107"/>
                    <a:pt x="341" y="107"/>
                  </a:cubicBezTo>
                  <a:cubicBezTo>
                    <a:pt x="339" y="106"/>
                    <a:pt x="347" y="109"/>
                    <a:pt x="335" y="104"/>
                  </a:cubicBezTo>
                  <a:cubicBezTo>
                    <a:pt x="335" y="105"/>
                    <a:pt x="335" y="105"/>
                    <a:pt x="335" y="105"/>
                  </a:cubicBezTo>
                  <a:cubicBezTo>
                    <a:pt x="41" y="0"/>
                    <a:pt x="0" y="317"/>
                    <a:pt x="52" y="418"/>
                  </a:cubicBezTo>
                  <a:cubicBezTo>
                    <a:pt x="105" y="521"/>
                    <a:pt x="67" y="610"/>
                    <a:pt x="67" y="610"/>
                  </a:cubicBezTo>
                  <a:cubicBezTo>
                    <a:pt x="137" y="637"/>
                    <a:pt x="137" y="637"/>
                    <a:pt x="137" y="637"/>
                  </a:cubicBezTo>
                  <a:cubicBezTo>
                    <a:pt x="148" y="642"/>
                    <a:pt x="148" y="642"/>
                    <a:pt x="148" y="642"/>
                  </a:cubicBezTo>
                  <a:cubicBezTo>
                    <a:pt x="213" y="667"/>
                    <a:pt x="213" y="667"/>
                    <a:pt x="213" y="667"/>
                  </a:cubicBezTo>
                  <a:cubicBezTo>
                    <a:pt x="213" y="667"/>
                    <a:pt x="242" y="574"/>
                    <a:pt x="350" y="533"/>
                  </a:cubicBezTo>
                  <a:cubicBezTo>
                    <a:pt x="456" y="492"/>
                    <a:pt x="635" y="229"/>
                    <a:pt x="347" y="109"/>
                  </a:cubicBezTo>
                  <a:close/>
                  <a:moveTo>
                    <a:pt x="384" y="432"/>
                  </a:moveTo>
                  <a:cubicBezTo>
                    <a:pt x="486" y="316"/>
                    <a:pt x="381" y="189"/>
                    <a:pt x="381" y="189"/>
                  </a:cubicBezTo>
                  <a:cubicBezTo>
                    <a:pt x="568" y="297"/>
                    <a:pt x="384" y="432"/>
                    <a:pt x="384" y="4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19958B4-39F4-4E94-8433-CBD923BF9282}"/>
              </a:ext>
            </a:extLst>
          </p:cNvPr>
          <p:cNvSpPr>
            <a:spLocks/>
          </p:cNvSpPr>
          <p:nvPr userDrawn="1"/>
        </p:nvSpPr>
        <p:spPr bwMode="auto">
          <a:xfrm rot="20487497">
            <a:off x="-167993" y="106686"/>
            <a:ext cx="2187791" cy="2986088"/>
          </a:xfrm>
          <a:custGeom>
            <a:avLst/>
            <a:gdLst>
              <a:gd name="connsiteX0" fmla="*/ 1657040 w 2187791"/>
              <a:gd name="connsiteY0" fmla="*/ 0 h 2986088"/>
              <a:gd name="connsiteX1" fmla="*/ 2187710 w 2187791"/>
              <a:gd name="connsiteY1" fmla="*/ 1018307 h 2986088"/>
              <a:gd name="connsiteX2" fmla="*/ 1136498 w 2187791"/>
              <a:gd name="connsiteY2" fmla="*/ 2284611 h 2986088"/>
              <a:gd name="connsiteX3" fmla="*/ 1139536 w 2187791"/>
              <a:gd name="connsiteY3" fmla="*/ 2502241 h 2986088"/>
              <a:gd name="connsiteX4" fmla="*/ 1322840 w 2187791"/>
              <a:gd name="connsiteY4" fmla="*/ 2663186 h 2986088"/>
              <a:gd name="connsiteX5" fmla="*/ 1608429 w 2187791"/>
              <a:gd name="connsiteY5" fmla="*/ 2848425 h 2986088"/>
              <a:gd name="connsiteX6" fmla="*/ 1077760 w 2187791"/>
              <a:gd name="connsiteY6" fmla="*/ 2985076 h 2986088"/>
              <a:gd name="connsiteX7" fmla="*/ 1077760 w 2187791"/>
              <a:gd name="connsiteY7" fmla="*/ 2986088 h 2986088"/>
              <a:gd name="connsiteX8" fmla="*/ 1039276 w 2187791"/>
              <a:gd name="connsiteY8" fmla="*/ 2986088 h 2986088"/>
              <a:gd name="connsiteX9" fmla="*/ 1010920 w 2187791"/>
              <a:gd name="connsiteY9" fmla="*/ 2986088 h 2986088"/>
              <a:gd name="connsiteX10" fmla="*/ 437716 w 2187791"/>
              <a:gd name="connsiteY10" fmla="*/ 2861583 h 2986088"/>
              <a:gd name="connsiteX11" fmla="*/ 679758 w 2187791"/>
              <a:gd name="connsiteY11" fmla="*/ 2670272 h 2986088"/>
              <a:gd name="connsiteX12" fmla="*/ 871163 w 2187791"/>
              <a:gd name="connsiteY12" fmla="*/ 2505277 h 2986088"/>
              <a:gd name="connsiteX13" fmla="*/ 869138 w 2187791"/>
              <a:gd name="connsiteY13" fmla="*/ 2302831 h 2986088"/>
              <a:gd name="connsiteX14" fmla="*/ 4531 w 2187791"/>
              <a:gd name="connsiteY14" fmla="*/ 1917563 h 2986088"/>
              <a:gd name="connsiteX15" fmla="*/ 0 w 2187791"/>
              <a:gd name="connsiteY15" fmla="*/ 1912361 h 2986088"/>
              <a:gd name="connsiteX16" fmla="*/ 54101 w 2187791"/>
              <a:gd name="connsiteY16" fmla="*/ 1751062 h 2986088"/>
              <a:gd name="connsiteX17" fmla="*/ 112205 w 2187791"/>
              <a:gd name="connsiteY17" fmla="*/ 1817649 h 2986088"/>
              <a:gd name="connsiteX18" fmla="*/ 929901 w 2187791"/>
              <a:gd name="connsiteY18" fmla="*/ 2156057 h 2986088"/>
              <a:gd name="connsiteX19" fmla="*/ 2040864 w 2187791"/>
              <a:gd name="connsiteY19" fmla="*/ 1020331 h 2986088"/>
              <a:gd name="connsiteX20" fmla="*/ 1571971 w 2187791"/>
              <a:gd name="connsiteY20" fmla="*/ 120456 h 2986088"/>
              <a:gd name="connsiteX21" fmla="*/ 1657040 w 2187791"/>
              <a:gd name="connsiteY21" fmla="*/ 0 h 298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87791" h="2986088">
                <a:moveTo>
                  <a:pt x="1657040" y="0"/>
                </a:moveTo>
                <a:cubicBezTo>
                  <a:pt x="1975037" y="227753"/>
                  <a:pt x="2183659" y="598230"/>
                  <a:pt x="2187710" y="1018307"/>
                </a:cubicBezTo>
                <a:cubicBezTo>
                  <a:pt x="2194799" y="1649940"/>
                  <a:pt x="1740084" y="2179338"/>
                  <a:pt x="1136498" y="2284611"/>
                </a:cubicBezTo>
                <a:cubicBezTo>
                  <a:pt x="1136498" y="2284611"/>
                  <a:pt x="1136498" y="2284611"/>
                  <a:pt x="1139536" y="2502241"/>
                </a:cubicBezTo>
                <a:cubicBezTo>
                  <a:pt x="1139536" y="2502241"/>
                  <a:pt x="1188147" y="2618647"/>
                  <a:pt x="1322840" y="2663186"/>
                </a:cubicBezTo>
                <a:cubicBezTo>
                  <a:pt x="1456520" y="2708736"/>
                  <a:pt x="1619569" y="2778581"/>
                  <a:pt x="1608429" y="2848425"/>
                </a:cubicBezTo>
                <a:cubicBezTo>
                  <a:pt x="1598302" y="2913207"/>
                  <a:pt x="1378540" y="2973941"/>
                  <a:pt x="1077760" y="2985076"/>
                </a:cubicBezTo>
                <a:cubicBezTo>
                  <a:pt x="1077760" y="2985076"/>
                  <a:pt x="1077760" y="2985076"/>
                  <a:pt x="1077760" y="2986088"/>
                </a:cubicBezTo>
                <a:cubicBezTo>
                  <a:pt x="1064594" y="2986088"/>
                  <a:pt x="1051429" y="2986088"/>
                  <a:pt x="1039276" y="2986088"/>
                </a:cubicBezTo>
                <a:cubicBezTo>
                  <a:pt x="1029149" y="2986088"/>
                  <a:pt x="1020034" y="2986088"/>
                  <a:pt x="1010920" y="2986088"/>
                </a:cubicBezTo>
                <a:cubicBezTo>
                  <a:pt x="593676" y="2985076"/>
                  <a:pt x="448856" y="2927379"/>
                  <a:pt x="437716" y="2861583"/>
                </a:cubicBezTo>
                <a:cubicBezTo>
                  <a:pt x="424550" y="2791739"/>
                  <a:pt x="546078" y="2718859"/>
                  <a:pt x="679758" y="2670272"/>
                </a:cubicBezTo>
                <a:cubicBezTo>
                  <a:pt x="812425" y="2622696"/>
                  <a:pt x="871163" y="2505277"/>
                  <a:pt x="871163" y="2505277"/>
                </a:cubicBezTo>
                <a:cubicBezTo>
                  <a:pt x="871163" y="2505277"/>
                  <a:pt x="871163" y="2505277"/>
                  <a:pt x="869138" y="2302831"/>
                </a:cubicBezTo>
                <a:cubicBezTo>
                  <a:pt x="530633" y="2290431"/>
                  <a:pt x="225470" y="2145507"/>
                  <a:pt x="4531" y="1917563"/>
                </a:cubicBezTo>
                <a:lnTo>
                  <a:pt x="0" y="1912361"/>
                </a:lnTo>
                <a:lnTo>
                  <a:pt x="54101" y="1751062"/>
                </a:lnTo>
                <a:lnTo>
                  <a:pt x="112205" y="1817649"/>
                </a:lnTo>
                <a:cubicBezTo>
                  <a:pt x="319575" y="2029844"/>
                  <a:pt x="610006" y="2159600"/>
                  <a:pt x="929901" y="2156057"/>
                </a:cubicBezTo>
                <a:cubicBezTo>
                  <a:pt x="1550704" y="2148971"/>
                  <a:pt x="2047953" y="1640830"/>
                  <a:pt x="2040864" y="1020331"/>
                </a:cubicBezTo>
                <a:cubicBezTo>
                  <a:pt x="2036813" y="648842"/>
                  <a:pt x="1852497" y="320878"/>
                  <a:pt x="1571971" y="120456"/>
                </a:cubicBezTo>
                <a:cubicBezTo>
                  <a:pt x="1571971" y="120456"/>
                  <a:pt x="1571971" y="120456"/>
                  <a:pt x="165704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1FB48905-6D89-4FEF-BF54-55ABFA478CCE}"/>
              </a:ext>
            </a:extLst>
          </p:cNvPr>
          <p:cNvSpPr>
            <a:spLocks/>
          </p:cNvSpPr>
          <p:nvPr userDrawn="1"/>
        </p:nvSpPr>
        <p:spPr bwMode="auto">
          <a:xfrm rot="20487497">
            <a:off x="-219436" y="199881"/>
            <a:ext cx="1880854" cy="2014685"/>
          </a:xfrm>
          <a:custGeom>
            <a:avLst/>
            <a:gdLst>
              <a:gd name="connsiteX0" fmla="*/ 596823 w 1880854"/>
              <a:gd name="connsiteY0" fmla="*/ 1851474 h 2014685"/>
              <a:gd name="connsiteX1" fmla="*/ 596829 w 1880854"/>
              <a:gd name="connsiteY1" fmla="*/ 1851537 h 2014685"/>
              <a:gd name="connsiteX2" fmla="*/ 595691 w 1880854"/>
              <a:gd name="connsiteY2" fmla="*/ 1851664 h 2014685"/>
              <a:gd name="connsiteX3" fmla="*/ 1251510 w 1880854"/>
              <a:gd name="connsiteY3" fmla="*/ 1879897 h 2014685"/>
              <a:gd name="connsiteX4" fmla="*/ 1223178 w 1880854"/>
              <a:gd name="connsiteY4" fmla="*/ 1882935 h 2014685"/>
              <a:gd name="connsiteX5" fmla="*/ 1174608 w 1880854"/>
              <a:gd name="connsiteY5" fmla="*/ 1862678 h 2014685"/>
              <a:gd name="connsiteX6" fmla="*/ 1146275 w 1880854"/>
              <a:gd name="connsiteY6" fmla="*/ 1858627 h 2014685"/>
              <a:gd name="connsiteX7" fmla="*/ 1100741 w 1880854"/>
              <a:gd name="connsiteY7" fmla="*/ 1866730 h 2014685"/>
              <a:gd name="connsiteX8" fmla="*/ 1066338 w 1880854"/>
              <a:gd name="connsiteY8" fmla="*/ 1884961 h 2014685"/>
              <a:gd name="connsiteX9" fmla="*/ 1035982 w 1880854"/>
              <a:gd name="connsiteY9" fmla="*/ 1882935 h 2014685"/>
              <a:gd name="connsiteX10" fmla="*/ 996518 w 1880854"/>
              <a:gd name="connsiteY10" fmla="*/ 1885974 h 2014685"/>
              <a:gd name="connsiteX11" fmla="*/ 1010685 w 1880854"/>
              <a:gd name="connsiteY11" fmla="*/ 1855589 h 2014685"/>
              <a:gd name="connsiteX12" fmla="*/ 978305 w 1880854"/>
              <a:gd name="connsiteY12" fmla="*/ 1851537 h 2014685"/>
              <a:gd name="connsiteX13" fmla="*/ 957056 w 1880854"/>
              <a:gd name="connsiteY13" fmla="*/ 1876858 h 2014685"/>
              <a:gd name="connsiteX14" fmla="*/ 939854 w 1880854"/>
              <a:gd name="connsiteY14" fmla="*/ 1909268 h 2014685"/>
              <a:gd name="connsiteX15" fmla="*/ 875094 w 1880854"/>
              <a:gd name="connsiteY15" fmla="*/ 1896102 h 2014685"/>
              <a:gd name="connsiteX16" fmla="*/ 837655 w 1880854"/>
              <a:gd name="connsiteY16" fmla="*/ 1890025 h 2014685"/>
              <a:gd name="connsiteX17" fmla="*/ 839678 w 1880854"/>
              <a:gd name="connsiteY17" fmla="*/ 1878884 h 2014685"/>
              <a:gd name="connsiteX18" fmla="*/ 874082 w 1880854"/>
              <a:gd name="connsiteY18" fmla="*/ 1852550 h 2014685"/>
              <a:gd name="connsiteX19" fmla="*/ 910509 w 1880854"/>
              <a:gd name="connsiteY19" fmla="*/ 1831281 h 2014685"/>
              <a:gd name="connsiteX20" fmla="*/ 892296 w 1880854"/>
              <a:gd name="connsiteY20" fmla="*/ 1811024 h 2014685"/>
              <a:gd name="connsiteX21" fmla="*/ 874082 w 1880854"/>
              <a:gd name="connsiteY21" fmla="*/ 1827230 h 2014685"/>
              <a:gd name="connsiteX22" fmla="*/ 800215 w 1880854"/>
              <a:gd name="connsiteY22" fmla="*/ 1830268 h 2014685"/>
              <a:gd name="connsiteX23" fmla="*/ 739503 w 1880854"/>
              <a:gd name="connsiteY23" fmla="*/ 1835332 h 2014685"/>
              <a:gd name="connsiteX24" fmla="*/ 730396 w 1880854"/>
              <a:gd name="connsiteY24" fmla="*/ 1815076 h 2014685"/>
              <a:gd name="connsiteX25" fmla="*/ 686886 w 1880854"/>
              <a:gd name="connsiteY25" fmla="*/ 1836345 h 2014685"/>
              <a:gd name="connsiteX26" fmla="*/ 627185 w 1880854"/>
              <a:gd name="connsiteY26" fmla="*/ 1846473 h 2014685"/>
              <a:gd name="connsiteX27" fmla="*/ 604086 w 1880854"/>
              <a:gd name="connsiteY27" fmla="*/ 1850256 h 2014685"/>
              <a:gd name="connsiteX28" fmla="*/ 596823 w 1880854"/>
              <a:gd name="connsiteY28" fmla="*/ 1851474 h 2014685"/>
              <a:gd name="connsiteX29" fmla="*/ 596576 w 1880854"/>
              <a:gd name="connsiteY29" fmla="*/ 1849132 h 2014685"/>
              <a:gd name="connsiteX30" fmla="*/ 594806 w 1880854"/>
              <a:gd name="connsiteY30" fmla="*/ 1832294 h 2014685"/>
              <a:gd name="connsiteX31" fmla="*/ 564449 w 1880854"/>
              <a:gd name="connsiteY31" fmla="*/ 1858627 h 2014685"/>
              <a:gd name="connsiteX32" fmla="*/ 528022 w 1880854"/>
              <a:gd name="connsiteY32" fmla="*/ 1863691 h 2014685"/>
              <a:gd name="connsiteX33" fmla="*/ 523975 w 1880854"/>
              <a:gd name="connsiteY33" fmla="*/ 1905217 h 2014685"/>
              <a:gd name="connsiteX34" fmla="*/ 531058 w 1880854"/>
              <a:gd name="connsiteY34" fmla="*/ 1915345 h 2014685"/>
              <a:gd name="connsiteX35" fmla="*/ 858904 w 1880854"/>
              <a:gd name="connsiteY35" fmla="*/ 1968012 h 2014685"/>
              <a:gd name="connsiteX36" fmla="*/ 1251510 w 1880854"/>
              <a:gd name="connsiteY36" fmla="*/ 1879897 h 2014685"/>
              <a:gd name="connsiteX37" fmla="*/ 1157564 w 1880854"/>
              <a:gd name="connsiteY37" fmla="*/ 97135 h 2014685"/>
              <a:gd name="connsiteX38" fmla="*/ 866999 w 1880854"/>
              <a:gd name="connsiteY38" fmla="*/ 46683 h 2014685"/>
              <a:gd name="connsiteX39" fmla="*/ 870035 w 1880854"/>
              <a:gd name="connsiteY39" fmla="*/ 48709 h 2014685"/>
              <a:gd name="connsiteX40" fmla="*/ 855868 w 1880854"/>
              <a:gd name="connsiteY40" fmla="*/ 69978 h 2014685"/>
              <a:gd name="connsiteX41" fmla="*/ 864975 w 1880854"/>
              <a:gd name="connsiteY41" fmla="*/ 72004 h 2014685"/>
              <a:gd name="connsiteX42" fmla="*/ 907474 w 1880854"/>
              <a:gd name="connsiteY42" fmla="*/ 99350 h 2014685"/>
              <a:gd name="connsiteX43" fmla="*/ 854856 w 1880854"/>
              <a:gd name="connsiteY43" fmla="*/ 111504 h 2014685"/>
              <a:gd name="connsiteX44" fmla="*/ 789085 w 1880854"/>
              <a:gd name="connsiteY44" fmla="*/ 93273 h 2014685"/>
              <a:gd name="connsiteX45" fmla="*/ 730396 w 1880854"/>
              <a:gd name="connsiteY45" fmla="*/ 146953 h 2014685"/>
              <a:gd name="connsiteX46" fmla="*/ 698016 w 1880854"/>
              <a:gd name="connsiteY46" fmla="*/ 196581 h 2014685"/>
              <a:gd name="connsiteX47" fmla="*/ 728373 w 1880854"/>
              <a:gd name="connsiteY47" fmla="*/ 213799 h 2014685"/>
              <a:gd name="connsiteX48" fmla="*/ 756705 w 1880854"/>
              <a:gd name="connsiteY48" fmla="*/ 216838 h 2014685"/>
              <a:gd name="connsiteX49" fmla="*/ 827536 w 1880854"/>
              <a:gd name="connsiteY49" fmla="*/ 201646 h 2014685"/>
              <a:gd name="connsiteX50" fmla="*/ 846761 w 1880854"/>
              <a:gd name="connsiteY50" fmla="*/ 245197 h 2014685"/>
              <a:gd name="connsiteX51" fmla="*/ 913545 w 1880854"/>
              <a:gd name="connsiteY51" fmla="*/ 276595 h 2014685"/>
              <a:gd name="connsiteX52" fmla="*/ 954020 w 1880854"/>
              <a:gd name="connsiteY52" fmla="*/ 320146 h 2014685"/>
              <a:gd name="connsiteX53" fmla="*/ 907474 w 1880854"/>
              <a:gd name="connsiteY53" fmla="*/ 350531 h 2014685"/>
              <a:gd name="connsiteX54" fmla="*/ 861940 w 1880854"/>
              <a:gd name="connsiteY54" fmla="*/ 380916 h 2014685"/>
              <a:gd name="connsiteX55" fmla="*/ 881165 w 1880854"/>
              <a:gd name="connsiteY55" fmla="*/ 409275 h 2014685"/>
              <a:gd name="connsiteX56" fmla="*/ 928723 w 1880854"/>
              <a:gd name="connsiteY56" fmla="*/ 397121 h 2014685"/>
              <a:gd name="connsiteX57" fmla="*/ 949972 w 1880854"/>
              <a:gd name="connsiteY57" fmla="*/ 392057 h 2014685"/>
              <a:gd name="connsiteX58" fmla="*/ 1005625 w 1880854"/>
              <a:gd name="connsiteY58" fmla="*/ 381928 h 2014685"/>
              <a:gd name="connsiteX59" fmla="*/ 1011696 w 1880854"/>
              <a:gd name="connsiteY59" fmla="*/ 374839 h 2014685"/>
              <a:gd name="connsiteX60" fmla="*/ 1042053 w 1880854"/>
              <a:gd name="connsiteY60" fmla="*/ 360659 h 2014685"/>
              <a:gd name="connsiteX61" fmla="*/ 1141216 w 1880854"/>
              <a:gd name="connsiteY61" fmla="*/ 368762 h 2014685"/>
              <a:gd name="connsiteX62" fmla="*/ 1176632 w 1880854"/>
              <a:gd name="connsiteY62" fmla="*/ 401172 h 2014685"/>
              <a:gd name="connsiteX63" fmla="*/ 1189786 w 1880854"/>
              <a:gd name="connsiteY63" fmla="*/ 392057 h 2014685"/>
              <a:gd name="connsiteX64" fmla="*/ 1200916 w 1880854"/>
              <a:gd name="connsiteY64" fmla="*/ 343441 h 2014685"/>
              <a:gd name="connsiteX65" fmla="*/ 1231273 w 1880854"/>
              <a:gd name="connsiteY65" fmla="*/ 354582 h 2014685"/>
              <a:gd name="connsiteX66" fmla="*/ 1302104 w 1880854"/>
              <a:gd name="connsiteY66" fmla="*/ 309005 h 2014685"/>
              <a:gd name="connsiteX67" fmla="*/ 1341567 w 1880854"/>
              <a:gd name="connsiteY67" fmla="*/ 334326 h 2014685"/>
              <a:gd name="connsiteX68" fmla="*/ 1325377 w 1880854"/>
              <a:gd name="connsiteY68" fmla="*/ 378890 h 2014685"/>
              <a:gd name="connsiteX69" fmla="*/ 1290973 w 1880854"/>
              <a:gd name="connsiteY69" fmla="*/ 362685 h 2014685"/>
              <a:gd name="connsiteX70" fmla="*/ 1243415 w 1880854"/>
              <a:gd name="connsiteY70" fmla="*/ 405223 h 2014685"/>
              <a:gd name="connsiteX71" fmla="*/ 1250498 w 1880854"/>
              <a:gd name="connsiteY71" fmla="*/ 425480 h 2014685"/>
              <a:gd name="connsiteX72" fmla="*/ 1299068 w 1880854"/>
              <a:gd name="connsiteY72" fmla="*/ 424467 h 2014685"/>
              <a:gd name="connsiteX73" fmla="*/ 1342578 w 1880854"/>
              <a:gd name="connsiteY73" fmla="*/ 435608 h 2014685"/>
              <a:gd name="connsiteX74" fmla="*/ 1347638 w 1880854"/>
              <a:gd name="connsiteY74" fmla="*/ 454852 h 2014685"/>
              <a:gd name="connsiteX75" fmla="*/ 1389125 w 1880854"/>
              <a:gd name="connsiteY75" fmla="*/ 470044 h 2014685"/>
              <a:gd name="connsiteX76" fmla="*/ 1389125 w 1880854"/>
              <a:gd name="connsiteY76" fmla="*/ 497390 h 2014685"/>
              <a:gd name="connsiteX77" fmla="*/ 1370911 w 1880854"/>
              <a:gd name="connsiteY77" fmla="*/ 493339 h 2014685"/>
              <a:gd name="connsiteX78" fmla="*/ 1336507 w 1880854"/>
              <a:gd name="connsiteY78" fmla="*/ 500429 h 2014685"/>
              <a:gd name="connsiteX79" fmla="*/ 1302104 w 1880854"/>
              <a:gd name="connsiteY79" fmla="*/ 508531 h 2014685"/>
              <a:gd name="connsiteX80" fmla="*/ 1232284 w 1880854"/>
              <a:gd name="connsiteY80" fmla="*/ 497390 h 2014685"/>
              <a:gd name="connsiteX81" fmla="*/ 1202940 w 1880854"/>
              <a:gd name="connsiteY81" fmla="*/ 527775 h 2014685"/>
              <a:gd name="connsiteX82" fmla="*/ 1182703 w 1880854"/>
              <a:gd name="connsiteY82" fmla="*/ 527775 h 2014685"/>
              <a:gd name="connsiteX83" fmla="*/ 1140204 w 1880854"/>
              <a:gd name="connsiteY83" fmla="*/ 512583 h 2014685"/>
              <a:gd name="connsiteX84" fmla="*/ 1105801 w 1880854"/>
              <a:gd name="connsiteY84" fmla="*/ 501442 h 2014685"/>
              <a:gd name="connsiteX85" fmla="*/ 1078480 w 1880854"/>
              <a:gd name="connsiteY85" fmla="*/ 499416 h 2014685"/>
              <a:gd name="connsiteX86" fmla="*/ 1063302 w 1880854"/>
              <a:gd name="connsiteY86" fmla="*/ 445736 h 2014685"/>
              <a:gd name="connsiteX87" fmla="*/ 1047112 w 1880854"/>
              <a:gd name="connsiteY87" fmla="*/ 443711 h 2014685"/>
              <a:gd name="connsiteX88" fmla="*/ 1026875 w 1880854"/>
              <a:gd name="connsiteY88" fmla="*/ 439659 h 2014685"/>
              <a:gd name="connsiteX89" fmla="*/ 987412 w 1880854"/>
              <a:gd name="connsiteY89" fmla="*/ 446749 h 2014685"/>
              <a:gd name="connsiteX90" fmla="*/ 962115 w 1880854"/>
              <a:gd name="connsiteY90" fmla="*/ 449788 h 2014685"/>
              <a:gd name="connsiteX91" fmla="*/ 922652 w 1880854"/>
              <a:gd name="connsiteY91" fmla="*/ 456877 h 2014685"/>
              <a:gd name="connsiteX92" fmla="*/ 897355 w 1880854"/>
              <a:gd name="connsiteY92" fmla="*/ 459916 h 2014685"/>
              <a:gd name="connsiteX93" fmla="*/ 856880 w 1880854"/>
              <a:gd name="connsiteY93" fmla="*/ 497390 h 2014685"/>
              <a:gd name="connsiteX94" fmla="*/ 799204 w 1880854"/>
              <a:gd name="connsiteY94" fmla="*/ 518660 h 2014685"/>
              <a:gd name="connsiteX95" fmla="*/ 775930 w 1880854"/>
              <a:gd name="connsiteY95" fmla="*/ 529801 h 2014685"/>
              <a:gd name="connsiteX96" fmla="*/ 753669 w 1880854"/>
              <a:gd name="connsiteY96" fmla="*/ 569301 h 2014685"/>
              <a:gd name="connsiteX97" fmla="*/ 697005 w 1880854"/>
              <a:gd name="connsiteY97" fmla="*/ 635135 h 2014685"/>
              <a:gd name="connsiteX98" fmla="*/ 704088 w 1880854"/>
              <a:gd name="connsiteY98" fmla="*/ 720212 h 2014685"/>
              <a:gd name="connsiteX99" fmla="*/ 688910 w 1880854"/>
              <a:gd name="connsiteY99" fmla="*/ 764776 h 2014685"/>
              <a:gd name="connsiteX100" fmla="*/ 672720 w 1880854"/>
              <a:gd name="connsiteY100" fmla="*/ 801238 h 2014685"/>
              <a:gd name="connsiteX101" fmla="*/ 699028 w 1880854"/>
              <a:gd name="connsiteY101" fmla="*/ 828584 h 2014685"/>
              <a:gd name="connsiteX102" fmla="*/ 715218 w 1880854"/>
              <a:gd name="connsiteY102" fmla="*/ 847828 h 2014685"/>
              <a:gd name="connsiteX103" fmla="*/ 722301 w 1880854"/>
              <a:gd name="connsiteY103" fmla="*/ 882264 h 2014685"/>
              <a:gd name="connsiteX104" fmla="*/ 750634 w 1880854"/>
              <a:gd name="connsiteY104" fmla="*/ 904546 h 2014685"/>
              <a:gd name="connsiteX105" fmla="*/ 771883 w 1880854"/>
              <a:gd name="connsiteY105" fmla="*/ 936956 h 2014685"/>
              <a:gd name="connsiteX106" fmla="*/ 804263 w 1880854"/>
              <a:gd name="connsiteY106" fmla="*/ 955187 h 2014685"/>
              <a:gd name="connsiteX107" fmla="*/ 884201 w 1880854"/>
              <a:gd name="connsiteY107" fmla="*/ 956200 h 2014685"/>
              <a:gd name="connsiteX108" fmla="*/ 939854 w 1880854"/>
              <a:gd name="connsiteY108" fmla="*/ 949110 h 2014685"/>
              <a:gd name="connsiteX109" fmla="*/ 997530 w 1880854"/>
              <a:gd name="connsiteY109" fmla="*/ 929867 h 2014685"/>
              <a:gd name="connsiteX110" fmla="*/ 1029910 w 1880854"/>
              <a:gd name="connsiteY110" fmla="*/ 926828 h 2014685"/>
              <a:gd name="connsiteX111" fmla="*/ 1053183 w 1880854"/>
              <a:gd name="connsiteY111" fmla="*/ 959239 h 2014685"/>
              <a:gd name="connsiteX112" fmla="*/ 1085563 w 1880854"/>
              <a:gd name="connsiteY112" fmla="*/ 952149 h 2014685"/>
              <a:gd name="connsiteX113" fmla="*/ 1134133 w 1880854"/>
              <a:gd name="connsiteY113" fmla="*/ 972405 h 2014685"/>
              <a:gd name="connsiteX114" fmla="*/ 1125026 w 1880854"/>
              <a:gd name="connsiteY114" fmla="*/ 1021021 h 2014685"/>
              <a:gd name="connsiteX115" fmla="*/ 1126038 w 1880854"/>
              <a:gd name="connsiteY115" fmla="*/ 1039252 h 2014685"/>
              <a:gd name="connsiteX116" fmla="*/ 1131097 w 1880854"/>
              <a:gd name="connsiteY116" fmla="*/ 1106098 h 2014685"/>
              <a:gd name="connsiteX117" fmla="*/ 1154370 w 1880854"/>
              <a:gd name="connsiteY117" fmla="*/ 1138509 h 2014685"/>
              <a:gd name="connsiteX118" fmla="*/ 1170560 w 1880854"/>
              <a:gd name="connsiteY118" fmla="*/ 1160791 h 2014685"/>
              <a:gd name="connsiteX119" fmla="*/ 1196869 w 1880854"/>
              <a:gd name="connsiteY119" fmla="*/ 1197252 h 2014685"/>
              <a:gd name="connsiteX120" fmla="*/ 1203952 w 1880854"/>
              <a:gd name="connsiteY120" fmla="*/ 1234727 h 2014685"/>
              <a:gd name="connsiteX121" fmla="*/ 1172584 w 1880854"/>
              <a:gd name="connsiteY121" fmla="*/ 1269163 h 2014685"/>
              <a:gd name="connsiteX122" fmla="*/ 1156394 w 1880854"/>
              <a:gd name="connsiteY122" fmla="*/ 1317779 h 2014685"/>
              <a:gd name="connsiteX123" fmla="*/ 1145264 w 1880854"/>
              <a:gd name="connsiteY123" fmla="*/ 1348163 h 2014685"/>
              <a:gd name="connsiteX124" fmla="*/ 1166513 w 1880854"/>
              <a:gd name="connsiteY124" fmla="*/ 1378548 h 2014685"/>
              <a:gd name="connsiteX125" fmla="*/ 1196869 w 1880854"/>
              <a:gd name="connsiteY125" fmla="*/ 1417036 h 2014685"/>
              <a:gd name="connsiteX126" fmla="*/ 1203952 w 1880854"/>
              <a:gd name="connsiteY126" fmla="*/ 1453497 h 2014685"/>
              <a:gd name="connsiteX127" fmla="*/ 1204964 w 1880854"/>
              <a:gd name="connsiteY127" fmla="*/ 1481856 h 2014685"/>
              <a:gd name="connsiteX128" fmla="*/ 1221154 w 1880854"/>
              <a:gd name="connsiteY128" fmla="*/ 1518318 h 2014685"/>
              <a:gd name="connsiteX129" fmla="*/ 1242403 w 1880854"/>
              <a:gd name="connsiteY129" fmla="*/ 1566934 h 2014685"/>
              <a:gd name="connsiteX130" fmla="*/ 1253534 w 1880854"/>
              <a:gd name="connsiteY130" fmla="*/ 1566934 h 2014685"/>
              <a:gd name="connsiteX131" fmla="*/ 1307163 w 1880854"/>
              <a:gd name="connsiteY131" fmla="*/ 1542626 h 2014685"/>
              <a:gd name="connsiteX132" fmla="*/ 1372935 w 1880854"/>
              <a:gd name="connsiteY132" fmla="*/ 1514267 h 2014685"/>
              <a:gd name="connsiteX133" fmla="*/ 1382041 w 1880854"/>
              <a:gd name="connsiteY133" fmla="*/ 1486920 h 2014685"/>
              <a:gd name="connsiteX134" fmla="*/ 1425552 w 1880854"/>
              <a:gd name="connsiteY134" fmla="*/ 1449446 h 2014685"/>
              <a:gd name="connsiteX135" fmla="*/ 1461979 w 1880854"/>
              <a:gd name="connsiteY135" fmla="*/ 1395766 h 2014685"/>
              <a:gd name="connsiteX136" fmla="*/ 1461979 w 1880854"/>
              <a:gd name="connsiteY136" fmla="*/ 1361330 h 2014685"/>
              <a:gd name="connsiteX137" fmla="*/ 1493347 w 1880854"/>
              <a:gd name="connsiteY137" fmla="*/ 1349176 h 2014685"/>
              <a:gd name="connsiteX138" fmla="*/ 1507514 w 1880854"/>
              <a:gd name="connsiteY138" fmla="*/ 1325881 h 2014685"/>
              <a:gd name="connsiteX139" fmla="*/ 1547988 w 1880854"/>
              <a:gd name="connsiteY139" fmla="*/ 1286381 h 2014685"/>
              <a:gd name="connsiteX140" fmla="*/ 1531798 w 1880854"/>
              <a:gd name="connsiteY140" fmla="*/ 1248906 h 2014685"/>
              <a:gd name="connsiteX141" fmla="*/ 1561143 w 1880854"/>
              <a:gd name="connsiteY141" fmla="*/ 1211432 h 2014685"/>
              <a:gd name="connsiteX142" fmla="*/ 1558107 w 1880854"/>
              <a:gd name="connsiteY142" fmla="*/ 1147624 h 2014685"/>
              <a:gd name="connsiteX143" fmla="*/ 1558107 w 1880854"/>
              <a:gd name="connsiteY143" fmla="*/ 1103060 h 2014685"/>
              <a:gd name="connsiteX144" fmla="*/ 1578344 w 1880854"/>
              <a:gd name="connsiteY144" fmla="*/ 1077739 h 2014685"/>
              <a:gd name="connsiteX145" fmla="*/ 1587451 w 1880854"/>
              <a:gd name="connsiteY145" fmla="*/ 1027098 h 2014685"/>
              <a:gd name="connsiteX146" fmla="*/ 1618819 w 1880854"/>
              <a:gd name="connsiteY146" fmla="*/ 991649 h 2014685"/>
              <a:gd name="connsiteX147" fmla="*/ 1627926 w 1880854"/>
              <a:gd name="connsiteY147" fmla="*/ 922777 h 2014685"/>
              <a:gd name="connsiteX148" fmla="*/ 1648164 w 1880854"/>
              <a:gd name="connsiteY148" fmla="*/ 883277 h 2014685"/>
              <a:gd name="connsiteX149" fmla="*/ 1654235 w 1880854"/>
              <a:gd name="connsiteY149" fmla="*/ 836687 h 2014685"/>
              <a:gd name="connsiteX150" fmla="*/ 1632986 w 1880854"/>
              <a:gd name="connsiteY150" fmla="*/ 813392 h 2014685"/>
              <a:gd name="connsiteX151" fmla="*/ 1598582 w 1880854"/>
              <a:gd name="connsiteY151" fmla="*/ 821494 h 2014685"/>
              <a:gd name="connsiteX152" fmla="*/ 1578344 w 1880854"/>
              <a:gd name="connsiteY152" fmla="*/ 825546 h 2014685"/>
              <a:gd name="connsiteX153" fmla="*/ 1550012 w 1880854"/>
              <a:gd name="connsiteY153" fmla="*/ 817443 h 2014685"/>
              <a:gd name="connsiteX154" fmla="*/ 1550012 w 1880854"/>
              <a:gd name="connsiteY154" fmla="*/ 785033 h 2014685"/>
              <a:gd name="connsiteX155" fmla="*/ 1517632 w 1880854"/>
              <a:gd name="connsiteY155" fmla="*/ 773892 h 2014685"/>
              <a:gd name="connsiteX156" fmla="*/ 1498407 w 1880854"/>
              <a:gd name="connsiteY156" fmla="*/ 734391 h 2014685"/>
              <a:gd name="connsiteX157" fmla="*/ 1479181 w 1880854"/>
              <a:gd name="connsiteY157" fmla="*/ 697930 h 2014685"/>
              <a:gd name="connsiteX158" fmla="*/ 1451861 w 1880854"/>
              <a:gd name="connsiteY158" fmla="*/ 684763 h 2014685"/>
              <a:gd name="connsiteX159" fmla="*/ 1441742 w 1880854"/>
              <a:gd name="connsiteY159" fmla="*/ 633109 h 2014685"/>
              <a:gd name="connsiteX160" fmla="*/ 1469062 w 1880854"/>
              <a:gd name="connsiteY160" fmla="*/ 623993 h 2014685"/>
              <a:gd name="connsiteX161" fmla="*/ 1488288 w 1880854"/>
              <a:gd name="connsiteY161" fmla="*/ 640199 h 2014685"/>
              <a:gd name="connsiteX162" fmla="*/ 1506502 w 1880854"/>
              <a:gd name="connsiteY162" fmla="*/ 669571 h 2014685"/>
              <a:gd name="connsiteX163" fmla="*/ 1514597 w 1880854"/>
              <a:gd name="connsiteY163" fmla="*/ 709071 h 2014685"/>
              <a:gd name="connsiteX164" fmla="*/ 1558107 w 1880854"/>
              <a:gd name="connsiteY164" fmla="*/ 736417 h 2014685"/>
              <a:gd name="connsiteX165" fmla="*/ 1584416 w 1880854"/>
              <a:gd name="connsiteY165" fmla="*/ 770853 h 2014685"/>
              <a:gd name="connsiteX166" fmla="*/ 1646140 w 1880854"/>
              <a:gd name="connsiteY166" fmla="*/ 755661 h 2014685"/>
              <a:gd name="connsiteX167" fmla="*/ 1660306 w 1880854"/>
              <a:gd name="connsiteY167" fmla="*/ 723250 h 2014685"/>
              <a:gd name="connsiteX168" fmla="*/ 1671437 w 1880854"/>
              <a:gd name="connsiteY168" fmla="*/ 688814 h 2014685"/>
              <a:gd name="connsiteX169" fmla="*/ 1656259 w 1880854"/>
              <a:gd name="connsiteY169" fmla="*/ 645263 h 2014685"/>
              <a:gd name="connsiteX170" fmla="*/ 1656259 w 1880854"/>
              <a:gd name="connsiteY170" fmla="*/ 607788 h 2014685"/>
              <a:gd name="connsiteX171" fmla="*/ 1642092 w 1880854"/>
              <a:gd name="connsiteY171" fmla="*/ 578416 h 2014685"/>
              <a:gd name="connsiteX172" fmla="*/ 1651199 w 1880854"/>
              <a:gd name="connsiteY172" fmla="*/ 580442 h 2014685"/>
              <a:gd name="connsiteX173" fmla="*/ 1688638 w 1880854"/>
              <a:gd name="connsiteY173" fmla="*/ 593609 h 2014685"/>
              <a:gd name="connsiteX174" fmla="*/ 1713935 w 1880854"/>
              <a:gd name="connsiteY174" fmla="*/ 642224 h 2014685"/>
              <a:gd name="connsiteX175" fmla="*/ 1737208 w 1880854"/>
              <a:gd name="connsiteY175" fmla="*/ 664507 h 2014685"/>
              <a:gd name="connsiteX176" fmla="*/ 1750363 w 1880854"/>
              <a:gd name="connsiteY176" fmla="*/ 677673 h 2014685"/>
              <a:gd name="connsiteX177" fmla="*/ 1157564 w 1880854"/>
              <a:gd name="connsiteY177" fmla="*/ 97135 h 2014685"/>
              <a:gd name="connsiteX178" fmla="*/ 1159153 w 1880854"/>
              <a:gd name="connsiteY178" fmla="*/ 48626 h 2014685"/>
              <a:gd name="connsiteX179" fmla="*/ 1594534 w 1880854"/>
              <a:gd name="connsiteY179" fmla="*/ 331287 h 2014685"/>
              <a:gd name="connsiteX180" fmla="*/ 1752386 w 1880854"/>
              <a:gd name="connsiteY180" fmla="*/ 1484895 h 2014685"/>
              <a:gd name="connsiteX181" fmla="*/ 1341567 w 1880854"/>
              <a:gd name="connsiteY181" fmla="*/ 1885973 h 2014685"/>
              <a:gd name="connsiteX182" fmla="*/ 859916 w 1880854"/>
              <a:gd name="connsiteY182" fmla="*/ 2014602 h 2014685"/>
              <a:gd name="connsiteX183" fmla="*/ 20250 w 1880854"/>
              <a:gd name="connsiteY183" fmla="*/ 1580235 h 2014685"/>
              <a:gd name="connsiteX184" fmla="*/ 0 w 1880854"/>
              <a:gd name="connsiteY184" fmla="*/ 1543893 h 2014685"/>
              <a:gd name="connsiteX185" fmla="*/ 59143 w 1880854"/>
              <a:gd name="connsiteY185" fmla="*/ 1367562 h 2014685"/>
              <a:gd name="connsiteX186" fmla="*/ 69644 w 1880854"/>
              <a:gd name="connsiteY186" fmla="*/ 1375510 h 2014685"/>
              <a:gd name="connsiteX187" fmla="*/ 88870 w 1880854"/>
              <a:gd name="connsiteY187" fmla="*/ 1452484 h 2014685"/>
              <a:gd name="connsiteX188" fmla="*/ 113155 w 1880854"/>
              <a:gd name="connsiteY188" fmla="*/ 1518318 h 2014685"/>
              <a:gd name="connsiteX189" fmla="*/ 142499 w 1880854"/>
              <a:gd name="connsiteY189" fmla="*/ 1553767 h 2014685"/>
              <a:gd name="connsiteX190" fmla="*/ 164760 w 1880854"/>
              <a:gd name="connsiteY190" fmla="*/ 1592254 h 2014685"/>
              <a:gd name="connsiteX191" fmla="*/ 188033 w 1880854"/>
              <a:gd name="connsiteY191" fmla="*/ 1628716 h 2014685"/>
              <a:gd name="connsiteX192" fmla="*/ 233567 w 1880854"/>
              <a:gd name="connsiteY192" fmla="*/ 1712780 h 2014685"/>
              <a:gd name="connsiteX193" fmla="*/ 254817 w 1880854"/>
              <a:gd name="connsiteY193" fmla="*/ 1743165 h 2014685"/>
              <a:gd name="connsiteX194" fmla="*/ 315529 w 1880854"/>
              <a:gd name="connsiteY194" fmla="*/ 1778614 h 2014685"/>
              <a:gd name="connsiteX195" fmla="*/ 353980 w 1880854"/>
              <a:gd name="connsiteY195" fmla="*/ 1807986 h 2014685"/>
              <a:gd name="connsiteX196" fmla="*/ 359039 w 1880854"/>
              <a:gd name="connsiteY196" fmla="*/ 1791781 h 2014685"/>
              <a:gd name="connsiteX197" fmla="*/ 335766 w 1880854"/>
              <a:gd name="connsiteY197" fmla="*/ 1765447 h 2014685"/>
              <a:gd name="connsiteX198" fmla="*/ 310470 w 1880854"/>
              <a:gd name="connsiteY198" fmla="*/ 1732024 h 2014685"/>
              <a:gd name="connsiteX199" fmla="*/ 296304 w 1880854"/>
              <a:gd name="connsiteY199" fmla="*/ 1702652 h 2014685"/>
              <a:gd name="connsiteX200" fmla="*/ 267971 w 1880854"/>
              <a:gd name="connsiteY200" fmla="*/ 1665178 h 2014685"/>
              <a:gd name="connsiteX201" fmla="*/ 280114 w 1880854"/>
              <a:gd name="connsiteY201" fmla="*/ 1641883 h 2014685"/>
              <a:gd name="connsiteX202" fmla="*/ 291244 w 1880854"/>
              <a:gd name="connsiteY202" fmla="*/ 1625677 h 2014685"/>
              <a:gd name="connsiteX203" fmla="*/ 280114 w 1880854"/>
              <a:gd name="connsiteY203" fmla="*/ 1587190 h 2014685"/>
              <a:gd name="connsiteX204" fmla="*/ 303387 w 1880854"/>
              <a:gd name="connsiteY204" fmla="*/ 1504138 h 2014685"/>
              <a:gd name="connsiteX205" fmla="*/ 302375 w 1880854"/>
              <a:gd name="connsiteY205" fmla="*/ 1457548 h 2014685"/>
              <a:gd name="connsiteX206" fmla="*/ 330707 w 1880854"/>
              <a:gd name="connsiteY206" fmla="*/ 1437292 h 2014685"/>
              <a:gd name="connsiteX207" fmla="*/ 370170 w 1880854"/>
              <a:gd name="connsiteY207" fmla="*/ 1407920 h 2014685"/>
              <a:gd name="connsiteX208" fmla="*/ 365111 w 1880854"/>
              <a:gd name="connsiteY208" fmla="*/ 1381587 h 2014685"/>
              <a:gd name="connsiteX209" fmla="*/ 378265 w 1880854"/>
              <a:gd name="connsiteY209" fmla="*/ 1355253 h 2014685"/>
              <a:gd name="connsiteX210" fmla="*/ 379277 w 1880854"/>
              <a:gd name="connsiteY210" fmla="*/ 1315753 h 2014685"/>
              <a:gd name="connsiteX211" fmla="*/ 365111 w 1880854"/>
              <a:gd name="connsiteY211" fmla="*/ 1281317 h 2014685"/>
              <a:gd name="connsiteX212" fmla="*/ 371182 w 1880854"/>
              <a:gd name="connsiteY212" fmla="*/ 1247894 h 2014685"/>
              <a:gd name="connsiteX213" fmla="*/ 398503 w 1880854"/>
              <a:gd name="connsiteY213" fmla="*/ 1207381 h 2014685"/>
              <a:gd name="connsiteX214" fmla="*/ 413681 w 1880854"/>
              <a:gd name="connsiteY214" fmla="*/ 1168893 h 2014685"/>
              <a:gd name="connsiteX215" fmla="*/ 397491 w 1880854"/>
              <a:gd name="connsiteY215" fmla="*/ 1148637 h 2014685"/>
              <a:gd name="connsiteX216" fmla="*/ 359040 w 1880854"/>
              <a:gd name="connsiteY216" fmla="*/ 1127368 h 2014685"/>
              <a:gd name="connsiteX217" fmla="*/ 332731 w 1880854"/>
              <a:gd name="connsiteY217" fmla="*/ 1095970 h 2014685"/>
              <a:gd name="connsiteX218" fmla="*/ 285173 w 1880854"/>
              <a:gd name="connsiteY218" fmla="*/ 1092931 h 2014685"/>
              <a:gd name="connsiteX219" fmla="*/ 275054 w 1880854"/>
              <a:gd name="connsiteY219" fmla="*/ 1077739 h 2014685"/>
              <a:gd name="connsiteX220" fmla="*/ 236603 w 1880854"/>
              <a:gd name="connsiteY220" fmla="*/ 1062547 h 2014685"/>
              <a:gd name="connsiteX221" fmla="*/ 230532 w 1880854"/>
              <a:gd name="connsiteY221" fmla="*/ 1041277 h 2014685"/>
              <a:gd name="connsiteX222" fmla="*/ 202199 w 1880854"/>
              <a:gd name="connsiteY222" fmla="*/ 1037226 h 2014685"/>
              <a:gd name="connsiteX223" fmla="*/ 196128 w 1880854"/>
              <a:gd name="connsiteY223" fmla="*/ 1018995 h 2014685"/>
              <a:gd name="connsiteX224" fmla="*/ 194104 w 1880854"/>
              <a:gd name="connsiteY224" fmla="*/ 990636 h 2014685"/>
              <a:gd name="connsiteX225" fmla="*/ 191069 w 1880854"/>
              <a:gd name="connsiteY225" fmla="*/ 978102 h 2014685"/>
              <a:gd name="connsiteX226" fmla="*/ 190147 w 1880854"/>
              <a:gd name="connsiteY226" fmla="*/ 976978 h 2014685"/>
              <a:gd name="connsiteX227" fmla="*/ 495136 w 1880854"/>
              <a:gd name="connsiteY227" fmla="*/ 67663 h 2014685"/>
              <a:gd name="connsiteX228" fmla="*/ 634160 w 1880854"/>
              <a:gd name="connsiteY228" fmla="*/ 22771 h 2014685"/>
              <a:gd name="connsiteX229" fmla="*/ 836643 w 1880854"/>
              <a:gd name="connsiteY229" fmla="*/ 93 h 2014685"/>
              <a:gd name="connsiteX230" fmla="*/ 1159153 w 1880854"/>
              <a:gd name="connsiteY230" fmla="*/ 48626 h 2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880854" h="2014685">
                <a:moveTo>
                  <a:pt x="596823" y="1851474"/>
                </a:moveTo>
                <a:lnTo>
                  <a:pt x="596829" y="1851537"/>
                </a:lnTo>
                <a:cubicBezTo>
                  <a:pt x="596829" y="1851537"/>
                  <a:pt x="593541" y="1852044"/>
                  <a:pt x="595691" y="1851664"/>
                </a:cubicBezTo>
                <a:close/>
                <a:moveTo>
                  <a:pt x="1251510" y="1879897"/>
                </a:moveTo>
                <a:cubicBezTo>
                  <a:pt x="1239368" y="1879897"/>
                  <a:pt x="1226213" y="1880909"/>
                  <a:pt x="1223178" y="1882935"/>
                </a:cubicBezTo>
                <a:cubicBezTo>
                  <a:pt x="1216095" y="1887999"/>
                  <a:pt x="1180679" y="1862679"/>
                  <a:pt x="1174608" y="1862678"/>
                </a:cubicBezTo>
                <a:cubicBezTo>
                  <a:pt x="1167525" y="1863691"/>
                  <a:pt x="1153358" y="1860653"/>
                  <a:pt x="1146275" y="1858627"/>
                </a:cubicBezTo>
                <a:cubicBezTo>
                  <a:pt x="1139192" y="1856601"/>
                  <a:pt x="1116931" y="1863691"/>
                  <a:pt x="1100741" y="1866730"/>
                </a:cubicBezTo>
                <a:cubicBezTo>
                  <a:pt x="1084551" y="1868755"/>
                  <a:pt x="1082528" y="1868755"/>
                  <a:pt x="1066338" y="1884961"/>
                </a:cubicBezTo>
                <a:cubicBezTo>
                  <a:pt x="1050148" y="1901166"/>
                  <a:pt x="1047112" y="1882935"/>
                  <a:pt x="1035982" y="1882935"/>
                </a:cubicBezTo>
                <a:cubicBezTo>
                  <a:pt x="1024851" y="1882935"/>
                  <a:pt x="996518" y="1885974"/>
                  <a:pt x="996518" y="1885974"/>
                </a:cubicBezTo>
                <a:cubicBezTo>
                  <a:pt x="996518" y="1885974"/>
                  <a:pt x="996518" y="1885974"/>
                  <a:pt x="1010685" y="1855589"/>
                </a:cubicBezTo>
                <a:cubicBezTo>
                  <a:pt x="1010685" y="1855589"/>
                  <a:pt x="994495" y="1851537"/>
                  <a:pt x="978305" y="1851537"/>
                </a:cubicBezTo>
                <a:cubicBezTo>
                  <a:pt x="962115" y="1851537"/>
                  <a:pt x="964139" y="1865717"/>
                  <a:pt x="957056" y="1876858"/>
                </a:cubicBezTo>
                <a:cubicBezTo>
                  <a:pt x="950984" y="1889012"/>
                  <a:pt x="947949" y="1891038"/>
                  <a:pt x="939854" y="1909268"/>
                </a:cubicBezTo>
                <a:cubicBezTo>
                  <a:pt x="930747" y="1928512"/>
                  <a:pt x="891284" y="1898127"/>
                  <a:pt x="875094" y="1896102"/>
                </a:cubicBezTo>
                <a:cubicBezTo>
                  <a:pt x="858904" y="1894076"/>
                  <a:pt x="851821" y="1897114"/>
                  <a:pt x="837655" y="1890025"/>
                </a:cubicBezTo>
                <a:cubicBezTo>
                  <a:pt x="823488" y="1882935"/>
                  <a:pt x="839678" y="1878884"/>
                  <a:pt x="839678" y="1878884"/>
                </a:cubicBezTo>
                <a:cubicBezTo>
                  <a:pt x="839678" y="1878884"/>
                  <a:pt x="839678" y="1878884"/>
                  <a:pt x="874082" y="1852550"/>
                </a:cubicBezTo>
                <a:cubicBezTo>
                  <a:pt x="874082" y="1852550"/>
                  <a:pt x="874082" y="1852550"/>
                  <a:pt x="910509" y="1831281"/>
                </a:cubicBezTo>
                <a:cubicBezTo>
                  <a:pt x="910509" y="1831281"/>
                  <a:pt x="903426" y="1813050"/>
                  <a:pt x="892296" y="1811024"/>
                </a:cubicBezTo>
                <a:cubicBezTo>
                  <a:pt x="880153" y="1808999"/>
                  <a:pt x="881165" y="1820140"/>
                  <a:pt x="874082" y="1827230"/>
                </a:cubicBezTo>
                <a:cubicBezTo>
                  <a:pt x="866999" y="1834319"/>
                  <a:pt x="800215" y="1830268"/>
                  <a:pt x="800215" y="1830268"/>
                </a:cubicBezTo>
                <a:cubicBezTo>
                  <a:pt x="800215" y="1830268"/>
                  <a:pt x="760752" y="1844448"/>
                  <a:pt x="739503" y="1835332"/>
                </a:cubicBezTo>
                <a:cubicBezTo>
                  <a:pt x="719266" y="1826217"/>
                  <a:pt x="739503" y="1835332"/>
                  <a:pt x="730396" y="1815076"/>
                </a:cubicBezTo>
                <a:cubicBezTo>
                  <a:pt x="721289" y="1794819"/>
                  <a:pt x="703076" y="1829255"/>
                  <a:pt x="686886" y="1836345"/>
                </a:cubicBezTo>
                <a:cubicBezTo>
                  <a:pt x="670696" y="1843435"/>
                  <a:pt x="670696" y="1838371"/>
                  <a:pt x="627185" y="1846473"/>
                </a:cubicBezTo>
                <a:cubicBezTo>
                  <a:pt x="616308" y="1848246"/>
                  <a:pt x="608972" y="1849448"/>
                  <a:pt x="604086" y="1850256"/>
                </a:cubicBezTo>
                <a:lnTo>
                  <a:pt x="596823" y="1851474"/>
                </a:lnTo>
                <a:lnTo>
                  <a:pt x="596576" y="1849132"/>
                </a:lnTo>
                <a:cubicBezTo>
                  <a:pt x="596323" y="1846726"/>
                  <a:pt x="595817" y="1841915"/>
                  <a:pt x="594806" y="1832294"/>
                </a:cubicBezTo>
                <a:cubicBezTo>
                  <a:pt x="594806" y="1832294"/>
                  <a:pt x="578616" y="1846473"/>
                  <a:pt x="564449" y="1858627"/>
                </a:cubicBezTo>
                <a:cubicBezTo>
                  <a:pt x="551295" y="1869768"/>
                  <a:pt x="537129" y="1863691"/>
                  <a:pt x="528022" y="1863691"/>
                </a:cubicBezTo>
                <a:cubicBezTo>
                  <a:pt x="518915" y="1863691"/>
                  <a:pt x="523975" y="1905217"/>
                  <a:pt x="523975" y="1905217"/>
                </a:cubicBezTo>
                <a:cubicBezTo>
                  <a:pt x="524986" y="1908256"/>
                  <a:pt x="528022" y="1911294"/>
                  <a:pt x="531058" y="1915345"/>
                </a:cubicBezTo>
                <a:cubicBezTo>
                  <a:pt x="634268" y="1950794"/>
                  <a:pt x="744562" y="1970038"/>
                  <a:pt x="858904" y="1968012"/>
                </a:cubicBezTo>
                <a:cubicBezTo>
                  <a:pt x="999554" y="1966999"/>
                  <a:pt x="1132109" y="1935602"/>
                  <a:pt x="1251510" y="1879897"/>
                </a:cubicBezTo>
                <a:close/>
                <a:moveTo>
                  <a:pt x="1157564" y="97135"/>
                </a:moveTo>
                <a:cubicBezTo>
                  <a:pt x="1066085" y="66054"/>
                  <a:pt x="968439" y="48456"/>
                  <a:pt x="866999" y="46683"/>
                </a:cubicBezTo>
                <a:cubicBezTo>
                  <a:pt x="866999" y="46683"/>
                  <a:pt x="866999" y="46683"/>
                  <a:pt x="870035" y="48709"/>
                </a:cubicBezTo>
                <a:cubicBezTo>
                  <a:pt x="870035" y="48709"/>
                  <a:pt x="860928" y="62888"/>
                  <a:pt x="855868" y="69978"/>
                </a:cubicBezTo>
                <a:cubicBezTo>
                  <a:pt x="851821" y="77068"/>
                  <a:pt x="864975" y="72004"/>
                  <a:pt x="864975" y="72004"/>
                </a:cubicBezTo>
                <a:cubicBezTo>
                  <a:pt x="864975" y="72004"/>
                  <a:pt x="907474" y="92260"/>
                  <a:pt x="907474" y="99350"/>
                </a:cubicBezTo>
                <a:cubicBezTo>
                  <a:pt x="907474" y="106440"/>
                  <a:pt x="891284" y="113530"/>
                  <a:pt x="854856" y="111504"/>
                </a:cubicBezTo>
                <a:cubicBezTo>
                  <a:pt x="817417" y="109478"/>
                  <a:pt x="835631" y="116568"/>
                  <a:pt x="789085" y="93273"/>
                </a:cubicBezTo>
                <a:cubicBezTo>
                  <a:pt x="743551" y="70991"/>
                  <a:pt x="748610" y="130748"/>
                  <a:pt x="730396" y="146953"/>
                </a:cubicBezTo>
                <a:cubicBezTo>
                  <a:pt x="712183" y="164171"/>
                  <a:pt x="709147" y="168222"/>
                  <a:pt x="698016" y="196581"/>
                </a:cubicBezTo>
                <a:cubicBezTo>
                  <a:pt x="686886" y="223928"/>
                  <a:pt x="698016" y="196581"/>
                  <a:pt x="728373" y="213799"/>
                </a:cubicBezTo>
                <a:cubicBezTo>
                  <a:pt x="758729" y="232030"/>
                  <a:pt x="740515" y="218864"/>
                  <a:pt x="756705" y="216838"/>
                </a:cubicBezTo>
                <a:cubicBezTo>
                  <a:pt x="772895" y="213799"/>
                  <a:pt x="814382" y="203671"/>
                  <a:pt x="827536" y="201646"/>
                </a:cubicBezTo>
                <a:cubicBezTo>
                  <a:pt x="841702" y="199620"/>
                  <a:pt x="848785" y="201645"/>
                  <a:pt x="846761" y="245197"/>
                </a:cubicBezTo>
                <a:cubicBezTo>
                  <a:pt x="844738" y="289761"/>
                  <a:pt x="846761" y="245197"/>
                  <a:pt x="913545" y="276595"/>
                </a:cubicBezTo>
                <a:cubicBezTo>
                  <a:pt x="981340" y="307992"/>
                  <a:pt x="902414" y="309005"/>
                  <a:pt x="954020" y="320146"/>
                </a:cubicBezTo>
                <a:cubicBezTo>
                  <a:pt x="1004613" y="331287"/>
                  <a:pt x="946937" y="334326"/>
                  <a:pt x="907474" y="350531"/>
                </a:cubicBezTo>
                <a:cubicBezTo>
                  <a:pt x="869023" y="367749"/>
                  <a:pt x="887236" y="348505"/>
                  <a:pt x="861940" y="380916"/>
                </a:cubicBezTo>
                <a:cubicBezTo>
                  <a:pt x="836643" y="414339"/>
                  <a:pt x="866999" y="404211"/>
                  <a:pt x="881165" y="409275"/>
                </a:cubicBezTo>
                <a:cubicBezTo>
                  <a:pt x="894319" y="413326"/>
                  <a:pt x="917592" y="406236"/>
                  <a:pt x="928723" y="397121"/>
                </a:cubicBezTo>
                <a:cubicBezTo>
                  <a:pt x="940865" y="386992"/>
                  <a:pt x="949972" y="392057"/>
                  <a:pt x="949972" y="392057"/>
                </a:cubicBezTo>
                <a:cubicBezTo>
                  <a:pt x="949972" y="392057"/>
                  <a:pt x="977293" y="366736"/>
                  <a:pt x="1005625" y="381928"/>
                </a:cubicBezTo>
                <a:cubicBezTo>
                  <a:pt x="1032946" y="398134"/>
                  <a:pt x="1005625" y="381928"/>
                  <a:pt x="1011696" y="374839"/>
                </a:cubicBezTo>
                <a:cubicBezTo>
                  <a:pt x="1018780" y="367749"/>
                  <a:pt x="1032946" y="369775"/>
                  <a:pt x="1042053" y="360659"/>
                </a:cubicBezTo>
                <a:cubicBezTo>
                  <a:pt x="1051159" y="351544"/>
                  <a:pt x="1073421" y="344454"/>
                  <a:pt x="1141216" y="368762"/>
                </a:cubicBezTo>
                <a:cubicBezTo>
                  <a:pt x="1208000" y="394082"/>
                  <a:pt x="1146275" y="386993"/>
                  <a:pt x="1176632" y="401172"/>
                </a:cubicBezTo>
                <a:cubicBezTo>
                  <a:pt x="1205976" y="414339"/>
                  <a:pt x="1187762" y="410288"/>
                  <a:pt x="1189786" y="392057"/>
                </a:cubicBezTo>
                <a:cubicBezTo>
                  <a:pt x="1191810" y="372813"/>
                  <a:pt x="1191810" y="347492"/>
                  <a:pt x="1200916" y="343441"/>
                </a:cubicBezTo>
                <a:cubicBezTo>
                  <a:pt x="1210023" y="338377"/>
                  <a:pt x="1217106" y="345467"/>
                  <a:pt x="1231273" y="354582"/>
                </a:cubicBezTo>
                <a:cubicBezTo>
                  <a:pt x="1245439" y="363698"/>
                  <a:pt x="1271748" y="295838"/>
                  <a:pt x="1302104" y="309005"/>
                </a:cubicBezTo>
                <a:cubicBezTo>
                  <a:pt x="1332460" y="323185"/>
                  <a:pt x="1311210" y="314069"/>
                  <a:pt x="1341567" y="334326"/>
                </a:cubicBezTo>
                <a:cubicBezTo>
                  <a:pt x="1371923" y="354582"/>
                  <a:pt x="1341567" y="364710"/>
                  <a:pt x="1325377" y="378890"/>
                </a:cubicBezTo>
                <a:cubicBezTo>
                  <a:pt x="1310199" y="392057"/>
                  <a:pt x="1316270" y="369774"/>
                  <a:pt x="1290973" y="362685"/>
                </a:cubicBezTo>
                <a:cubicBezTo>
                  <a:pt x="1265676" y="355595"/>
                  <a:pt x="1281866" y="369774"/>
                  <a:pt x="1243415" y="405223"/>
                </a:cubicBezTo>
                <a:cubicBezTo>
                  <a:pt x="1203952" y="439659"/>
                  <a:pt x="1243415" y="405223"/>
                  <a:pt x="1250498" y="425480"/>
                </a:cubicBezTo>
                <a:cubicBezTo>
                  <a:pt x="1257581" y="446749"/>
                  <a:pt x="1277819" y="418390"/>
                  <a:pt x="1299068" y="424467"/>
                </a:cubicBezTo>
                <a:cubicBezTo>
                  <a:pt x="1319305" y="431557"/>
                  <a:pt x="1315258" y="431557"/>
                  <a:pt x="1342578" y="435608"/>
                </a:cubicBezTo>
                <a:cubicBezTo>
                  <a:pt x="1369899" y="440672"/>
                  <a:pt x="1342578" y="435608"/>
                  <a:pt x="1347638" y="454852"/>
                </a:cubicBezTo>
                <a:cubicBezTo>
                  <a:pt x="1352697" y="473083"/>
                  <a:pt x="1361804" y="456877"/>
                  <a:pt x="1389125" y="470044"/>
                </a:cubicBezTo>
                <a:cubicBezTo>
                  <a:pt x="1417457" y="483211"/>
                  <a:pt x="1398231" y="477134"/>
                  <a:pt x="1389125" y="497390"/>
                </a:cubicBezTo>
                <a:cubicBezTo>
                  <a:pt x="1381030" y="518660"/>
                  <a:pt x="1380018" y="498403"/>
                  <a:pt x="1370911" y="493339"/>
                </a:cubicBezTo>
                <a:cubicBezTo>
                  <a:pt x="1361804" y="489288"/>
                  <a:pt x="1359780" y="489288"/>
                  <a:pt x="1336507" y="500429"/>
                </a:cubicBezTo>
                <a:cubicBezTo>
                  <a:pt x="1313234" y="512583"/>
                  <a:pt x="1311210" y="503467"/>
                  <a:pt x="1302104" y="508531"/>
                </a:cubicBezTo>
                <a:cubicBezTo>
                  <a:pt x="1292997" y="512583"/>
                  <a:pt x="1285914" y="501442"/>
                  <a:pt x="1232284" y="497390"/>
                </a:cubicBezTo>
                <a:cubicBezTo>
                  <a:pt x="1179667" y="493339"/>
                  <a:pt x="1232284" y="497390"/>
                  <a:pt x="1202940" y="527775"/>
                </a:cubicBezTo>
                <a:cubicBezTo>
                  <a:pt x="1173596" y="558160"/>
                  <a:pt x="1202940" y="527775"/>
                  <a:pt x="1182703" y="527775"/>
                </a:cubicBezTo>
                <a:cubicBezTo>
                  <a:pt x="1161454" y="527775"/>
                  <a:pt x="1154370" y="518660"/>
                  <a:pt x="1140204" y="512583"/>
                </a:cubicBezTo>
                <a:cubicBezTo>
                  <a:pt x="1126038" y="505493"/>
                  <a:pt x="1133121" y="500429"/>
                  <a:pt x="1105801" y="501442"/>
                </a:cubicBezTo>
                <a:cubicBezTo>
                  <a:pt x="1078480" y="501442"/>
                  <a:pt x="1105801" y="501442"/>
                  <a:pt x="1078480" y="499416"/>
                </a:cubicBezTo>
                <a:cubicBezTo>
                  <a:pt x="1050148" y="497390"/>
                  <a:pt x="1066338" y="481185"/>
                  <a:pt x="1063302" y="445736"/>
                </a:cubicBezTo>
                <a:cubicBezTo>
                  <a:pt x="1061278" y="411300"/>
                  <a:pt x="1063302" y="445736"/>
                  <a:pt x="1047112" y="443711"/>
                </a:cubicBezTo>
                <a:cubicBezTo>
                  <a:pt x="1030922" y="441685"/>
                  <a:pt x="1035981" y="439659"/>
                  <a:pt x="1026875" y="439659"/>
                </a:cubicBezTo>
                <a:cubicBezTo>
                  <a:pt x="1017768" y="439659"/>
                  <a:pt x="1026875" y="439659"/>
                  <a:pt x="987412" y="446749"/>
                </a:cubicBezTo>
                <a:cubicBezTo>
                  <a:pt x="947949" y="454852"/>
                  <a:pt x="976281" y="449788"/>
                  <a:pt x="962115" y="449788"/>
                </a:cubicBezTo>
                <a:cubicBezTo>
                  <a:pt x="947949" y="449788"/>
                  <a:pt x="943901" y="451813"/>
                  <a:pt x="922652" y="456877"/>
                </a:cubicBezTo>
                <a:cubicBezTo>
                  <a:pt x="902414" y="461942"/>
                  <a:pt x="906462" y="456877"/>
                  <a:pt x="897355" y="459916"/>
                </a:cubicBezTo>
                <a:cubicBezTo>
                  <a:pt x="888248" y="461942"/>
                  <a:pt x="870035" y="483211"/>
                  <a:pt x="856880" y="497390"/>
                </a:cubicBezTo>
                <a:cubicBezTo>
                  <a:pt x="842714" y="510557"/>
                  <a:pt x="819441" y="520685"/>
                  <a:pt x="799204" y="518660"/>
                </a:cubicBezTo>
                <a:cubicBezTo>
                  <a:pt x="777954" y="516634"/>
                  <a:pt x="785037" y="522711"/>
                  <a:pt x="775930" y="529801"/>
                </a:cubicBezTo>
                <a:cubicBezTo>
                  <a:pt x="766824" y="536891"/>
                  <a:pt x="757717" y="560186"/>
                  <a:pt x="753669" y="569301"/>
                </a:cubicBezTo>
                <a:cubicBezTo>
                  <a:pt x="748610" y="579429"/>
                  <a:pt x="719266" y="593609"/>
                  <a:pt x="697005" y="635135"/>
                </a:cubicBezTo>
                <a:cubicBezTo>
                  <a:pt x="673731" y="676660"/>
                  <a:pt x="678791" y="665519"/>
                  <a:pt x="704088" y="720212"/>
                </a:cubicBezTo>
                <a:cubicBezTo>
                  <a:pt x="730396" y="775917"/>
                  <a:pt x="688910" y="736417"/>
                  <a:pt x="688910" y="764776"/>
                </a:cubicBezTo>
                <a:cubicBezTo>
                  <a:pt x="688910" y="792122"/>
                  <a:pt x="681826" y="778956"/>
                  <a:pt x="672720" y="801238"/>
                </a:cubicBezTo>
                <a:cubicBezTo>
                  <a:pt x="663613" y="824533"/>
                  <a:pt x="672720" y="801238"/>
                  <a:pt x="699028" y="828584"/>
                </a:cubicBezTo>
                <a:cubicBezTo>
                  <a:pt x="724325" y="856943"/>
                  <a:pt x="699028" y="828584"/>
                  <a:pt x="715218" y="847828"/>
                </a:cubicBezTo>
                <a:cubicBezTo>
                  <a:pt x="731408" y="866059"/>
                  <a:pt x="720278" y="860995"/>
                  <a:pt x="722301" y="882264"/>
                </a:cubicBezTo>
                <a:cubicBezTo>
                  <a:pt x="725337" y="902520"/>
                  <a:pt x="729384" y="893405"/>
                  <a:pt x="750634" y="904546"/>
                </a:cubicBezTo>
                <a:cubicBezTo>
                  <a:pt x="770871" y="915687"/>
                  <a:pt x="761764" y="913661"/>
                  <a:pt x="771883" y="936956"/>
                </a:cubicBezTo>
                <a:cubicBezTo>
                  <a:pt x="780990" y="960251"/>
                  <a:pt x="783014" y="944046"/>
                  <a:pt x="804263" y="955187"/>
                </a:cubicBezTo>
                <a:cubicBezTo>
                  <a:pt x="824500" y="966328"/>
                  <a:pt x="856880" y="956200"/>
                  <a:pt x="884201" y="956200"/>
                </a:cubicBezTo>
                <a:cubicBezTo>
                  <a:pt x="912533" y="956200"/>
                  <a:pt x="919616" y="958226"/>
                  <a:pt x="939854" y="949110"/>
                </a:cubicBezTo>
                <a:cubicBezTo>
                  <a:pt x="961103" y="938982"/>
                  <a:pt x="986400" y="938982"/>
                  <a:pt x="997530" y="929867"/>
                </a:cubicBezTo>
                <a:cubicBezTo>
                  <a:pt x="1008661" y="920751"/>
                  <a:pt x="1022827" y="922777"/>
                  <a:pt x="1029910" y="926828"/>
                </a:cubicBezTo>
                <a:cubicBezTo>
                  <a:pt x="1036993" y="931892"/>
                  <a:pt x="1031934" y="943033"/>
                  <a:pt x="1053183" y="959239"/>
                </a:cubicBezTo>
                <a:cubicBezTo>
                  <a:pt x="1074433" y="975444"/>
                  <a:pt x="1071397" y="954174"/>
                  <a:pt x="1085563" y="952149"/>
                </a:cubicBezTo>
                <a:cubicBezTo>
                  <a:pt x="1099729" y="949110"/>
                  <a:pt x="1134133" y="972405"/>
                  <a:pt x="1134133" y="972405"/>
                </a:cubicBezTo>
                <a:cubicBezTo>
                  <a:pt x="1134133" y="972405"/>
                  <a:pt x="1132109" y="990636"/>
                  <a:pt x="1125026" y="1021021"/>
                </a:cubicBezTo>
                <a:cubicBezTo>
                  <a:pt x="1118955" y="1050393"/>
                  <a:pt x="1125026" y="1021021"/>
                  <a:pt x="1126038" y="1039252"/>
                </a:cubicBezTo>
                <a:cubicBezTo>
                  <a:pt x="1126038" y="1057483"/>
                  <a:pt x="1131097" y="1106098"/>
                  <a:pt x="1131097" y="1106098"/>
                </a:cubicBezTo>
                <a:cubicBezTo>
                  <a:pt x="1131097" y="1106098"/>
                  <a:pt x="1140204" y="1117239"/>
                  <a:pt x="1154370" y="1138509"/>
                </a:cubicBezTo>
                <a:cubicBezTo>
                  <a:pt x="1168537" y="1158765"/>
                  <a:pt x="1168537" y="1153701"/>
                  <a:pt x="1170560" y="1160791"/>
                </a:cubicBezTo>
                <a:cubicBezTo>
                  <a:pt x="1173596" y="1167881"/>
                  <a:pt x="1191810" y="1186111"/>
                  <a:pt x="1196869" y="1197252"/>
                </a:cubicBezTo>
                <a:cubicBezTo>
                  <a:pt x="1200917" y="1209406"/>
                  <a:pt x="1201928" y="1216496"/>
                  <a:pt x="1203952" y="1234727"/>
                </a:cubicBezTo>
                <a:cubicBezTo>
                  <a:pt x="1206988" y="1252958"/>
                  <a:pt x="1190798" y="1254984"/>
                  <a:pt x="1172584" y="1269163"/>
                </a:cubicBezTo>
                <a:cubicBezTo>
                  <a:pt x="1153358" y="1283343"/>
                  <a:pt x="1163477" y="1288407"/>
                  <a:pt x="1156394" y="1317779"/>
                </a:cubicBezTo>
                <a:cubicBezTo>
                  <a:pt x="1150323" y="1348163"/>
                  <a:pt x="1156394" y="1317779"/>
                  <a:pt x="1145264" y="1348163"/>
                </a:cubicBezTo>
                <a:cubicBezTo>
                  <a:pt x="1134133" y="1378548"/>
                  <a:pt x="1147287" y="1360317"/>
                  <a:pt x="1166513" y="1378548"/>
                </a:cubicBezTo>
                <a:cubicBezTo>
                  <a:pt x="1184726" y="1396779"/>
                  <a:pt x="1182703" y="1387663"/>
                  <a:pt x="1196869" y="1417036"/>
                </a:cubicBezTo>
                <a:cubicBezTo>
                  <a:pt x="1211035" y="1446407"/>
                  <a:pt x="1201928" y="1428176"/>
                  <a:pt x="1203952" y="1453497"/>
                </a:cubicBezTo>
                <a:cubicBezTo>
                  <a:pt x="1206988" y="1479831"/>
                  <a:pt x="1203952" y="1453497"/>
                  <a:pt x="1204964" y="1481856"/>
                </a:cubicBezTo>
                <a:cubicBezTo>
                  <a:pt x="1204964" y="1509203"/>
                  <a:pt x="1204964" y="1481856"/>
                  <a:pt x="1221154" y="1518318"/>
                </a:cubicBezTo>
                <a:cubicBezTo>
                  <a:pt x="1237344" y="1554780"/>
                  <a:pt x="1223178" y="1534523"/>
                  <a:pt x="1242403" y="1566934"/>
                </a:cubicBezTo>
                <a:cubicBezTo>
                  <a:pt x="1261629" y="1598331"/>
                  <a:pt x="1242403" y="1566934"/>
                  <a:pt x="1253534" y="1566934"/>
                </a:cubicBezTo>
                <a:cubicBezTo>
                  <a:pt x="1265676" y="1565921"/>
                  <a:pt x="1300080" y="1549716"/>
                  <a:pt x="1307163" y="1542626"/>
                </a:cubicBezTo>
                <a:cubicBezTo>
                  <a:pt x="1313234" y="1535536"/>
                  <a:pt x="1359780" y="1517305"/>
                  <a:pt x="1372935" y="1514267"/>
                </a:cubicBezTo>
                <a:cubicBezTo>
                  <a:pt x="1387101" y="1512241"/>
                  <a:pt x="1382041" y="1486920"/>
                  <a:pt x="1382041" y="1486920"/>
                </a:cubicBezTo>
                <a:cubicBezTo>
                  <a:pt x="1382041" y="1486920"/>
                  <a:pt x="1382041" y="1486920"/>
                  <a:pt x="1425552" y="1449446"/>
                </a:cubicBezTo>
                <a:cubicBezTo>
                  <a:pt x="1425552" y="1449446"/>
                  <a:pt x="1425552" y="1449446"/>
                  <a:pt x="1461979" y="1395766"/>
                </a:cubicBezTo>
                <a:cubicBezTo>
                  <a:pt x="1461979" y="1395766"/>
                  <a:pt x="1461979" y="1367407"/>
                  <a:pt x="1461979" y="1361330"/>
                </a:cubicBezTo>
                <a:cubicBezTo>
                  <a:pt x="1461979" y="1354240"/>
                  <a:pt x="1482217" y="1351202"/>
                  <a:pt x="1493347" y="1349176"/>
                </a:cubicBezTo>
                <a:cubicBezTo>
                  <a:pt x="1505490" y="1346138"/>
                  <a:pt x="1502454" y="1332971"/>
                  <a:pt x="1507514" y="1325881"/>
                </a:cubicBezTo>
                <a:cubicBezTo>
                  <a:pt x="1511561" y="1318792"/>
                  <a:pt x="1529775" y="1290432"/>
                  <a:pt x="1547988" y="1286381"/>
                </a:cubicBezTo>
                <a:cubicBezTo>
                  <a:pt x="1567214" y="1281317"/>
                  <a:pt x="1531798" y="1248906"/>
                  <a:pt x="1531798" y="1248906"/>
                </a:cubicBezTo>
                <a:cubicBezTo>
                  <a:pt x="1531798" y="1248906"/>
                  <a:pt x="1557095" y="1230676"/>
                  <a:pt x="1561143" y="1211432"/>
                </a:cubicBezTo>
                <a:cubicBezTo>
                  <a:pt x="1566202" y="1193201"/>
                  <a:pt x="1561143" y="1156740"/>
                  <a:pt x="1558107" y="1147624"/>
                </a:cubicBezTo>
                <a:cubicBezTo>
                  <a:pt x="1556083" y="1138509"/>
                  <a:pt x="1558107" y="1103060"/>
                  <a:pt x="1558107" y="1103060"/>
                </a:cubicBezTo>
                <a:cubicBezTo>
                  <a:pt x="1558107" y="1103060"/>
                  <a:pt x="1558107" y="1103060"/>
                  <a:pt x="1578344" y="1077739"/>
                </a:cubicBezTo>
                <a:cubicBezTo>
                  <a:pt x="1578344" y="1077739"/>
                  <a:pt x="1580368" y="1031149"/>
                  <a:pt x="1587451" y="1027098"/>
                </a:cubicBezTo>
                <a:cubicBezTo>
                  <a:pt x="1593523" y="1022034"/>
                  <a:pt x="1607689" y="991649"/>
                  <a:pt x="1618819" y="991649"/>
                </a:cubicBezTo>
                <a:cubicBezTo>
                  <a:pt x="1630962" y="991649"/>
                  <a:pt x="1627926" y="922777"/>
                  <a:pt x="1627926" y="922777"/>
                </a:cubicBezTo>
                <a:cubicBezTo>
                  <a:pt x="1627926" y="922777"/>
                  <a:pt x="1627926" y="922777"/>
                  <a:pt x="1648164" y="883277"/>
                </a:cubicBezTo>
                <a:cubicBezTo>
                  <a:pt x="1648164" y="883277"/>
                  <a:pt x="1654235" y="843777"/>
                  <a:pt x="1654235" y="836687"/>
                </a:cubicBezTo>
                <a:cubicBezTo>
                  <a:pt x="1654235" y="829597"/>
                  <a:pt x="1632986" y="813392"/>
                  <a:pt x="1632986" y="813392"/>
                </a:cubicBezTo>
                <a:cubicBezTo>
                  <a:pt x="1632986" y="813392"/>
                  <a:pt x="1614772" y="814405"/>
                  <a:pt x="1598582" y="821494"/>
                </a:cubicBezTo>
                <a:cubicBezTo>
                  <a:pt x="1582392" y="828584"/>
                  <a:pt x="1587451" y="823520"/>
                  <a:pt x="1578344" y="825546"/>
                </a:cubicBezTo>
                <a:cubicBezTo>
                  <a:pt x="1568226" y="828584"/>
                  <a:pt x="1566202" y="821494"/>
                  <a:pt x="1550012" y="817443"/>
                </a:cubicBezTo>
                <a:cubicBezTo>
                  <a:pt x="1533822" y="812379"/>
                  <a:pt x="1547988" y="796174"/>
                  <a:pt x="1550012" y="785033"/>
                </a:cubicBezTo>
                <a:cubicBezTo>
                  <a:pt x="1552036" y="772879"/>
                  <a:pt x="1526739" y="775917"/>
                  <a:pt x="1517632" y="773892"/>
                </a:cubicBezTo>
                <a:cubicBezTo>
                  <a:pt x="1507513" y="770853"/>
                  <a:pt x="1505490" y="741481"/>
                  <a:pt x="1498407" y="734391"/>
                </a:cubicBezTo>
                <a:cubicBezTo>
                  <a:pt x="1491324" y="727302"/>
                  <a:pt x="1489300" y="718186"/>
                  <a:pt x="1479181" y="697930"/>
                </a:cubicBezTo>
                <a:cubicBezTo>
                  <a:pt x="1470074" y="676660"/>
                  <a:pt x="1462991" y="686789"/>
                  <a:pt x="1451861" y="684763"/>
                </a:cubicBezTo>
                <a:cubicBezTo>
                  <a:pt x="1439718" y="681725"/>
                  <a:pt x="1455908" y="656404"/>
                  <a:pt x="1441742" y="633109"/>
                </a:cubicBezTo>
                <a:cubicBezTo>
                  <a:pt x="1427576" y="610827"/>
                  <a:pt x="1469062" y="623993"/>
                  <a:pt x="1469062" y="623993"/>
                </a:cubicBezTo>
                <a:cubicBezTo>
                  <a:pt x="1469062" y="623993"/>
                  <a:pt x="1469062" y="623993"/>
                  <a:pt x="1488288" y="640199"/>
                </a:cubicBezTo>
                <a:cubicBezTo>
                  <a:pt x="1506502" y="656404"/>
                  <a:pt x="1492336" y="651340"/>
                  <a:pt x="1506502" y="669571"/>
                </a:cubicBezTo>
                <a:cubicBezTo>
                  <a:pt x="1520668" y="687802"/>
                  <a:pt x="1509537" y="701981"/>
                  <a:pt x="1514597" y="709071"/>
                </a:cubicBezTo>
                <a:cubicBezTo>
                  <a:pt x="1518644" y="716161"/>
                  <a:pt x="1549000" y="720212"/>
                  <a:pt x="1558107" y="736417"/>
                </a:cubicBezTo>
                <a:cubicBezTo>
                  <a:pt x="1568226" y="752622"/>
                  <a:pt x="1584416" y="770853"/>
                  <a:pt x="1584416" y="770853"/>
                </a:cubicBezTo>
                <a:cubicBezTo>
                  <a:pt x="1584416" y="770853"/>
                  <a:pt x="1637033" y="760725"/>
                  <a:pt x="1646140" y="755661"/>
                </a:cubicBezTo>
                <a:cubicBezTo>
                  <a:pt x="1655247" y="751610"/>
                  <a:pt x="1660306" y="723250"/>
                  <a:pt x="1660306" y="723250"/>
                </a:cubicBezTo>
                <a:cubicBezTo>
                  <a:pt x="1660306" y="723250"/>
                  <a:pt x="1671437" y="697930"/>
                  <a:pt x="1671437" y="688814"/>
                </a:cubicBezTo>
                <a:cubicBezTo>
                  <a:pt x="1670425" y="679699"/>
                  <a:pt x="1656259" y="645263"/>
                  <a:pt x="1656259" y="645263"/>
                </a:cubicBezTo>
                <a:cubicBezTo>
                  <a:pt x="1656259" y="645263"/>
                  <a:pt x="1656259" y="645263"/>
                  <a:pt x="1656259" y="607788"/>
                </a:cubicBezTo>
                <a:cubicBezTo>
                  <a:pt x="1656259" y="607788"/>
                  <a:pt x="1638045" y="589557"/>
                  <a:pt x="1642092" y="578416"/>
                </a:cubicBezTo>
                <a:cubicBezTo>
                  <a:pt x="1646140" y="566263"/>
                  <a:pt x="1642092" y="578416"/>
                  <a:pt x="1651199" y="580442"/>
                </a:cubicBezTo>
                <a:cubicBezTo>
                  <a:pt x="1660306" y="582468"/>
                  <a:pt x="1681555" y="584493"/>
                  <a:pt x="1688638" y="593609"/>
                </a:cubicBezTo>
                <a:cubicBezTo>
                  <a:pt x="1695722" y="602724"/>
                  <a:pt x="1704828" y="633109"/>
                  <a:pt x="1713935" y="642224"/>
                </a:cubicBezTo>
                <a:cubicBezTo>
                  <a:pt x="1724054" y="651340"/>
                  <a:pt x="1726078" y="648301"/>
                  <a:pt x="1737208" y="664507"/>
                </a:cubicBezTo>
                <a:cubicBezTo>
                  <a:pt x="1746315" y="676660"/>
                  <a:pt x="1747327" y="673622"/>
                  <a:pt x="1750363" y="677673"/>
                </a:cubicBezTo>
                <a:cubicBezTo>
                  <a:pt x="1650946" y="404970"/>
                  <a:pt x="1432003" y="190378"/>
                  <a:pt x="1157564" y="97135"/>
                </a:cubicBezTo>
                <a:close/>
                <a:moveTo>
                  <a:pt x="1159153" y="48626"/>
                </a:moveTo>
                <a:cubicBezTo>
                  <a:pt x="1328128" y="103481"/>
                  <a:pt x="1477537" y="202152"/>
                  <a:pt x="1594534" y="331287"/>
                </a:cubicBezTo>
                <a:cubicBezTo>
                  <a:pt x="1910238" y="639186"/>
                  <a:pt x="1967915" y="1100021"/>
                  <a:pt x="1752386" y="1484895"/>
                </a:cubicBezTo>
                <a:cubicBezTo>
                  <a:pt x="1637033" y="1690498"/>
                  <a:pt x="1484241" y="1813050"/>
                  <a:pt x="1341567" y="1885973"/>
                </a:cubicBezTo>
                <a:cubicBezTo>
                  <a:pt x="1198893" y="1965987"/>
                  <a:pt x="1034970" y="2012577"/>
                  <a:pt x="859916" y="2014602"/>
                </a:cubicBezTo>
                <a:cubicBezTo>
                  <a:pt x="512717" y="2019033"/>
                  <a:pt x="204255" y="1846220"/>
                  <a:pt x="20250" y="1580235"/>
                </a:cubicBezTo>
                <a:lnTo>
                  <a:pt x="0" y="1543893"/>
                </a:lnTo>
                <a:lnTo>
                  <a:pt x="59143" y="1367562"/>
                </a:lnTo>
                <a:lnTo>
                  <a:pt x="69644" y="1375510"/>
                </a:lnTo>
                <a:cubicBezTo>
                  <a:pt x="97977" y="1399817"/>
                  <a:pt x="75716" y="1401843"/>
                  <a:pt x="88870" y="1452484"/>
                </a:cubicBezTo>
                <a:cubicBezTo>
                  <a:pt x="102024" y="1503126"/>
                  <a:pt x="103036" y="1473754"/>
                  <a:pt x="113155" y="1518318"/>
                </a:cubicBezTo>
                <a:cubicBezTo>
                  <a:pt x="122262" y="1562882"/>
                  <a:pt x="123274" y="1529459"/>
                  <a:pt x="142499" y="1553767"/>
                </a:cubicBezTo>
                <a:cubicBezTo>
                  <a:pt x="160713" y="1578075"/>
                  <a:pt x="142499" y="1553767"/>
                  <a:pt x="164760" y="1592254"/>
                </a:cubicBezTo>
                <a:cubicBezTo>
                  <a:pt x="186010" y="1629729"/>
                  <a:pt x="179938" y="1611498"/>
                  <a:pt x="188033" y="1628716"/>
                </a:cubicBezTo>
                <a:cubicBezTo>
                  <a:pt x="196128" y="1645934"/>
                  <a:pt x="203211" y="1635806"/>
                  <a:pt x="233567" y="1712780"/>
                </a:cubicBezTo>
                <a:cubicBezTo>
                  <a:pt x="263924" y="1789755"/>
                  <a:pt x="239639" y="1724934"/>
                  <a:pt x="254817" y="1743165"/>
                </a:cubicBezTo>
                <a:cubicBezTo>
                  <a:pt x="271007" y="1761396"/>
                  <a:pt x="280114" y="1749242"/>
                  <a:pt x="315529" y="1778614"/>
                </a:cubicBezTo>
                <a:cubicBezTo>
                  <a:pt x="350945" y="1806973"/>
                  <a:pt x="326660" y="1790768"/>
                  <a:pt x="353980" y="1807986"/>
                </a:cubicBezTo>
                <a:cubicBezTo>
                  <a:pt x="382313" y="1826217"/>
                  <a:pt x="359039" y="1801909"/>
                  <a:pt x="359039" y="1791781"/>
                </a:cubicBezTo>
                <a:cubicBezTo>
                  <a:pt x="359039" y="1780640"/>
                  <a:pt x="346897" y="1774563"/>
                  <a:pt x="335766" y="1765447"/>
                </a:cubicBezTo>
                <a:cubicBezTo>
                  <a:pt x="324636" y="1756332"/>
                  <a:pt x="319577" y="1744178"/>
                  <a:pt x="310470" y="1732024"/>
                </a:cubicBezTo>
                <a:cubicBezTo>
                  <a:pt x="301363" y="1719870"/>
                  <a:pt x="302375" y="1714806"/>
                  <a:pt x="296304" y="1702652"/>
                </a:cubicBezTo>
                <a:cubicBezTo>
                  <a:pt x="290232" y="1690498"/>
                  <a:pt x="282137" y="1686447"/>
                  <a:pt x="267971" y="1665178"/>
                </a:cubicBezTo>
                <a:cubicBezTo>
                  <a:pt x="253805" y="1642896"/>
                  <a:pt x="277078" y="1648972"/>
                  <a:pt x="280114" y="1641883"/>
                </a:cubicBezTo>
                <a:cubicBezTo>
                  <a:pt x="283149" y="1633780"/>
                  <a:pt x="288209" y="1634793"/>
                  <a:pt x="291244" y="1625677"/>
                </a:cubicBezTo>
                <a:cubicBezTo>
                  <a:pt x="294280" y="1616562"/>
                  <a:pt x="292256" y="1601370"/>
                  <a:pt x="280114" y="1587190"/>
                </a:cubicBezTo>
                <a:cubicBezTo>
                  <a:pt x="266959" y="1574023"/>
                  <a:pt x="302375" y="1512241"/>
                  <a:pt x="303387" y="1504138"/>
                </a:cubicBezTo>
                <a:cubicBezTo>
                  <a:pt x="304398" y="1496036"/>
                  <a:pt x="302375" y="1457548"/>
                  <a:pt x="302375" y="1457548"/>
                </a:cubicBezTo>
                <a:cubicBezTo>
                  <a:pt x="302375" y="1457548"/>
                  <a:pt x="320588" y="1441343"/>
                  <a:pt x="330707" y="1437292"/>
                </a:cubicBezTo>
                <a:cubicBezTo>
                  <a:pt x="339814" y="1434254"/>
                  <a:pt x="358028" y="1420074"/>
                  <a:pt x="370170" y="1407920"/>
                </a:cubicBezTo>
                <a:cubicBezTo>
                  <a:pt x="382313" y="1395766"/>
                  <a:pt x="365111" y="1381587"/>
                  <a:pt x="365111" y="1381587"/>
                </a:cubicBezTo>
                <a:cubicBezTo>
                  <a:pt x="365111" y="1381587"/>
                  <a:pt x="374218" y="1364369"/>
                  <a:pt x="378265" y="1355253"/>
                </a:cubicBezTo>
                <a:cubicBezTo>
                  <a:pt x="383324" y="1346138"/>
                  <a:pt x="379277" y="1322843"/>
                  <a:pt x="379277" y="1315753"/>
                </a:cubicBezTo>
                <a:cubicBezTo>
                  <a:pt x="379277" y="1307650"/>
                  <a:pt x="371182" y="1293471"/>
                  <a:pt x="365111" y="1281317"/>
                </a:cubicBezTo>
                <a:cubicBezTo>
                  <a:pt x="359040" y="1269163"/>
                  <a:pt x="365111" y="1255996"/>
                  <a:pt x="371182" y="1247894"/>
                </a:cubicBezTo>
                <a:cubicBezTo>
                  <a:pt x="377253" y="1239791"/>
                  <a:pt x="389396" y="1215483"/>
                  <a:pt x="398503" y="1207381"/>
                </a:cubicBezTo>
                <a:cubicBezTo>
                  <a:pt x="407609" y="1199278"/>
                  <a:pt x="410645" y="1187124"/>
                  <a:pt x="413681" y="1168893"/>
                </a:cubicBezTo>
                <a:cubicBezTo>
                  <a:pt x="415704" y="1150663"/>
                  <a:pt x="403562" y="1151675"/>
                  <a:pt x="397491" y="1148637"/>
                </a:cubicBezTo>
                <a:cubicBezTo>
                  <a:pt x="391419" y="1145598"/>
                  <a:pt x="383325" y="1141547"/>
                  <a:pt x="359040" y="1127368"/>
                </a:cubicBezTo>
                <a:cubicBezTo>
                  <a:pt x="333743" y="1114201"/>
                  <a:pt x="341838" y="1103060"/>
                  <a:pt x="332731" y="1095970"/>
                </a:cubicBezTo>
                <a:cubicBezTo>
                  <a:pt x="323624" y="1087867"/>
                  <a:pt x="304398" y="1091919"/>
                  <a:pt x="285173" y="1092931"/>
                </a:cubicBezTo>
                <a:cubicBezTo>
                  <a:pt x="264936" y="1094957"/>
                  <a:pt x="280114" y="1080778"/>
                  <a:pt x="275054" y="1077739"/>
                </a:cubicBezTo>
                <a:cubicBezTo>
                  <a:pt x="271007" y="1074701"/>
                  <a:pt x="253805" y="1068624"/>
                  <a:pt x="236603" y="1062547"/>
                </a:cubicBezTo>
                <a:cubicBezTo>
                  <a:pt x="219401" y="1056470"/>
                  <a:pt x="230532" y="1041277"/>
                  <a:pt x="230532" y="1041277"/>
                </a:cubicBezTo>
                <a:cubicBezTo>
                  <a:pt x="230532" y="1041277"/>
                  <a:pt x="210294" y="1038239"/>
                  <a:pt x="202199" y="1037226"/>
                </a:cubicBezTo>
                <a:cubicBezTo>
                  <a:pt x="195116" y="1036213"/>
                  <a:pt x="193093" y="1025072"/>
                  <a:pt x="196128" y="1018995"/>
                </a:cubicBezTo>
                <a:cubicBezTo>
                  <a:pt x="199164" y="1012918"/>
                  <a:pt x="194104" y="990636"/>
                  <a:pt x="194104" y="990636"/>
                </a:cubicBezTo>
                <a:cubicBezTo>
                  <a:pt x="194104" y="990636"/>
                  <a:pt x="193346" y="984559"/>
                  <a:pt x="191069" y="978102"/>
                </a:cubicBezTo>
                <a:lnTo>
                  <a:pt x="190147" y="976978"/>
                </a:lnTo>
                <a:lnTo>
                  <a:pt x="495136" y="67663"/>
                </a:lnTo>
                <a:lnTo>
                  <a:pt x="634160" y="22771"/>
                </a:lnTo>
                <a:cubicBezTo>
                  <a:pt x="699487" y="8639"/>
                  <a:pt x="767203" y="853"/>
                  <a:pt x="836643" y="93"/>
                </a:cubicBezTo>
                <a:cubicBezTo>
                  <a:pt x="949340" y="-1426"/>
                  <a:pt x="1057768" y="15713"/>
                  <a:pt x="1159153" y="48626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indent="396000">
              <a:buFont typeface="Wingdings" panose="05000000000000000000" pitchFamily="2" charset="2"/>
              <a:buChar char="n"/>
              <a:defRPr sz="2400" baseline="0">
                <a:latin typeface="Adobe 宋体 Std L" panose="02020300000000000000" pitchFamily="18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  <a:lvl2pPr>
              <a:defRPr baseline="0">
                <a:ea typeface="微软雅黑" panose="020B0503020204020204" pitchFamily="34" charset="-122"/>
              </a:defRPr>
            </a:lvl2pPr>
            <a:lvl3pPr>
              <a:defRPr baseline="0">
                <a:ea typeface="微软雅黑" panose="020B0503020204020204" pitchFamily="34" charset="-122"/>
              </a:defRPr>
            </a:lvl3pPr>
            <a:lvl4pPr>
              <a:defRPr baseline="0">
                <a:ea typeface="微软雅黑" panose="020B0503020204020204" pitchFamily="34" charset="-122"/>
              </a:defRPr>
            </a:lvl4pPr>
            <a:lvl5pPr>
              <a:defRPr baseline="0"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7050D-1F68-44CC-8003-8EB4C074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EAA5F-CB79-47EE-9BFC-9BE3DCB5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indent="396000">
              <a:buFont typeface="Wingdings" panose="05000000000000000000" pitchFamily="2" charset="2"/>
              <a:buChar char="n"/>
              <a:defRPr sz="2400" baseline="0"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직사각형 45"/>
          <p:cNvSpPr/>
          <p:nvPr userDrawn="1"/>
        </p:nvSpPr>
        <p:spPr>
          <a:xfrm>
            <a:off x="695325" y="1023805"/>
            <a:ext cx="10801350" cy="110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261BD6-72DA-4868-A86A-0A402014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9E8209-73A4-4E21-987C-D8E8A88B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" y="-155848"/>
            <a:ext cx="12192000" cy="70138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186363" y="1041400"/>
            <a:ext cx="1825625" cy="2387600"/>
            <a:chOff x="5186363" y="1441451"/>
            <a:chExt cx="1825625" cy="2387600"/>
          </a:xfrm>
          <a:solidFill>
            <a:schemeClr val="accent1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5186363" y="1441451"/>
              <a:ext cx="1825625" cy="2387600"/>
            </a:xfrm>
            <a:custGeom>
              <a:avLst/>
              <a:gdLst>
                <a:gd name="T0" fmla="*/ 2244 w 2251"/>
                <a:gd name="T1" fmla="*/ 1006 h 2950"/>
                <a:gd name="T2" fmla="*/ 1720 w 2251"/>
                <a:gd name="T3" fmla="*/ 0 h 2950"/>
                <a:gd name="T4" fmla="*/ 1636 w 2251"/>
                <a:gd name="T5" fmla="*/ 119 h 2950"/>
                <a:gd name="T6" fmla="*/ 2099 w 2251"/>
                <a:gd name="T7" fmla="*/ 1008 h 2950"/>
                <a:gd name="T8" fmla="*/ 1002 w 2251"/>
                <a:gd name="T9" fmla="*/ 2130 h 2950"/>
                <a:gd name="T10" fmla="*/ 112 w 2251"/>
                <a:gd name="T11" fmla="*/ 1701 h 2950"/>
                <a:gd name="T12" fmla="*/ 0 w 2251"/>
                <a:gd name="T13" fmla="*/ 1793 h 2950"/>
                <a:gd name="T14" fmla="*/ 942 w 2251"/>
                <a:gd name="T15" fmla="*/ 2275 h 2950"/>
                <a:gd name="T16" fmla="*/ 944 w 2251"/>
                <a:gd name="T17" fmla="*/ 2475 h 2950"/>
                <a:gd name="T18" fmla="*/ 755 w 2251"/>
                <a:gd name="T19" fmla="*/ 2638 h 2950"/>
                <a:gd name="T20" fmla="*/ 516 w 2251"/>
                <a:gd name="T21" fmla="*/ 2827 h 2950"/>
                <a:gd name="T22" fmla="*/ 1082 w 2251"/>
                <a:gd name="T23" fmla="*/ 2950 h 2950"/>
                <a:gd name="T24" fmla="*/ 1082 w 2251"/>
                <a:gd name="T25" fmla="*/ 2950 h 2950"/>
                <a:gd name="T26" fmla="*/ 1110 w 2251"/>
                <a:gd name="T27" fmla="*/ 2950 h 2950"/>
                <a:gd name="T28" fmla="*/ 1148 w 2251"/>
                <a:gd name="T29" fmla="*/ 2950 h 2950"/>
                <a:gd name="T30" fmla="*/ 1148 w 2251"/>
                <a:gd name="T31" fmla="*/ 2949 h 2950"/>
                <a:gd name="T32" fmla="*/ 1672 w 2251"/>
                <a:gd name="T33" fmla="*/ 2814 h 2950"/>
                <a:gd name="T34" fmla="*/ 1390 w 2251"/>
                <a:gd name="T35" fmla="*/ 2631 h 2950"/>
                <a:gd name="T36" fmla="*/ 1209 w 2251"/>
                <a:gd name="T37" fmla="*/ 2472 h 2950"/>
                <a:gd name="T38" fmla="*/ 1206 w 2251"/>
                <a:gd name="T39" fmla="*/ 2257 h 2950"/>
                <a:gd name="T40" fmla="*/ 2244 w 2251"/>
                <a:gd name="T41" fmla="*/ 1006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1" h="2950">
                  <a:moveTo>
                    <a:pt x="2244" y="1006"/>
                  </a:moveTo>
                  <a:cubicBezTo>
                    <a:pt x="2240" y="591"/>
                    <a:pt x="2034" y="225"/>
                    <a:pt x="1720" y="0"/>
                  </a:cubicBezTo>
                  <a:cubicBezTo>
                    <a:pt x="1636" y="119"/>
                    <a:pt x="1636" y="119"/>
                    <a:pt x="1636" y="119"/>
                  </a:cubicBezTo>
                  <a:cubicBezTo>
                    <a:pt x="1913" y="317"/>
                    <a:pt x="2095" y="641"/>
                    <a:pt x="2099" y="1008"/>
                  </a:cubicBezTo>
                  <a:cubicBezTo>
                    <a:pt x="2106" y="1621"/>
                    <a:pt x="1615" y="2123"/>
                    <a:pt x="1002" y="2130"/>
                  </a:cubicBezTo>
                  <a:cubicBezTo>
                    <a:pt x="641" y="2134"/>
                    <a:pt x="318" y="1966"/>
                    <a:pt x="112" y="1701"/>
                  </a:cubicBezTo>
                  <a:cubicBezTo>
                    <a:pt x="0" y="1793"/>
                    <a:pt x="0" y="1793"/>
                    <a:pt x="0" y="1793"/>
                  </a:cubicBezTo>
                  <a:cubicBezTo>
                    <a:pt x="221" y="2076"/>
                    <a:pt x="560" y="2261"/>
                    <a:pt x="942" y="2275"/>
                  </a:cubicBezTo>
                  <a:cubicBezTo>
                    <a:pt x="944" y="2475"/>
                    <a:pt x="944" y="2475"/>
                    <a:pt x="944" y="2475"/>
                  </a:cubicBezTo>
                  <a:cubicBezTo>
                    <a:pt x="944" y="2475"/>
                    <a:pt x="886" y="2591"/>
                    <a:pt x="755" y="2638"/>
                  </a:cubicBezTo>
                  <a:cubicBezTo>
                    <a:pt x="623" y="2686"/>
                    <a:pt x="503" y="2758"/>
                    <a:pt x="516" y="2827"/>
                  </a:cubicBezTo>
                  <a:cubicBezTo>
                    <a:pt x="527" y="2892"/>
                    <a:pt x="670" y="2949"/>
                    <a:pt x="1082" y="2950"/>
                  </a:cubicBezTo>
                  <a:cubicBezTo>
                    <a:pt x="1082" y="2950"/>
                    <a:pt x="1082" y="2950"/>
                    <a:pt x="1082" y="2950"/>
                  </a:cubicBezTo>
                  <a:cubicBezTo>
                    <a:pt x="1091" y="2950"/>
                    <a:pt x="1100" y="2950"/>
                    <a:pt x="1110" y="2950"/>
                  </a:cubicBezTo>
                  <a:cubicBezTo>
                    <a:pt x="1122" y="2950"/>
                    <a:pt x="1135" y="2950"/>
                    <a:pt x="1148" y="2950"/>
                  </a:cubicBezTo>
                  <a:cubicBezTo>
                    <a:pt x="1148" y="2949"/>
                    <a:pt x="1148" y="2949"/>
                    <a:pt x="1148" y="2949"/>
                  </a:cubicBezTo>
                  <a:cubicBezTo>
                    <a:pt x="1445" y="2938"/>
                    <a:pt x="1662" y="2878"/>
                    <a:pt x="1672" y="2814"/>
                  </a:cubicBezTo>
                  <a:cubicBezTo>
                    <a:pt x="1683" y="2745"/>
                    <a:pt x="1522" y="2676"/>
                    <a:pt x="1390" y="2631"/>
                  </a:cubicBezTo>
                  <a:cubicBezTo>
                    <a:pt x="1257" y="2587"/>
                    <a:pt x="1209" y="2472"/>
                    <a:pt x="1209" y="2472"/>
                  </a:cubicBezTo>
                  <a:cubicBezTo>
                    <a:pt x="1206" y="2257"/>
                    <a:pt x="1206" y="2257"/>
                    <a:pt x="1206" y="2257"/>
                  </a:cubicBezTo>
                  <a:cubicBezTo>
                    <a:pt x="1802" y="2153"/>
                    <a:pt x="2251" y="1630"/>
                    <a:pt x="2244" y="10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189538" y="1477963"/>
              <a:ext cx="1708150" cy="1619250"/>
            </a:xfrm>
            <a:custGeom>
              <a:avLst/>
              <a:gdLst>
                <a:gd name="T0" fmla="*/ 989 w 2107"/>
                <a:gd name="T1" fmla="*/ 4 h 2000"/>
                <a:gd name="T2" fmla="*/ 593 w 2107"/>
                <a:gd name="T3" fmla="*/ 186 h 2000"/>
                <a:gd name="T4" fmla="*/ 553 w 2107"/>
                <a:gd name="T5" fmla="*/ 263 h 2000"/>
                <a:gd name="T6" fmla="*/ 530 w 2107"/>
                <a:gd name="T7" fmla="*/ 334 h 2000"/>
                <a:gd name="T8" fmla="*/ 498 w 2107"/>
                <a:gd name="T9" fmla="*/ 285 h 2000"/>
                <a:gd name="T10" fmla="*/ 465 w 2107"/>
                <a:gd name="T11" fmla="*/ 350 h 2000"/>
                <a:gd name="T12" fmla="*/ 386 w 2107"/>
                <a:gd name="T13" fmla="*/ 369 h 2000"/>
                <a:gd name="T14" fmla="*/ 306 w 2107"/>
                <a:gd name="T15" fmla="*/ 436 h 2000"/>
                <a:gd name="T16" fmla="*/ 222 w 2107"/>
                <a:gd name="T17" fmla="*/ 549 h 2000"/>
                <a:gd name="T18" fmla="*/ 147 w 2107"/>
                <a:gd name="T19" fmla="*/ 644 h 2000"/>
                <a:gd name="T20" fmla="*/ 193 w 2107"/>
                <a:gd name="T21" fmla="*/ 702 h 2000"/>
                <a:gd name="T22" fmla="*/ 222 w 2107"/>
                <a:gd name="T23" fmla="*/ 748 h 2000"/>
                <a:gd name="T24" fmla="*/ 166 w 2107"/>
                <a:gd name="T25" fmla="*/ 715 h 2000"/>
                <a:gd name="T26" fmla="*/ 128 w 2107"/>
                <a:gd name="T27" fmla="*/ 667 h 2000"/>
                <a:gd name="T28" fmla="*/ 1892 w 2107"/>
                <a:gd name="T29" fmla="*/ 673 h 2000"/>
                <a:gd name="T30" fmla="*/ 1785 w 2107"/>
                <a:gd name="T31" fmla="*/ 575 h 2000"/>
                <a:gd name="T32" fmla="*/ 1789 w 2107"/>
                <a:gd name="T33" fmla="*/ 750 h 2000"/>
                <a:gd name="T34" fmla="*/ 1633 w 2107"/>
                <a:gd name="T35" fmla="*/ 636 h 2000"/>
                <a:gd name="T36" fmla="*/ 1643 w 2107"/>
                <a:gd name="T37" fmla="*/ 729 h 2000"/>
                <a:gd name="T38" fmla="*/ 1742 w 2107"/>
                <a:gd name="T39" fmla="*/ 815 h 2000"/>
                <a:gd name="T40" fmla="*/ 1762 w 2107"/>
                <a:gd name="T41" fmla="*/ 983 h 2000"/>
                <a:gd name="T42" fmla="*/ 1705 w 2107"/>
                <a:gd name="T43" fmla="*/ 1200 h 2000"/>
                <a:gd name="T44" fmla="*/ 1607 w 2107"/>
                <a:gd name="T45" fmla="*/ 1348 h 2000"/>
                <a:gd name="T46" fmla="*/ 1454 w 2107"/>
                <a:gd name="T47" fmla="*/ 1527 h 2000"/>
                <a:gd name="T48" fmla="*/ 1352 w 2107"/>
                <a:gd name="T49" fmla="*/ 1439 h 2000"/>
                <a:gd name="T50" fmla="*/ 1321 w 2107"/>
                <a:gd name="T51" fmla="*/ 1257 h 2000"/>
                <a:gd name="T52" fmla="*/ 1280 w 2107"/>
                <a:gd name="T53" fmla="*/ 1096 h 2000"/>
                <a:gd name="T54" fmla="*/ 1203 w 2107"/>
                <a:gd name="T55" fmla="*/ 951 h 2000"/>
                <a:gd name="T56" fmla="*/ 957 w 2107"/>
                <a:gd name="T57" fmla="*/ 947 h 2000"/>
                <a:gd name="T58" fmla="*/ 853 w 2107"/>
                <a:gd name="T59" fmla="*/ 822 h 2000"/>
                <a:gd name="T60" fmla="*/ 907 w 2107"/>
                <a:gd name="T61" fmla="*/ 566 h 2000"/>
                <a:gd name="T62" fmla="*/ 1074 w 2107"/>
                <a:gd name="T63" fmla="*/ 455 h 2000"/>
                <a:gd name="T64" fmla="*/ 1213 w 2107"/>
                <a:gd name="T65" fmla="*/ 444 h 2000"/>
                <a:gd name="T66" fmla="*/ 1351 w 2107"/>
                <a:gd name="T67" fmla="*/ 525 h 2000"/>
                <a:gd name="T68" fmla="*/ 1535 w 2107"/>
                <a:gd name="T69" fmla="*/ 495 h 2000"/>
                <a:gd name="T70" fmla="*/ 1398 w 2107"/>
                <a:gd name="T71" fmla="*/ 424 h 2000"/>
                <a:gd name="T72" fmla="*/ 1449 w 2107"/>
                <a:gd name="T73" fmla="*/ 309 h 2000"/>
                <a:gd name="T74" fmla="*/ 1290 w 2107"/>
                <a:gd name="T75" fmla="*/ 368 h 2000"/>
                <a:gd name="T76" fmla="*/ 1080 w 2107"/>
                <a:gd name="T77" fmla="*/ 396 h 2000"/>
                <a:gd name="T78" fmla="*/ 1065 w 2107"/>
                <a:gd name="T79" fmla="*/ 277 h 2000"/>
                <a:gd name="T80" fmla="*/ 852 w 2107"/>
                <a:gd name="T81" fmla="*/ 198 h 2000"/>
                <a:gd name="T82" fmla="*/ 1017 w 2107"/>
                <a:gd name="T83" fmla="*/ 75 h 2000"/>
                <a:gd name="T84" fmla="*/ 111 w 2107"/>
                <a:gd name="T85" fmla="*/ 704 h 2000"/>
                <a:gd name="T86" fmla="*/ 116 w 2107"/>
                <a:gd name="T87" fmla="*/ 859 h 2000"/>
                <a:gd name="T88" fmla="*/ 167 w 2107"/>
                <a:gd name="T89" fmla="*/ 829 h 2000"/>
                <a:gd name="T90" fmla="*/ 257 w 2107"/>
                <a:gd name="T91" fmla="*/ 892 h 2000"/>
                <a:gd name="T92" fmla="*/ 354 w 2107"/>
                <a:gd name="T93" fmla="*/ 982 h 2000"/>
                <a:gd name="T94" fmla="*/ 434 w 2107"/>
                <a:gd name="T95" fmla="*/ 1068 h 2000"/>
                <a:gd name="T96" fmla="*/ 571 w 2107"/>
                <a:gd name="T97" fmla="*/ 1158 h 2000"/>
                <a:gd name="T98" fmla="*/ 536 w 2107"/>
                <a:gd name="T99" fmla="*/ 1342 h 2000"/>
                <a:gd name="T100" fmla="*/ 462 w 2107"/>
                <a:gd name="T101" fmla="*/ 1489 h 2000"/>
                <a:gd name="T102" fmla="*/ 455 w 2107"/>
                <a:gd name="T103" fmla="*/ 1685 h 2000"/>
                <a:gd name="T104" fmla="*/ 474 w 2107"/>
                <a:gd name="T105" fmla="*/ 1760 h 2000"/>
                <a:gd name="T106" fmla="*/ 303 w 2107"/>
                <a:gd name="T107" fmla="*/ 1538 h 2000"/>
                <a:gd name="T108" fmla="*/ 174 w 2107"/>
                <a:gd name="T109" fmla="*/ 1290 h 2000"/>
                <a:gd name="T110" fmla="*/ 82 w 2107"/>
                <a:gd name="T111" fmla="*/ 932 h 2000"/>
                <a:gd name="T112" fmla="*/ 1011 w 2107"/>
                <a:gd name="T113" fmla="*/ 1947 h 2000"/>
                <a:gd name="T114" fmla="*/ 750 w 2107"/>
                <a:gd name="T115" fmla="*/ 1813 h 2000"/>
                <a:gd name="T116" fmla="*/ 893 w 2107"/>
                <a:gd name="T117" fmla="*/ 1816 h 2000"/>
                <a:gd name="T118" fmla="*/ 1026 w 2107"/>
                <a:gd name="T119" fmla="*/ 1833 h 2000"/>
                <a:gd name="T120" fmla="*/ 1108 w 2107"/>
                <a:gd name="T121" fmla="*/ 1857 h 2000"/>
                <a:gd name="T122" fmla="*/ 1216 w 2107"/>
                <a:gd name="T123" fmla="*/ 1865 h 2000"/>
                <a:gd name="T124" fmla="*/ 1399 w 2107"/>
                <a:gd name="T125" fmla="*/ 186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07" h="2000">
                  <a:moveTo>
                    <a:pt x="1012" y="1993"/>
                  </a:moveTo>
                  <a:cubicBezTo>
                    <a:pt x="1185" y="1991"/>
                    <a:pt x="1347" y="1945"/>
                    <a:pt x="1488" y="1866"/>
                  </a:cubicBezTo>
                  <a:cubicBezTo>
                    <a:pt x="1629" y="1794"/>
                    <a:pt x="1780" y="1673"/>
                    <a:pt x="1894" y="1470"/>
                  </a:cubicBezTo>
                  <a:cubicBezTo>
                    <a:pt x="2107" y="1090"/>
                    <a:pt x="2050" y="635"/>
                    <a:pt x="1738" y="331"/>
                  </a:cubicBezTo>
                  <a:cubicBezTo>
                    <a:pt x="1553" y="127"/>
                    <a:pt x="1286" y="0"/>
                    <a:pt x="989" y="4"/>
                  </a:cubicBezTo>
                  <a:cubicBezTo>
                    <a:pt x="440" y="10"/>
                    <a:pt x="0" y="460"/>
                    <a:pt x="6" y="1010"/>
                  </a:cubicBezTo>
                  <a:cubicBezTo>
                    <a:pt x="12" y="1559"/>
                    <a:pt x="463" y="2000"/>
                    <a:pt x="1012" y="1993"/>
                  </a:cubicBezTo>
                  <a:close/>
                  <a:moveTo>
                    <a:pt x="475" y="208"/>
                  </a:moveTo>
                  <a:cubicBezTo>
                    <a:pt x="508" y="189"/>
                    <a:pt x="541" y="176"/>
                    <a:pt x="569" y="176"/>
                  </a:cubicBezTo>
                  <a:cubicBezTo>
                    <a:pt x="593" y="186"/>
                    <a:pt x="593" y="186"/>
                    <a:pt x="593" y="186"/>
                  </a:cubicBezTo>
                  <a:cubicBezTo>
                    <a:pt x="593" y="186"/>
                    <a:pt x="590" y="195"/>
                    <a:pt x="587" y="198"/>
                  </a:cubicBezTo>
                  <a:cubicBezTo>
                    <a:pt x="583" y="202"/>
                    <a:pt x="570" y="220"/>
                    <a:pt x="570" y="225"/>
                  </a:cubicBezTo>
                  <a:cubicBezTo>
                    <a:pt x="570" y="229"/>
                    <a:pt x="571" y="244"/>
                    <a:pt x="571" y="244"/>
                  </a:cubicBezTo>
                  <a:cubicBezTo>
                    <a:pt x="563" y="256"/>
                    <a:pt x="563" y="256"/>
                    <a:pt x="563" y="256"/>
                  </a:cubicBezTo>
                  <a:cubicBezTo>
                    <a:pt x="563" y="256"/>
                    <a:pt x="555" y="259"/>
                    <a:pt x="553" y="263"/>
                  </a:cubicBezTo>
                  <a:cubicBezTo>
                    <a:pt x="551" y="266"/>
                    <a:pt x="546" y="267"/>
                    <a:pt x="547" y="275"/>
                  </a:cubicBezTo>
                  <a:cubicBezTo>
                    <a:pt x="547" y="283"/>
                    <a:pt x="549" y="293"/>
                    <a:pt x="549" y="293"/>
                  </a:cubicBezTo>
                  <a:cubicBezTo>
                    <a:pt x="550" y="313"/>
                    <a:pt x="550" y="313"/>
                    <a:pt x="550" y="313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30" y="334"/>
                    <a:pt x="530" y="334"/>
                    <a:pt x="530" y="334"/>
                  </a:cubicBezTo>
                  <a:cubicBezTo>
                    <a:pt x="530" y="334"/>
                    <a:pt x="513" y="337"/>
                    <a:pt x="506" y="334"/>
                  </a:cubicBezTo>
                  <a:cubicBezTo>
                    <a:pt x="499" y="330"/>
                    <a:pt x="497" y="317"/>
                    <a:pt x="497" y="317"/>
                  </a:cubicBezTo>
                  <a:cubicBezTo>
                    <a:pt x="516" y="304"/>
                    <a:pt x="516" y="304"/>
                    <a:pt x="516" y="304"/>
                  </a:cubicBezTo>
                  <a:cubicBezTo>
                    <a:pt x="516" y="304"/>
                    <a:pt x="518" y="301"/>
                    <a:pt x="513" y="297"/>
                  </a:cubicBezTo>
                  <a:cubicBezTo>
                    <a:pt x="507" y="294"/>
                    <a:pt x="508" y="282"/>
                    <a:pt x="498" y="285"/>
                  </a:cubicBezTo>
                  <a:cubicBezTo>
                    <a:pt x="487" y="287"/>
                    <a:pt x="472" y="301"/>
                    <a:pt x="472" y="301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5" y="313"/>
                    <a:pt x="447" y="333"/>
                    <a:pt x="450" y="333"/>
                  </a:cubicBezTo>
                  <a:cubicBezTo>
                    <a:pt x="454" y="333"/>
                    <a:pt x="463" y="339"/>
                    <a:pt x="463" y="339"/>
                  </a:cubicBezTo>
                  <a:cubicBezTo>
                    <a:pt x="463" y="339"/>
                    <a:pt x="465" y="345"/>
                    <a:pt x="465" y="350"/>
                  </a:cubicBezTo>
                  <a:cubicBezTo>
                    <a:pt x="465" y="356"/>
                    <a:pt x="460" y="367"/>
                    <a:pt x="460" y="367"/>
                  </a:cubicBezTo>
                  <a:cubicBezTo>
                    <a:pt x="460" y="367"/>
                    <a:pt x="456" y="373"/>
                    <a:pt x="445" y="371"/>
                  </a:cubicBezTo>
                  <a:cubicBezTo>
                    <a:pt x="434" y="369"/>
                    <a:pt x="423" y="367"/>
                    <a:pt x="416" y="365"/>
                  </a:cubicBezTo>
                  <a:cubicBezTo>
                    <a:pt x="410" y="362"/>
                    <a:pt x="403" y="359"/>
                    <a:pt x="396" y="361"/>
                  </a:cubicBezTo>
                  <a:cubicBezTo>
                    <a:pt x="389" y="364"/>
                    <a:pt x="387" y="366"/>
                    <a:pt x="386" y="369"/>
                  </a:cubicBezTo>
                  <a:cubicBezTo>
                    <a:pt x="385" y="373"/>
                    <a:pt x="361" y="387"/>
                    <a:pt x="361" y="387"/>
                  </a:cubicBezTo>
                  <a:cubicBezTo>
                    <a:pt x="361" y="387"/>
                    <a:pt x="353" y="390"/>
                    <a:pt x="353" y="395"/>
                  </a:cubicBezTo>
                  <a:cubicBezTo>
                    <a:pt x="353" y="399"/>
                    <a:pt x="346" y="417"/>
                    <a:pt x="346" y="417"/>
                  </a:cubicBezTo>
                  <a:cubicBezTo>
                    <a:pt x="346" y="417"/>
                    <a:pt x="338" y="425"/>
                    <a:pt x="324" y="428"/>
                  </a:cubicBezTo>
                  <a:cubicBezTo>
                    <a:pt x="309" y="432"/>
                    <a:pt x="306" y="436"/>
                    <a:pt x="306" y="436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8" y="454"/>
                    <a:pt x="286" y="462"/>
                    <a:pt x="279" y="472"/>
                  </a:cubicBezTo>
                  <a:cubicBezTo>
                    <a:pt x="271" y="482"/>
                    <a:pt x="247" y="500"/>
                    <a:pt x="244" y="501"/>
                  </a:cubicBezTo>
                  <a:cubicBezTo>
                    <a:pt x="240" y="502"/>
                    <a:pt x="231" y="513"/>
                    <a:pt x="228" y="522"/>
                  </a:cubicBezTo>
                  <a:cubicBezTo>
                    <a:pt x="224" y="531"/>
                    <a:pt x="226" y="545"/>
                    <a:pt x="222" y="549"/>
                  </a:cubicBezTo>
                  <a:cubicBezTo>
                    <a:pt x="219" y="554"/>
                    <a:pt x="215" y="566"/>
                    <a:pt x="214" y="575"/>
                  </a:cubicBezTo>
                  <a:cubicBezTo>
                    <a:pt x="213" y="585"/>
                    <a:pt x="207" y="596"/>
                    <a:pt x="202" y="599"/>
                  </a:cubicBezTo>
                  <a:cubicBezTo>
                    <a:pt x="198" y="603"/>
                    <a:pt x="191" y="610"/>
                    <a:pt x="188" y="611"/>
                  </a:cubicBezTo>
                  <a:cubicBezTo>
                    <a:pt x="184" y="612"/>
                    <a:pt x="164" y="619"/>
                    <a:pt x="157" y="624"/>
                  </a:cubicBezTo>
                  <a:cubicBezTo>
                    <a:pt x="150" y="629"/>
                    <a:pt x="147" y="640"/>
                    <a:pt x="147" y="644"/>
                  </a:cubicBezTo>
                  <a:cubicBezTo>
                    <a:pt x="147" y="647"/>
                    <a:pt x="157" y="655"/>
                    <a:pt x="161" y="655"/>
                  </a:cubicBezTo>
                  <a:cubicBezTo>
                    <a:pt x="164" y="655"/>
                    <a:pt x="175" y="658"/>
                    <a:pt x="175" y="658"/>
                  </a:cubicBezTo>
                  <a:cubicBezTo>
                    <a:pt x="175" y="658"/>
                    <a:pt x="176" y="676"/>
                    <a:pt x="176" y="680"/>
                  </a:cubicBezTo>
                  <a:cubicBezTo>
                    <a:pt x="176" y="683"/>
                    <a:pt x="169" y="700"/>
                    <a:pt x="176" y="700"/>
                  </a:cubicBezTo>
                  <a:cubicBezTo>
                    <a:pt x="183" y="700"/>
                    <a:pt x="193" y="702"/>
                    <a:pt x="193" y="702"/>
                  </a:cubicBezTo>
                  <a:cubicBezTo>
                    <a:pt x="212" y="707"/>
                    <a:pt x="212" y="707"/>
                    <a:pt x="212" y="707"/>
                  </a:cubicBezTo>
                  <a:cubicBezTo>
                    <a:pt x="228" y="717"/>
                    <a:pt x="228" y="717"/>
                    <a:pt x="228" y="717"/>
                  </a:cubicBezTo>
                  <a:cubicBezTo>
                    <a:pt x="237" y="723"/>
                    <a:pt x="237" y="723"/>
                    <a:pt x="237" y="723"/>
                  </a:cubicBezTo>
                  <a:cubicBezTo>
                    <a:pt x="237" y="723"/>
                    <a:pt x="235" y="734"/>
                    <a:pt x="233" y="737"/>
                  </a:cubicBezTo>
                  <a:cubicBezTo>
                    <a:pt x="230" y="741"/>
                    <a:pt x="226" y="749"/>
                    <a:pt x="222" y="748"/>
                  </a:cubicBezTo>
                  <a:cubicBezTo>
                    <a:pt x="219" y="746"/>
                    <a:pt x="220" y="746"/>
                    <a:pt x="217" y="738"/>
                  </a:cubicBezTo>
                  <a:cubicBezTo>
                    <a:pt x="213" y="731"/>
                    <a:pt x="214" y="727"/>
                    <a:pt x="206" y="725"/>
                  </a:cubicBezTo>
                  <a:cubicBezTo>
                    <a:pt x="198" y="723"/>
                    <a:pt x="190" y="731"/>
                    <a:pt x="187" y="729"/>
                  </a:cubicBezTo>
                  <a:cubicBezTo>
                    <a:pt x="183" y="726"/>
                    <a:pt x="178" y="726"/>
                    <a:pt x="172" y="721"/>
                  </a:cubicBezTo>
                  <a:cubicBezTo>
                    <a:pt x="166" y="715"/>
                    <a:pt x="165" y="725"/>
                    <a:pt x="166" y="715"/>
                  </a:cubicBezTo>
                  <a:cubicBezTo>
                    <a:pt x="167" y="705"/>
                    <a:pt x="172" y="700"/>
                    <a:pt x="169" y="696"/>
                  </a:cubicBezTo>
                  <a:cubicBezTo>
                    <a:pt x="167" y="691"/>
                    <a:pt x="160" y="681"/>
                    <a:pt x="155" y="681"/>
                  </a:cubicBezTo>
                  <a:cubicBezTo>
                    <a:pt x="151" y="681"/>
                    <a:pt x="158" y="690"/>
                    <a:pt x="151" y="681"/>
                  </a:cubicBezTo>
                  <a:cubicBezTo>
                    <a:pt x="144" y="672"/>
                    <a:pt x="139" y="669"/>
                    <a:pt x="136" y="670"/>
                  </a:cubicBezTo>
                  <a:cubicBezTo>
                    <a:pt x="133" y="671"/>
                    <a:pt x="128" y="672"/>
                    <a:pt x="128" y="667"/>
                  </a:cubicBezTo>
                  <a:cubicBezTo>
                    <a:pt x="128" y="661"/>
                    <a:pt x="131" y="649"/>
                    <a:pt x="131" y="644"/>
                  </a:cubicBezTo>
                  <a:cubicBezTo>
                    <a:pt x="131" y="638"/>
                    <a:pt x="134" y="629"/>
                    <a:pt x="134" y="624"/>
                  </a:cubicBezTo>
                  <a:cubicBezTo>
                    <a:pt x="134" y="622"/>
                    <a:pt x="135" y="614"/>
                    <a:pt x="136" y="606"/>
                  </a:cubicBezTo>
                  <a:cubicBezTo>
                    <a:pt x="210" y="444"/>
                    <a:pt x="328" y="306"/>
                    <a:pt x="475" y="208"/>
                  </a:cubicBezTo>
                  <a:close/>
                  <a:moveTo>
                    <a:pt x="1892" y="673"/>
                  </a:moveTo>
                  <a:cubicBezTo>
                    <a:pt x="1889" y="669"/>
                    <a:pt x="1888" y="672"/>
                    <a:pt x="1879" y="660"/>
                  </a:cubicBezTo>
                  <a:cubicBezTo>
                    <a:pt x="1868" y="644"/>
                    <a:pt x="1866" y="647"/>
                    <a:pt x="1856" y="638"/>
                  </a:cubicBezTo>
                  <a:cubicBezTo>
                    <a:pt x="1847" y="629"/>
                    <a:pt x="1838" y="599"/>
                    <a:pt x="1831" y="590"/>
                  </a:cubicBezTo>
                  <a:cubicBezTo>
                    <a:pt x="1824" y="581"/>
                    <a:pt x="1803" y="579"/>
                    <a:pt x="1794" y="577"/>
                  </a:cubicBezTo>
                  <a:cubicBezTo>
                    <a:pt x="1785" y="575"/>
                    <a:pt x="1789" y="563"/>
                    <a:pt x="1785" y="575"/>
                  </a:cubicBezTo>
                  <a:cubicBezTo>
                    <a:pt x="1781" y="586"/>
                    <a:pt x="1799" y="604"/>
                    <a:pt x="1799" y="604"/>
                  </a:cubicBezTo>
                  <a:cubicBezTo>
                    <a:pt x="1799" y="641"/>
                    <a:pt x="1799" y="641"/>
                    <a:pt x="1799" y="641"/>
                  </a:cubicBezTo>
                  <a:cubicBezTo>
                    <a:pt x="1799" y="641"/>
                    <a:pt x="1813" y="675"/>
                    <a:pt x="1814" y="684"/>
                  </a:cubicBezTo>
                  <a:cubicBezTo>
                    <a:pt x="1814" y="693"/>
                    <a:pt x="1803" y="718"/>
                    <a:pt x="1803" y="718"/>
                  </a:cubicBezTo>
                  <a:cubicBezTo>
                    <a:pt x="1803" y="718"/>
                    <a:pt x="1798" y="746"/>
                    <a:pt x="1789" y="750"/>
                  </a:cubicBezTo>
                  <a:cubicBezTo>
                    <a:pt x="1780" y="755"/>
                    <a:pt x="1728" y="765"/>
                    <a:pt x="1728" y="765"/>
                  </a:cubicBezTo>
                  <a:cubicBezTo>
                    <a:pt x="1728" y="765"/>
                    <a:pt x="1712" y="747"/>
                    <a:pt x="1702" y="731"/>
                  </a:cubicBezTo>
                  <a:cubicBezTo>
                    <a:pt x="1693" y="715"/>
                    <a:pt x="1663" y="711"/>
                    <a:pt x="1659" y="704"/>
                  </a:cubicBezTo>
                  <a:cubicBezTo>
                    <a:pt x="1654" y="697"/>
                    <a:pt x="1665" y="683"/>
                    <a:pt x="1651" y="665"/>
                  </a:cubicBezTo>
                  <a:cubicBezTo>
                    <a:pt x="1637" y="647"/>
                    <a:pt x="1651" y="652"/>
                    <a:pt x="1633" y="636"/>
                  </a:cubicBezTo>
                  <a:cubicBezTo>
                    <a:pt x="1614" y="620"/>
                    <a:pt x="1614" y="620"/>
                    <a:pt x="1614" y="620"/>
                  </a:cubicBezTo>
                  <a:cubicBezTo>
                    <a:pt x="1614" y="620"/>
                    <a:pt x="1573" y="607"/>
                    <a:pt x="1587" y="629"/>
                  </a:cubicBezTo>
                  <a:cubicBezTo>
                    <a:pt x="1601" y="652"/>
                    <a:pt x="1585" y="677"/>
                    <a:pt x="1597" y="680"/>
                  </a:cubicBezTo>
                  <a:cubicBezTo>
                    <a:pt x="1608" y="682"/>
                    <a:pt x="1615" y="672"/>
                    <a:pt x="1624" y="693"/>
                  </a:cubicBezTo>
                  <a:cubicBezTo>
                    <a:pt x="1634" y="713"/>
                    <a:pt x="1636" y="722"/>
                    <a:pt x="1643" y="729"/>
                  </a:cubicBezTo>
                  <a:cubicBezTo>
                    <a:pt x="1650" y="736"/>
                    <a:pt x="1652" y="765"/>
                    <a:pt x="1662" y="768"/>
                  </a:cubicBezTo>
                  <a:cubicBezTo>
                    <a:pt x="1671" y="770"/>
                    <a:pt x="1696" y="767"/>
                    <a:pt x="1694" y="779"/>
                  </a:cubicBezTo>
                  <a:cubicBezTo>
                    <a:pt x="1692" y="790"/>
                    <a:pt x="1678" y="806"/>
                    <a:pt x="1694" y="811"/>
                  </a:cubicBezTo>
                  <a:cubicBezTo>
                    <a:pt x="1710" y="815"/>
                    <a:pt x="1712" y="822"/>
                    <a:pt x="1722" y="819"/>
                  </a:cubicBezTo>
                  <a:cubicBezTo>
                    <a:pt x="1731" y="817"/>
                    <a:pt x="1726" y="822"/>
                    <a:pt x="1742" y="815"/>
                  </a:cubicBezTo>
                  <a:cubicBezTo>
                    <a:pt x="1758" y="808"/>
                    <a:pt x="1776" y="807"/>
                    <a:pt x="1776" y="807"/>
                  </a:cubicBezTo>
                  <a:cubicBezTo>
                    <a:pt x="1776" y="807"/>
                    <a:pt x="1797" y="823"/>
                    <a:pt x="1797" y="830"/>
                  </a:cubicBezTo>
                  <a:cubicBezTo>
                    <a:pt x="1797" y="837"/>
                    <a:pt x="1791" y="876"/>
                    <a:pt x="1791" y="876"/>
                  </a:cubicBezTo>
                  <a:cubicBezTo>
                    <a:pt x="1771" y="915"/>
                    <a:pt x="1771" y="915"/>
                    <a:pt x="1771" y="915"/>
                  </a:cubicBezTo>
                  <a:cubicBezTo>
                    <a:pt x="1771" y="915"/>
                    <a:pt x="1774" y="983"/>
                    <a:pt x="1762" y="983"/>
                  </a:cubicBezTo>
                  <a:cubicBezTo>
                    <a:pt x="1751" y="983"/>
                    <a:pt x="1737" y="1013"/>
                    <a:pt x="1731" y="1018"/>
                  </a:cubicBezTo>
                  <a:cubicBezTo>
                    <a:pt x="1724" y="1022"/>
                    <a:pt x="1722" y="1068"/>
                    <a:pt x="1722" y="1068"/>
                  </a:cubicBezTo>
                  <a:cubicBezTo>
                    <a:pt x="1702" y="1093"/>
                    <a:pt x="1702" y="1093"/>
                    <a:pt x="1702" y="1093"/>
                  </a:cubicBezTo>
                  <a:cubicBezTo>
                    <a:pt x="1702" y="1093"/>
                    <a:pt x="1700" y="1128"/>
                    <a:pt x="1702" y="1137"/>
                  </a:cubicBezTo>
                  <a:cubicBezTo>
                    <a:pt x="1705" y="1146"/>
                    <a:pt x="1710" y="1182"/>
                    <a:pt x="1705" y="1200"/>
                  </a:cubicBezTo>
                  <a:cubicBezTo>
                    <a:pt x="1701" y="1219"/>
                    <a:pt x="1676" y="1237"/>
                    <a:pt x="1676" y="1237"/>
                  </a:cubicBezTo>
                  <a:cubicBezTo>
                    <a:pt x="1676" y="1237"/>
                    <a:pt x="1711" y="1269"/>
                    <a:pt x="1692" y="1274"/>
                  </a:cubicBezTo>
                  <a:cubicBezTo>
                    <a:pt x="1674" y="1278"/>
                    <a:pt x="1656" y="1306"/>
                    <a:pt x="1652" y="1313"/>
                  </a:cubicBezTo>
                  <a:cubicBezTo>
                    <a:pt x="1647" y="1320"/>
                    <a:pt x="1650" y="1333"/>
                    <a:pt x="1638" y="1336"/>
                  </a:cubicBezTo>
                  <a:cubicBezTo>
                    <a:pt x="1627" y="1338"/>
                    <a:pt x="1607" y="1341"/>
                    <a:pt x="1607" y="1348"/>
                  </a:cubicBezTo>
                  <a:cubicBezTo>
                    <a:pt x="1607" y="1354"/>
                    <a:pt x="1607" y="1382"/>
                    <a:pt x="1607" y="1382"/>
                  </a:cubicBezTo>
                  <a:cubicBezTo>
                    <a:pt x="1571" y="1435"/>
                    <a:pt x="1571" y="1435"/>
                    <a:pt x="1571" y="1435"/>
                  </a:cubicBezTo>
                  <a:cubicBezTo>
                    <a:pt x="1528" y="1472"/>
                    <a:pt x="1528" y="1472"/>
                    <a:pt x="1528" y="1472"/>
                  </a:cubicBezTo>
                  <a:cubicBezTo>
                    <a:pt x="1528" y="1472"/>
                    <a:pt x="1533" y="1497"/>
                    <a:pt x="1519" y="1499"/>
                  </a:cubicBezTo>
                  <a:cubicBezTo>
                    <a:pt x="1506" y="1502"/>
                    <a:pt x="1460" y="1520"/>
                    <a:pt x="1454" y="1527"/>
                  </a:cubicBezTo>
                  <a:cubicBezTo>
                    <a:pt x="1447" y="1534"/>
                    <a:pt x="1413" y="1550"/>
                    <a:pt x="1401" y="1551"/>
                  </a:cubicBezTo>
                  <a:cubicBezTo>
                    <a:pt x="1390" y="1551"/>
                    <a:pt x="1409" y="1582"/>
                    <a:pt x="1390" y="1551"/>
                  </a:cubicBezTo>
                  <a:cubicBezTo>
                    <a:pt x="1371" y="1519"/>
                    <a:pt x="1385" y="1539"/>
                    <a:pt x="1369" y="1503"/>
                  </a:cubicBezTo>
                  <a:cubicBezTo>
                    <a:pt x="1353" y="1467"/>
                    <a:pt x="1353" y="1494"/>
                    <a:pt x="1353" y="1467"/>
                  </a:cubicBezTo>
                  <a:cubicBezTo>
                    <a:pt x="1352" y="1439"/>
                    <a:pt x="1355" y="1465"/>
                    <a:pt x="1352" y="1439"/>
                  </a:cubicBezTo>
                  <a:cubicBezTo>
                    <a:pt x="1350" y="1414"/>
                    <a:pt x="1359" y="1432"/>
                    <a:pt x="1345" y="1403"/>
                  </a:cubicBezTo>
                  <a:cubicBezTo>
                    <a:pt x="1331" y="1374"/>
                    <a:pt x="1333" y="1383"/>
                    <a:pt x="1315" y="1365"/>
                  </a:cubicBezTo>
                  <a:cubicBezTo>
                    <a:pt x="1296" y="1347"/>
                    <a:pt x="1283" y="1365"/>
                    <a:pt x="1294" y="1335"/>
                  </a:cubicBezTo>
                  <a:cubicBezTo>
                    <a:pt x="1305" y="1305"/>
                    <a:pt x="1299" y="1335"/>
                    <a:pt x="1305" y="1305"/>
                  </a:cubicBezTo>
                  <a:cubicBezTo>
                    <a:pt x="1312" y="1276"/>
                    <a:pt x="1302" y="1271"/>
                    <a:pt x="1321" y="1257"/>
                  </a:cubicBezTo>
                  <a:cubicBezTo>
                    <a:pt x="1339" y="1243"/>
                    <a:pt x="1355" y="1241"/>
                    <a:pt x="1352" y="1223"/>
                  </a:cubicBezTo>
                  <a:cubicBezTo>
                    <a:pt x="1350" y="1205"/>
                    <a:pt x="1349" y="1198"/>
                    <a:pt x="1345" y="1186"/>
                  </a:cubicBezTo>
                  <a:cubicBezTo>
                    <a:pt x="1340" y="1175"/>
                    <a:pt x="1322" y="1157"/>
                    <a:pt x="1319" y="1150"/>
                  </a:cubicBezTo>
                  <a:cubicBezTo>
                    <a:pt x="1317" y="1143"/>
                    <a:pt x="1317" y="1148"/>
                    <a:pt x="1303" y="1128"/>
                  </a:cubicBezTo>
                  <a:cubicBezTo>
                    <a:pt x="1289" y="1107"/>
                    <a:pt x="1280" y="1096"/>
                    <a:pt x="1280" y="1096"/>
                  </a:cubicBezTo>
                  <a:cubicBezTo>
                    <a:pt x="1280" y="1096"/>
                    <a:pt x="1275" y="1048"/>
                    <a:pt x="1275" y="1030"/>
                  </a:cubicBezTo>
                  <a:cubicBezTo>
                    <a:pt x="1274" y="1012"/>
                    <a:pt x="1268" y="1041"/>
                    <a:pt x="1274" y="1012"/>
                  </a:cubicBezTo>
                  <a:cubicBezTo>
                    <a:pt x="1281" y="982"/>
                    <a:pt x="1283" y="964"/>
                    <a:pt x="1283" y="964"/>
                  </a:cubicBezTo>
                  <a:cubicBezTo>
                    <a:pt x="1283" y="964"/>
                    <a:pt x="1249" y="941"/>
                    <a:pt x="1235" y="944"/>
                  </a:cubicBezTo>
                  <a:cubicBezTo>
                    <a:pt x="1221" y="946"/>
                    <a:pt x="1224" y="967"/>
                    <a:pt x="1203" y="951"/>
                  </a:cubicBezTo>
                  <a:cubicBezTo>
                    <a:pt x="1182" y="935"/>
                    <a:pt x="1187" y="924"/>
                    <a:pt x="1180" y="919"/>
                  </a:cubicBezTo>
                  <a:cubicBezTo>
                    <a:pt x="1173" y="915"/>
                    <a:pt x="1159" y="913"/>
                    <a:pt x="1148" y="922"/>
                  </a:cubicBezTo>
                  <a:cubicBezTo>
                    <a:pt x="1137" y="931"/>
                    <a:pt x="1112" y="931"/>
                    <a:pt x="1091" y="941"/>
                  </a:cubicBezTo>
                  <a:cubicBezTo>
                    <a:pt x="1071" y="950"/>
                    <a:pt x="1064" y="948"/>
                    <a:pt x="1036" y="948"/>
                  </a:cubicBezTo>
                  <a:cubicBezTo>
                    <a:pt x="1009" y="948"/>
                    <a:pt x="977" y="958"/>
                    <a:pt x="957" y="947"/>
                  </a:cubicBezTo>
                  <a:cubicBezTo>
                    <a:pt x="936" y="936"/>
                    <a:pt x="934" y="952"/>
                    <a:pt x="925" y="929"/>
                  </a:cubicBezTo>
                  <a:cubicBezTo>
                    <a:pt x="915" y="906"/>
                    <a:pt x="924" y="908"/>
                    <a:pt x="904" y="897"/>
                  </a:cubicBezTo>
                  <a:cubicBezTo>
                    <a:pt x="883" y="886"/>
                    <a:pt x="879" y="895"/>
                    <a:pt x="876" y="875"/>
                  </a:cubicBezTo>
                  <a:cubicBezTo>
                    <a:pt x="874" y="854"/>
                    <a:pt x="885" y="859"/>
                    <a:pt x="869" y="841"/>
                  </a:cubicBezTo>
                  <a:cubicBezTo>
                    <a:pt x="853" y="822"/>
                    <a:pt x="878" y="850"/>
                    <a:pt x="853" y="822"/>
                  </a:cubicBezTo>
                  <a:cubicBezTo>
                    <a:pt x="827" y="795"/>
                    <a:pt x="818" y="818"/>
                    <a:pt x="827" y="795"/>
                  </a:cubicBezTo>
                  <a:cubicBezTo>
                    <a:pt x="836" y="773"/>
                    <a:pt x="843" y="786"/>
                    <a:pt x="843" y="759"/>
                  </a:cubicBezTo>
                  <a:cubicBezTo>
                    <a:pt x="843" y="731"/>
                    <a:pt x="884" y="770"/>
                    <a:pt x="858" y="715"/>
                  </a:cubicBezTo>
                  <a:cubicBezTo>
                    <a:pt x="833" y="661"/>
                    <a:pt x="828" y="672"/>
                    <a:pt x="851" y="631"/>
                  </a:cubicBezTo>
                  <a:cubicBezTo>
                    <a:pt x="873" y="590"/>
                    <a:pt x="902" y="576"/>
                    <a:pt x="907" y="566"/>
                  </a:cubicBezTo>
                  <a:cubicBezTo>
                    <a:pt x="911" y="557"/>
                    <a:pt x="920" y="534"/>
                    <a:pt x="929" y="527"/>
                  </a:cubicBezTo>
                  <a:cubicBezTo>
                    <a:pt x="938" y="520"/>
                    <a:pt x="931" y="514"/>
                    <a:pt x="952" y="516"/>
                  </a:cubicBezTo>
                  <a:cubicBezTo>
                    <a:pt x="972" y="518"/>
                    <a:pt x="995" y="508"/>
                    <a:pt x="1009" y="495"/>
                  </a:cubicBezTo>
                  <a:cubicBezTo>
                    <a:pt x="1022" y="481"/>
                    <a:pt x="1040" y="460"/>
                    <a:pt x="1049" y="458"/>
                  </a:cubicBezTo>
                  <a:cubicBezTo>
                    <a:pt x="1058" y="455"/>
                    <a:pt x="1054" y="460"/>
                    <a:pt x="1074" y="455"/>
                  </a:cubicBezTo>
                  <a:cubicBezTo>
                    <a:pt x="1095" y="450"/>
                    <a:pt x="1099" y="448"/>
                    <a:pt x="1113" y="448"/>
                  </a:cubicBezTo>
                  <a:cubicBezTo>
                    <a:pt x="1127" y="448"/>
                    <a:pt x="1099" y="453"/>
                    <a:pt x="1138" y="445"/>
                  </a:cubicBezTo>
                  <a:cubicBezTo>
                    <a:pt x="1177" y="438"/>
                    <a:pt x="1168" y="438"/>
                    <a:pt x="1177" y="438"/>
                  </a:cubicBezTo>
                  <a:cubicBezTo>
                    <a:pt x="1186" y="438"/>
                    <a:pt x="1181" y="440"/>
                    <a:pt x="1197" y="442"/>
                  </a:cubicBezTo>
                  <a:cubicBezTo>
                    <a:pt x="1213" y="444"/>
                    <a:pt x="1211" y="410"/>
                    <a:pt x="1213" y="444"/>
                  </a:cubicBezTo>
                  <a:cubicBezTo>
                    <a:pt x="1216" y="479"/>
                    <a:pt x="1200" y="495"/>
                    <a:pt x="1228" y="497"/>
                  </a:cubicBezTo>
                  <a:cubicBezTo>
                    <a:pt x="1255" y="499"/>
                    <a:pt x="1228" y="499"/>
                    <a:pt x="1255" y="499"/>
                  </a:cubicBezTo>
                  <a:cubicBezTo>
                    <a:pt x="1282" y="498"/>
                    <a:pt x="1275" y="503"/>
                    <a:pt x="1289" y="510"/>
                  </a:cubicBezTo>
                  <a:cubicBezTo>
                    <a:pt x="1303" y="516"/>
                    <a:pt x="1310" y="525"/>
                    <a:pt x="1331" y="525"/>
                  </a:cubicBezTo>
                  <a:cubicBezTo>
                    <a:pt x="1351" y="525"/>
                    <a:pt x="1322" y="555"/>
                    <a:pt x="1351" y="525"/>
                  </a:cubicBezTo>
                  <a:cubicBezTo>
                    <a:pt x="1380" y="495"/>
                    <a:pt x="1328" y="491"/>
                    <a:pt x="1380" y="495"/>
                  </a:cubicBezTo>
                  <a:cubicBezTo>
                    <a:pt x="1433" y="499"/>
                    <a:pt x="1440" y="510"/>
                    <a:pt x="1449" y="506"/>
                  </a:cubicBezTo>
                  <a:cubicBezTo>
                    <a:pt x="1458" y="501"/>
                    <a:pt x="1460" y="510"/>
                    <a:pt x="1483" y="498"/>
                  </a:cubicBezTo>
                  <a:cubicBezTo>
                    <a:pt x="1506" y="487"/>
                    <a:pt x="1508" y="487"/>
                    <a:pt x="1517" y="491"/>
                  </a:cubicBezTo>
                  <a:cubicBezTo>
                    <a:pt x="1526" y="496"/>
                    <a:pt x="1527" y="516"/>
                    <a:pt x="1535" y="495"/>
                  </a:cubicBezTo>
                  <a:cubicBezTo>
                    <a:pt x="1544" y="475"/>
                    <a:pt x="1563" y="481"/>
                    <a:pt x="1535" y="468"/>
                  </a:cubicBezTo>
                  <a:cubicBezTo>
                    <a:pt x="1508" y="455"/>
                    <a:pt x="1499" y="471"/>
                    <a:pt x="1494" y="453"/>
                  </a:cubicBezTo>
                  <a:cubicBezTo>
                    <a:pt x="1489" y="434"/>
                    <a:pt x="1516" y="439"/>
                    <a:pt x="1489" y="434"/>
                  </a:cubicBezTo>
                  <a:cubicBezTo>
                    <a:pt x="1462" y="430"/>
                    <a:pt x="1466" y="430"/>
                    <a:pt x="1446" y="423"/>
                  </a:cubicBezTo>
                  <a:cubicBezTo>
                    <a:pt x="1425" y="417"/>
                    <a:pt x="1405" y="445"/>
                    <a:pt x="1398" y="424"/>
                  </a:cubicBezTo>
                  <a:cubicBezTo>
                    <a:pt x="1391" y="404"/>
                    <a:pt x="1352" y="438"/>
                    <a:pt x="1391" y="404"/>
                  </a:cubicBezTo>
                  <a:cubicBezTo>
                    <a:pt x="1429" y="369"/>
                    <a:pt x="1413" y="355"/>
                    <a:pt x="1438" y="362"/>
                  </a:cubicBezTo>
                  <a:cubicBezTo>
                    <a:pt x="1463" y="369"/>
                    <a:pt x="1457" y="391"/>
                    <a:pt x="1472" y="378"/>
                  </a:cubicBezTo>
                  <a:cubicBezTo>
                    <a:pt x="1488" y="364"/>
                    <a:pt x="1518" y="354"/>
                    <a:pt x="1488" y="334"/>
                  </a:cubicBezTo>
                  <a:cubicBezTo>
                    <a:pt x="1458" y="314"/>
                    <a:pt x="1479" y="323"/>
                    <a:pt x="1449" y="309"/>
                  </a:cubicBezTo>
                  <a:cubicBezTo>
                    <a:pt x="1419" y="296"/>
                    <a:pt x="1393" y="363"/>
                    <a:pt x="1379" y="354"/>
                  </a:cubicBezTo>
                  <a:cubicBezTo>
                    <a:pt x="1365" y="345"/>
                    <a:pt x="1358" y="338"/>
                    <a:pt x="1349" y="343"/>
                  </a:cubicBezTo>
                  <a:cubicBezTo>
                    <a:pt x="1340" y="347"/>
                    <a:pt x="1340" y="372"/>
                    <a:pt x="1338" y="391"/>
                  </a:cubicBezTo>
                  <a:cubicBezTo>
                    <a:pt x="1336" y="409"/>
                    <a:pt x="1354" y="413"/>
                    <a:pt x="1325" y="400"/>
                  </a:cubicBezTo>
                  <a:cubicBezTo>
                    <a:pt x="1295" y="386"/>
                    <a:pt x="1356" y="393"/>
                    <a:pt x="1290" y="368"/>
                  </a:cubicBezTo>
                  <a:cubicBezTo>
                    <a:pt x="1223" y="344"/>
                    <a:pt x="1201" y="351"/>
                    <a:pt x="1192" y="360"/>
                  </a:cubicBezTo>
                  <a:cubicBezTo>
                    <a:pt x="1183" y="369"/>
                    <a:pt x="1169" y="367"/>
                    <a:pt x="1162" y="374"/>
                  </a:cubicBezTo>
                  <a:cubicBezTo>
                    <a:pt x="1156" y="381"/>
                    <a:pt x="1183" y="397"/>
                    <a:pt x="1156" y="381"/>
                  </a:cubicBezTo>
                  <a:cubicBezTo>
                    <a:pt x="1128" y="366"/>
                    <a:pt x="1101" y="391"/>
                    <a:pt x="1101" y="391"/>
                  </a:cubicBezTo>
                  <a:cubicBezTo>
                    <a:pt x="1101" y="391"/>
                    <a:pt x="1092" y="386"/>
                    <a:pt x="1080" y="396"/>
                  </a:cubicBezTo>
                  <a:cubicBezTo>
                    <a:pt x="1069" y="405"/>
                    <a:pt x="1046" y="412"/>
                    <a:pt x="1033" y="408"/>
                  </a:cubicBezTo>
                  <a:cubicBezTo>
                    <a:pt x="1019" y="403"/>
                    <a:pt x="989" y="413"/>
                    <a:pt x="1014" y="380"/>
                  </a:cubicBezTo>
                  <a:cubicBezTo>
                    <a:pt x="1039" y="348"/>
                    <a:pt x="1021" y="367"/>
                    <a:pt x="1059" y="350"/>
                  </a:cubicBezTo>
                  <a:cubicBezTo>
                    <a:pt x="1098" y="334"/>
                    <a:pt x="1155" y="331"/>
                    <a:pt x="1105" y="320"/>
                  </a:cubicBezTo>
                  <a:cubicBezTo>
                    <a:pt x="1054" y="309"/>
                    <a:pt x="1132" y="308"/>
                    <a:pt x="1065" y="277"/>
                  </a:cubicBezTo>
                  <a:cubicBezTo>
                    <a:pt x="999" y="246"/>
                    <a:pt x="997" y="290"/>
                    <a:pt x="999" y="246"/>
                  </a:cubicBezTo>
                  <a:cubicBezTo>
                    <a:pt x="1001" y="203"/>
                    <a:pt x="994" y="201"/>
                    <a:pt x="980" y="203"/>
                  </a:cubicBezTo>
                  <a:cubicBezTo>
                    <a:pt x="967" y="205"/>
                    <a:pt x="926" y="215"/>
                    <a:pt x="910" y="218"/>
                  </a:cubicBezTo>
                  <a:cubicBezTo>
                    <a:pt x="894" y="220"/>
                    <a:pt x="912" y="233"/>
                    <a:pt x="882" y="215"/>
                  </a:cubicBezTo>
                  <a:cubicBezTo>
                    <a:pt x="852" y="198"/>
                    <a:pt x="841" y="225"/>
                    <a:pt x="852" y="198"/>
                  </a:cubicBezTo>
                  <a:cubicBezTo>
                    <a:pt x="863" y="170"/>
                    <a:pt x="866" y="166"/>
                    <a:pt x="884" y="149"/>
                  </a:cubicBezTo>
                  <a:cubicBezTo>
                    <a:pt x="902" y="133"/>
                    <a:pt x="897" y="74"/>
                    <a:pt x="942" y="96"/>
                  </a:cubicBezTo>
                  <a:cubicBezTo>
                    <a:pt x="988" y="119"/>
                    <a:pt x="970" y="112"/>
                    <a:pt x="1007" y="114"/>
                  </a:cubicBezTo>
                  <a:cubicBezTo>
                    <a:pt x="1043" y="116"/>
                    <a:pt x="1059" y="109"/>
                    <a:pt x="1059" y="102"/>
                  </a:cubicBezTo>
                  <a:cubicBezTo>
                    <a:pt x="1059" y="95"/>
                    <a:pt x="1017" y="75"/>
                    <a:pt x="1017" y="75"/>
                  </a:cubicBezTo>
                  <a:cubicBezTo>
                    <a:pt x="1017" y="75"/>
                    <a:pt x="1004" y="80"/>
                    <a:pt x="1008" y="73"/>
                  </a:cubicBezTo>
                  <a:cubicBezTo>
                    <a:pt x="1013" y="66"/>
                    <a:pt x="1022" y="52"/>
                    <a:pt x="1022" y="52"/>
                  </a:cubicBezTo>
                  <a:cubicBezTo>
                    <a:pt x="1019" y="50"/>
                    <a:pt x="1019" y="50"/>
                    <a:pt x="1019" y="50"/>
                  </a:cubicBezTo>
                  <a:cubicBezTo>
                    <a:pt x="1420" y="57"/>
                    <a:pt x="1761" y="314"/>
                    <a:pt x="1892" y="673"/>
                  </a:cubicBezTo>
                  <a:close/>
                  <a:moveTo>
                    <a:pt x="111" y="704"/>
                  </a:moveTo>
                  <a:cubicBezTo>
                    <a:pt x="111" y="712"/>
                    <a:pt x="114" y="719"/>
                    <a:pt x="113" y="727"/>
                  </a:cubicBezTo>
                  <a:cubicBezTo>
                    <a:pt x="111" y="734"/>
                    <a:pt x="111" y="733"/>
                    <a:pt x="111" y="757"/>
                  </a:cubicBezTo>
                  <a:cubicBezTo>
                    <a:pt x="112" y="781"/>
                    <a:pt x="118" y="788"/>
                    <a:pt x="115" y="795"/>
                  </a:cubicBezTo>
                  <a:cubicBezTo>
                    <a:pt x="112" y="803"/>
                    <a:pt x="108" y="813"/>
                    <a:pt x="106" y="823"/>
                  </a:cubicBezTo>
                  <a:cubicBezTo>
                    <a:pt x="105" y="832"/>
                    <a:pt x="113" y="854"/>
                    <a:pt x="116" y="859"/>
                  </a:cubicBezTo>
                  <a:cubicBezTo>
                    <a:pt x="119" y="864"/>
                    <a:pt x="119" y="865"/>
                    <a:pt x="123" y="870"/>
                  </a:cubicBezTo>
                  <a:cubicBezTo>
                    <a:pt x="128" y="874"/>
                    <a:pt x="116" y="892"/>
                    <a:pt x="128" y="874"/>
                  </a:cubicBezTo>
                  <a:cubicBezTo>
                    <a:pt x="140" y="856"/>
                    <a:pt x="144" y="848"/>
                    <a:pt x="144" y="848"/>
                  </a:cubicBezTo>
                  <a:cubicBezTo>
                    <a:pt x="152" y="839"/>
                    <a:pt x="152" y="839"/>
                    <a:pt x="152" y="839"/>
                  </a:cubicBezTo>
                  <a:cubicBezTo>
                    <a:pt x="152" y="839"/>
                    <a:pt x="152" y="827"/>
                    <a:pt x="167" y="829"/>
                  </a:cubicBezTo>
                  <a:cubicBezTo>
                    <a:pt x="182" y="832"/>
                    <a:pt x="184" y="829"/>
                    <a:pt x="188" y="835"/>
                  </a:cubicBezTo>
                  <a:cubicBezTo>
                    <a:pt x="193" y="841"/>
                    <a:pt x="183" y="857"/>
                    <a:pt x="190" y="858"/>
                  </a:cubicBezTo>
                  <a:cubicBezTo>
                    <a:pt x="198" y="860"/>
                    <a:pt x="220" y="849"/>
                    <a:pt x="227" y="850"/>
                  </a:cubicBezTo>
                  <a:cubicBezTo>
                    <a:pt x="233" y="852"/>
                    <a:pt x="240" y="853"/>
                    <a:pt x="243" y="864"/>
                  </a:cubicBezTo>
                  <a:cubicBezTo>
                    <a:pt x="247" y="874"/>
                    <a:pt x="251" y="889"/>
                    <a:pt x="257" y="892"/>
                  </a:cubicBezTo>
                  <a:cubicBezTo>
                    <a:pt x="264" y="895"/>
                    <a:pt x="262" y="909"/>
                    <a:pt x="265" y="918"/>
                  </a:cubicBezTo>
                  <a:cubicBezTo>
                    <a:pt x="268" y="927"/>
                    <a:pt x="290" y="933"/>
                    <a:pt x="294" y="933"/>
                  </a:cubicBezTo>
                  <a:cubicBezTo>
                    <a:pt x="299" y="933"/>
                    <a:pt x="320" y="936"/>
                    <a:pt x="326" y="939"/>
                  </a:cubicBezTo>
                  <a:cubicBezTo>
                    <a:pt x="333" y="942"/>
                    <a:pt x="327" y="952"/>
                    <a:pt x="339" y="955"/>
                  </a:cubicBezTo>
                  <a:cubicBezTo>
                    <a:pt x="351" y="958"/>
                    <a:pt x="354" y="982"/>
                    <a:pt x="354" y="982"/>
                  </a:cubicBezTo>
                  <a:cubicBezTo>
                    <a:pt x="354" y="982"/>
                    <a:pt x="359" y="1004"/>
                    <a:pt x="356" y="1010"/>
                  </a:cubicBezTo>
                  <a:cubicBezTo>
                    <a:pt x="353" y="1016"/>
                    <a:pt x="355" y="1027"/>
                    <a:pt x="362" y="1028"/>
                  </a:cubicBezTo>
                  <a:cubicBezTo>
                    <a:pt x="370" y="1029"/>
                    <a:pt x="390" y="1032"/>
                    <a:pt x="390" y="1032"/>
                  </a:cubicBezTo>
                  <a:cubicBezTo>
                    <a:pt x="390" y="1032"/>
                    <a:pt x="379" y="1047"/>
                    <a:pt x="396" y="1053"/>
                  </a:cubicBezTo>
                  <a:cubicBezTo>
                    <a:pt x="413" y="1059"/>
                    <a:pt x="430" y="1065"/>
                    <a:pt x="434" y="1068"/>
                  </a:cubicBezTo>
                  <a:cubicBezTo>
                    <a:pt x="439" y="1071"/>
                    <a:pt x="424" y="1085"/>
                    <a:pt x="444" y="1083"/>
                  </a:cubicBezTo>
                  <a:cubicBezTo>
                    <a:pt x="463" y="1082"/>
                    <a:pt x="482" y="1078"/>
                    <a:pt x="491" y="1086"/>
                  </a:cubicBezTo>
                  <a:cubicBezTo>
                    <a:pt x="500" y="1093"/>
                    <a:pt x="492" y="1104"/>
                    <a:pt x="517" y="1117"/>
                  </a:cubicBezTo>
                  <a:cubicBezTo>
                    <a:pt x="541" y="1131"/>
                    <a:pt x="549" y="1135"/>
                    <a:pt x="555" y="1138"/>
                  </a:cubicBezTo>
                  <a:cubicBezTo>
                    <a:pt x="561" y="1141"/>
                    <a:pt x="573" y="1140"/>
                    <a:pt x="571" y="1158"/>
                  </a:cubicBezTo>
                  <a:cubicBezTo>
                    <a:pt x="568" y="1176"/>
                    <a:pt x="565" y="1188"/>
                    <a:pt x="556" y="1196"/>
                  </a:cubicBezTo>
                  <a:cubicBezTo>
                    <a:pt x="547" y="1204"/>
                    <a:pt x="535" y="1228"/>
                    <a:pt x="529" y="1236"/>
                  </a:cubicBezTo>
                  <a:cubicBezTo>
                    <a:pt x="523" y="1244"/>
                    <a:pt x="517" y="1257"/>
                    <a:pt x="523" y="1269"/>
                  </a:cubicBezTo>
                  <a:cubicBezTo>
                    <a:pt x="529" y="1281"/>
                    <a:pt x="537" y="1295"/>
                    <a:pt x="537" y="1303"/>
                  </a:cubicBezTo>
                  <a:cubicBezTo>
                    <a:pt x="537" y="1310"/>
                    <a:pt x="541" y="1333"/>
                    <a:pt x="536" y="1342"/>
                  </a:cubicBezTo>
                  <a:cubicBezTo>
                    <a:pt x="532" y="1351"/>
                    <a:pt x="523" y="1368"/>
                    <a:pt x="523" y="1368"/>
                  </a:cubicBezTo>
                  <a:cubicBezTo>
                    <a:pt x="523" y="1368"/>
                    <a:pt x="540" y="1382"/>
                    <a:pt x="528" y="1394"/>
                  </a:cubicBezTo>
                  <a:cubicBezTo>
                    <a:pt x="516" y="1406"/>
                    <a:pt x="498" y="1420"/>
                    <a:pt x="489" y="1423"/>
                  </a:cubicBezTo>
                  <a:cubicBezTo>
                    <a:pt x="479" y="1427"/>
                    <a:pt x="461" y="1443"/>
                    <a:pt x="461" y="1443"/>
                  </a:cubicBezTo>
                  <a:cubicBezTo>
                    <a:pt x="461" y="1443"/>
                    <a:pt x="463" y="1481"/>
                    <a:pt x="462" y="1489"/>
                  </a:cubicBezTo>
                  <a:cubicBezTo>
                    <a:pt x="461" y="1497"/>
                    <a:pt x="426" y="1558"/>
                    <a:pt x="439" y="1571"/>
                  </a:cubicBezTo>
                  <a:cubicBezTo>
                    <a:pt x="451" y="1585"/>
                    <a:pt x="453" y="1600"/>
                    <a:pt x="450" y="1609"/>
                  </a:cubicBezTo>
                  <a:cubicBezTo>
                    <a:pt x="447" y="1618"/>
                    <a:pt x="442" y="1617"/>
                    <a:pt x="439" y="1625"/>
                  </a:cubicBezTo>
                  <a:cubicBezTo>
                    <a:pt x="436" y="1632"/>
                    <a:pt x="413" y="1626"/>
                    <a:pt x="427" y="1648"/>
                  </a:cubicBezTo>
                  <a:cubicBezTo>
                    <a:pt x="441" y="1669"/>
                    <a:pt x="449" y="1673"/>
                    <a:pt x="455" y="1685"/>
                  </a:cubicBezTo>
                  <a:cubicBezTo>
                    <a:pt x="461" y="1697"/>
                    <a:pt x="460" y="1702"/>
                    <a:pt x="469" y="1714"/>
                  </a:cubicBezTo>
                  <a:cubicBezTo>
                    <a:pt x="478" y="1726"/>
                    <a:pt x="483" y="1738"/>
                    <a:pt x="494" y="1747"/>
                  </a:cubicBezTo>
                  <a:cubicBezTo>
                    <a:pt x="505" y="1756"/>
                    <a:pt x="517" y="1762"/>
                    <a:pt x="517" y="1773"/>
                  </a:cubicBezTo>
                  <a:cubicBezTo>
                    <a:pt x="517" y="1783"/>
                    <a:pt x="540" y="1807"/>
                    <a:pt x="512" y="1789"/>
                  </a:cubicBezTo>
                  <a:cubicBezTo>
                    <a:pt x="485" y="1772"/>
                    <a:pt x="509" y="1788"/>
                    <a:pt x="474" y="1760"/>
                  </a:cubicBezTo>
                  <a:cubicBezTo>
                    <a:pt x="439" y="1731"/>
                    <a:pt x="430" y="1743"/>
                    <a:pt x="414" y="1725"/>
                  </a:cubicBezTo>
                  <a:cubicBezTo>
                    <a:pt x="399" y="1707"/>
                    <a:pt x="423" y="1771"/>
                    <a:pt x="393" y="1695"/>
                  </a:cubicBezTo>
                  <a:cubicBezTo>
                    <a:pt x="363" y="1619"/>
                    <a:pt x="356" y="1629"/>
                    <a:pt x="348" y="1612"/>
                  </a:cubicBezTo>
                  <a:cubicBezTo>
                    <a:pt x="340" y="1595"/>
                    <a:pt x="346" y="1613"/>
                    <a:pt x="325" y="1576"/>
                  </a:cubicBezTo>
                  <a:cubicBezTo>
                    <a:pt x="303" y="1538"/>
                    <a:pt x="321" y="1562"/>
                    <a:pt x="303" y="1538"/>
                  </a:cubicBezTo>
                  <a:cubicBezTo>
                    <a:pt x="284" y="1514"/>
                    <a:pt x="283" y="1547"/>
                    <a:pt x="274" y="1503"/>
                  </a:cubicBezTo>
                  <a:cubicBezTo>
                    <a:pt x="264" y="1459"/>
                    <a:pt x="263" y="1488"/>
                    <a:pt x="250" y="1438"/>
                  </a:cubicBezTo>
                  <a:cubicBezTo>
                    <a:pt x="237" y="1388"/>
                    <a:pt x="259" y="1386"/>
                    <a:pt x="231" y="1362"/>
                  </a:cubicBezTo>
                  <a:cubicBezTo>
                    <a:pt x="203" y="1338"/>
                    <a:pt x="205" y="1351"/>
                    <a:pt x="196" y="1334"/>
                  </a:cubicBezTo>
                  <a:cubicBezTo>
                    <a:pt x="186" y="1317"/>
                    <a:pt x="199" y="1332"/>
                    <a:pt x="174" y="1290"/>
                  </a:cubicBezTo>
                  <a:cubicBezTo>
                    <a:pt x="149" y="1248"/>
                    <a:pt x="115" y="1231"/>
                    <a:pt x="116" y="1158"/>
                  </a:cubicBezTo>
                  <a:cubicBezTo>
                    <a:pt x="117" y="1086"/>
                    <a:pt x="117" y="1073"/>
                    <a:pt x="117" y="1073"/>
                  </a:cubicBezTo>
                  <a:cubicBezTo>
                    <a:pt x="117" y="1073"/>
                    <a:pt x="80" y="1045"/>
                    <a:pt x="92" y="1002"/>
                  </a:cubicBezTo>
                  <a:cubicBezTo>
                    <a:pt x="103" y="959"/>
                    <a:pt x="108" y="973"/>
                    <a:pt x="103" y="959"/>
                  </a:cubicBezTo>
                  <a:cubicBezTo>
                    <a:pt x="98" y="946"/>
                    <a:pt x="94" y="949"/>
                    <a:pt x="82" y="932"/>
                  </a:cubicBezTo>
                  <a:cubicBezTo>
                    <a:pt x="69" y="916"/>
                    <a:pt x="68" y="917"/>
                    <a:pt x="65" y="907"/>
                  </a:cubicBezTo>
                  <a:cubicBezTo>
                    <a:pt x="63" y="901"/>
                    <a:pt x="60" y="890"/>
                    <a:pt x="59" y="883"/>
                  </a:cubicBezTo>
                  <a:cubicBezTo>
                    <a:pt x="66" y="819"/>
                    <a:pt x="81" y="757"/>
                    <a:pt x="100" y="698"/>
                  </a:cubicBezTo>
                  <a:cubicBezTo>
                    <a:pt x="104" y="698"/>
                    <a:pt x="111" y="698"/>
                    <a:pt x="111" y="704"/>
                  </a:cubicBezTo>
                  <a:close/>
                  <a:moveTo>
                    <a:pt x="1011" y="1947"/>
                  </a:moveTo>
                  <a:cubicBezTo>
                    <a:pt x="898" y="1949"/>
                    <a:pt x="789" y="1930"/>
                    <a:pt x="687" y="1895"/>
                  </a:cubicBezTo>
                  <a:cubicBezTo>
                    <a:pt x="684" y="1891"/>
                    <a:pt x="681" y="1888"/>
                    <a:pt x="680" y="1885"/>
                  </a:cubicBezTo>
                  <a:cubicBezTo>
                    <a:pt x="680" y="1885"/>
                    <a:pt x="675" y="1844"/>
                    <a:pt x="684" y="1844"/>
                  </a:cubicBezTo>
                  <a:cubicBezTo>
                    <a:pt x="693" y="1844"/>
                    <a:pt x="707" y="1850"/>
                    <a:pt x="720" y="1839"/>
                  </a:cubicBezTo>
                  <a:cubicBezTo>
                    <a:pt x="734" y="1827"/>
                    <a:pt x="750" y="1813"/>
                    <a:pt x="750" y="1813"/>
                  </a:cubicBezTo>
                  <a:cubicBezTo>
                    <a:pt x="752" y="1832"/>
                    <a:pt x="752" y="1832"/>
                    <a:pt x="752" y="1832"/>
                  </a:cubicBezTo>
                  <a:cubicBezTo>
                    <a:pt x="752" y="1832"/>
                    <a:pt x="739" y="1834"/>
                    <a:pt x="782" y="1827"/>
                  </a:cubicBezTo>
                  <a:cubicBezTo>
                    <a:pt x="825" y="1819"/>
                    <a:pt x="825" y="1824"/>
                    <a:pt x="841" y="1817"/>
                  </a:cubicBezTo>
                  <a:cubicBezTo>
                    <a:pt x="857" y="1810"/>
                    <a:pt x="875" y="1776"/>
                    <a:pt x="884" y="1796"/>
                  </a:cubicBezTo>
                  <a:cubicBezTo>
                    <a:pt x="893" y="1816"/>
                    <a:pt x="873" y="1807"/>
                    <a:pt x="893" y="1816"/>
                  </a:cubicBezTo>
                  <a:cubicBezTo>
                    <a:pt x="914" y="1825"/>
                    <a:pt x="953" y="1811"/>
                    <a:pt x="953" y="1811"/>
                  </a:cubicBezTo>
                  <a:cubicBezTo>
                    <a:pt x="953" y="1811"/>
                    <a:pt x="1019" y="1815"/>
                    <a:pt x="1026" y="1808"/>
                  </a:cubicBezTo>
                  <a:cubicBezTo>
                    <a:pt x="1033" y="1801"/>
                    <a:pt x="1032" y="1790"/>
                    <a:pt x="1044" y="1792"/>
                  </a:cubicBezTo>
                  <a:cubicBezTo>
                    <a:pt x="1055" y="1794"/>
                    <a:pt x="1062" y="1812"/>
                    <a:pt x="1062" y="1812"/>
                  </a:cubicBezTo>
                  <a:cubicBezTo>
                    <a:pt x="1026" y="1833"/>
                    <a:pt x="1026" y="1833"/>
                    <a:pt x="1026" y="1833"/>
                  </a:cubicBezTo>
                  <a:cubicBezTo>
                    <a:pt x="992" y="1859"/>
                    <a:pt x="992" y="1859"/>
                    <a:pt x="992" y="1859"/>
                  </a:cubicBezTo>
                  <a:cubicBezTo>
                    <a:pt x="992" y="1859"/>
                    <a:pt x="976" y="1863"/>
                    <a:pt x="990" y="1870"/>
                  </a:cubicBezTo>
                  <a:cubicBezTo>
                    <a:pt x="1004" y="1877"/>
                    <a:pt x="1011" y="1874"/>
                    <a:pt x="1027" y="1876"/>
                  </a:cubicBezTo>
                  <a:cubicBezTo>
                    <a:pt x="1043" y="1878"/>
                    <a:pt x="1082" y="1908"/>
                    <a:pt x="1091" y="1889"/>
                  </a:cubicBezTo>
                  <a:cubicBezTo>
                    <a:pt x="1099" y="1871"/>
                    <a:pt x="1102" y="1869"/>
                    <a:pt x="1108" y="1857"/>
                  </a:cubicBezTo>
                  <a:cubicBezTo>
                    <a:pt x="1115" y="1846"/>
                    <a:pt x="1113" y="1832"/>
                    <a:pt x="1129" y="1832"/>
                  </a:cubicBezTo>
                  <a:cubicBezTo>
                    <a:pt x="1145" y="1832"/>
                    <a:pt x="1161" y="1836"/>
                    <a:pt x="1161" y="1836"/>
                  </a:cubicBezTo>
                  <a:cubicBezTo>
                    <a:pt x="1147" y="1866"/>
                    <a:pt x="1147" y="1866"/>
                    <a:pt x="1147" y="1866"/>
                  </a:cubicBezTo>
                  <a:cubicBezTo>
                    <a:pt x="1147" y="1866"/>
                    <a:pt x="1175" y="1863"/>
                    <a:pt x="1186" y="1863"/>
                  </a:cubicBezTo>
                  <a:cubicBezTo>
                    <a:pt x="1197" y="1863"/>
                    <a:pt x="1200" y="1881"/>
                    <a:pt x="1216" y="1865"/>
                  </a:cubicBezTo>
                  <a:cubicBezTo>
                    <a:pt x="1232" y="1849"/>
                    <a:pt x="1234" y="1849"/>
                    <a:pt x="1250" y="1847"/>
                  </a:cubicBezTo>
                  <a:cubicBezTo>
                    <a:pt x="1266" y="1844"/>
                    <a:pt x="1288" y="1837"/>
                    <a:pt x="1295" y="1839"/>
                  </a:cubicBezTo>
                  <a:cubicBezTo>
                    <a:pt x="1302" y="1841"/>
                    <a:pt x="1316" y="1844"/>
                    <a:pt x="1323" y="1843"/>
                  </a:cubicBezTo>
                  <a:cubicBezTo>
                    <a:pt x="1329" y="1843"/>
                    <a:pt x="1364" y="1868"/>
                    <a:pt x="1371" y="1863"/>
                  </a:cubicBezTo>
                  <a:cubicBezTo>
                    <a:pt x="1374" y="1861"/>
                    <a:pt x="1387" y="1860"/>
                    <a:pt x="1399" y="1860"/>
                  </a:cubicBezTo>
                  <a:cubicBezTo>
                    <a:pt x="1281" y="1915"/>
                    <a:pt x="1150" y="1946"/>
                    <a:pt x="1011" y="19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3575955"/>
            <a:ext cx="10801350" cy="92196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2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495753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27316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228589" marR="0" indent="-228589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Data</a:t>
            </a:r>
          </a:p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>
              <a:alpha val="10000"/>
            </a:schemeClr>
          </a:solidFill>
        </p:grpSpPr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0" name="Freeform 20"/>
            <p:cNvSpPr>
              <a:spLocks/>
            </p:cNvSpPr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1" name="Freeform 21"/>
            <p:cNvSpPr>
              <a:spLocks/>
            </p:cNvSpPr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2" name="Freeform 22"/>
            <p:cNvSpPr>
              <a:spLocks/>
            </p:cNvSpPr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3" name="Freeform 23"/>
            <p:cNvSpPr>
              <a:spLocks/>
            </p:cNvSpPr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4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5" name="Freeform 25"/>
            <p:cNvSpPr>
              <a:spLocks/>
            </p:cNvSpPr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2"/>
            <a:ext cx="10801350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2357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직사각형 45"/>
          <p:cNvSpPr/>
          <p:nvPr userDrawn="1"/>
        </p:nvSpPr>
        <p:spPr>
          <a:xfrm>
            <a:off x="-600" y="937992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marL="0" indent="0" algn="l" defTabSz="914354" rtl="0" eaLnBrk="1" latinLnBrk="0" hangingPunct="1">
        <a:lnSpc>
          <a:spcPct val="90000"/>
        </a:lnSpc>
        <a:spcBef>
          <a:spcPct val="0"/>
        </a:spcBef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89767" y="2074128"/>
            <a:ext cx="9544180" cy="101862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zh-CN" sz="5400" b="1" kern="0" dirty="0">
                <a:effectLst/>
                <a:latin typeface="等线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单词速记数据库分析设计与实现</a:t>
            </a:r>
            <a:b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b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sz="4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89A717-F949-4C47-BA37-152A0F184A69}"/>
              </a:ext>
            </a:extLst>
          </p:cNvPr>
          <p:cNvSpPr txBox="1"/>
          <p:nvPr/>
        </p:nvSpPr>
        <p:spPr>
          <a:xfrm>
            <a:off x="1736353" y="3259185"/>
            <a:ext cx="85314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9105"/>
            <a:r>
              <a:rPr lang="zh-CN" altLang="zh-CN" sz="2800" b="1" kern="100" dirty="0">
                <a:effectLst/>
                <a:latin typeface="等线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班</a:t>
            </a:r>
            <a:r>
              <a:rPr lang="en-US" altLang="zh-CN" sz="2800" b="1" kern="100" dirty="0">
                <a:effectLst/>
                <a:latin typeface="等线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级</a:t>
            </a:r>
            <a:r>
              <a:rPr lang="en-US" altLang="zh-CN" sz="2800" b="1" kern="100" dirty="0">
                <a:effectLst/>
                <a:latin typeface="等线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:  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电商</a:t>
            </a:r>
            <a:r>
              <a:rPr lang="en-US" altLang="zh-CN" sz="2800" b="1" kern="100" dirty="0">
                <a:effectLst/>
                <a:latin typeface="等线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11802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班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82270"/>
            <a:r>
              <a:rPr lang="zh-CN" altLang="en-US" sz="2800" b="1" kern="100" dirty="0">
                <a:effectLst/>
                <a:latin typeface="等线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小组成员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kern="100" dirty="0">
                <a:effectLst/>
                <a:latin typeface="等线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牟伦利 </a:t>
            </a:r>
            <a:r>
              <a:rPr lang="zh-CN" altLang="zh-CN" sz="2800" b="1" kern="100" dirty="0">
                <a:latin typeface="等线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褚四浩</a:t>
            </a:r>
            <a:r>
              <a:rPr lang="en-US" altLang="zh-CN" sz="2800" b="1" kern="100" dirty="0">
                <a:latin typeface="等线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latin typeface="等线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陈思琴</a:t>
            </a:r>
            <a:r>
              <a:rPr lang="en-US" altLang="zh-CN" sz="2800" b="1" kern="100" dirty="0">
                <a:latin typeface="等线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latin typeface="等线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曹鹏飞</a:t>
            </a:r>
            <a:endParaRPr lang="en-US" altLang="zh-CN" sz="2800" b="1" kern="100" dirty="0">
              <a:latin typeface="等线" panose="02010600030101010101" pitchFamily="2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indent="382270"/>
            <a:r>
              <a:rPr lang="zh-CN" altLang="en-US" sz="2800" b="1" kern="100" dirty="0">
                <a:latin typeface="等线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汇  报  人：牟伦利</a:t>
            </a:r>
            <a:endParaRPr lang="zh-CN" altLang="zh-CN" sz="2800" b="1" kern="100" dirty="0">
              <a:latin typeface="等线" panose="02010600030101010101" pitchFamily="2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92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数据流程图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67BFA0-CDCF-4280-A6A3-410B8BE8091B}"/>
              </a:ext>
            </a:extLst>
          </p:cNvPr>
          <p:cNvGrpSpPr/>
          <p:nvPr/>
        </p:nvGrpSpPr>
        <p:grpSpPr>
          <a:xfrm>
            <a:off x="3151559" y="1607833"/>
            <a:ext cx="5362127" cy="3816423"/>
            <a:chOff x="4190246" y="1497839"/>
            <a:chExt cx="3813688" cy="236865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55F537E-821D-4195-A680-44472B121495}"/>
                </a:ext>
              </a:extLst>
            </p:cNvPr>
            <p:cNvGrpSpPr/>
            <p:nvPr/>
          </p:nvGrpSpPr>
          <p:grpSpPr>
            <a:xfrm>
              <a:off x="4190246" y="3031440"/>
              <a:ext cx="911876" cy="648072"/>
              <a:chOff x="1403648" y="3689796"/>
              <a:chExt cx="864096" cy="903060"/>
            </a:xfrm>
            <a:solidFill>
              <a:schemeClr val="bg1"/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F466642-12B7-4968-8182-9BEBB8AE7D17}"/>
                  </a:ext>
                </a:extLst>
              </p:cNvPr>
              <p:cNvSpPr/>
              <p:nvPr/>
            </p:nvSpPr>
            <p:spPr>
              <a:xfrm>
                <a:off x="1491068" y="3800768"/>
                <a:ext cx="776674" cy="79208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用户</a:t>
                </a: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EA60403C-8398-4D82-A84F-E4FF69EBB94C}"/>
                  </a:ext>
                </a:extLst>
              </p:cNvPr>
              <p:cNvGrpSpPr/>
              <p:nvPr/>
            </p:nvGrpSpPr>
            <p:grpSpPr>
              <a:xfrm>
                <a:off x="1403648" y="3689796"/>
                <a:ext cx="864096" cy="684076"/>
                <a:chOff x="827584" y="3183679"/>
                <a:chExt cx="864096" cy="684076"/>
              </a:xfrm>
              <a:grpFill/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1B16C35D-0613-48EF-905A-C7B43CC1724E}"/>
                    </a:ext>
                  </a:extLst>
                </p:cNvPr>
                <p:cNvCxnSpPr/>
                <p:nvPr/>
              </p:nvCxnSpPr>
              <p:spPr>
                <a:xfrm>
                  <a:off x="827584" y="3183679"/>
                  <a:ext cx="864096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FCD06B85-6FBA-4B1F-A6D6-7E9C819ACA50}"/>
                    </a:ext>
                  </a:extLst>
                </p:cNvPr>
                <p:cNvCxnSpPr/>
                <p:nvPr/>
              </p:nvCxnSpPr>
              <p:spPr>
                <a:xfrm>
                  <a:off x="827584" y="3183679"/>
                  <a:ext cx="0" cy="684076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8F5B82D-FD27-4B8A-8D00-06C6D23E75A5}"/>
                </a:ext>
              </a:extLst>
            </p:cNvPr>
            <p:cNvGrpSpPr/>
            <p:nvPr/>
          </p:nvGrpSpPr>
          <p:grpSpPr>
            <a:xfrm>
              <a:off x="6062456" y="2815806"/>
              <a:ext cx="868600" cy="1050684"/>
              <a:chOff x="6156170" y="2901681"/>
              <a:chExt cx="868600" cy="833594"/>
            </a:xfrm>
            <a:solidFill>
              <a:schemeClr val="bg1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3F4A2CC-5B57-43BC-BF71-5B74CB96689A}"/>
                  </a:ext>
                </a:extLst>
              </p:cNvPr>
              <p:cNvSpPr/>
              <p:nvPr/>
            </p:nvSpPr>
            <p:spPr>
              <a:xfrm>
                <a:off x="6156170" y="3246366"/>
                <a:ext cx="868589" cy="48890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计划选取与背单词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5A079DD-152F-4667-9B8D-1B021480058A}"/>
                  </a:ext>
                </a:extLst>
              </p:cNvPr>
              <p:cNvSpPr/>
              <p:nvPr/>
            </p:nvSpPr>
            <p:spPr>
              <a:xfrm>
                <a:off x="6156175" y="2901681"/>
                <a:ext cx="868595" cy="338355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941F4D4-58A0-4AE6-8A89-FA595728F060}"/>
                </a:ext>
              </a:extLst>
            </p:cNvPr>
            <p:cNvGrpSpPr/>
            <p:nvPr/>
          </p:nvGrpSpPr>
          <p:grpSpPr>
            <a:xfrm>
              <a:off x="5858155" y="1497839"/>
              <a:ext cx="2145779" cy="414895"/>
              <a:chOff x="5153927" y="2733517"/>
              <a:chExt cx="2145779" cy="414895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52D1740-491A-4C95-8F37-A1B23FE2F28C}"/>
                  </a:ext>
                </a:extLst>
              </p:cNvPr>
              <p:cNvGrpSpPr/>
              <p:nvPr/>
            </p:nvGrpSpPr>
            <p:grpSpPr>
              <a:xfrm>
                <a:off x="5153927" y="2733517"/>
                <a:ext cx="1557649" cy="406917"/>
                <a:chOff x="4454511" y="789835"/>
                <a:chExt cx="1557649" cy="406917"/>
              </a:xfrm>
              <a:solidFill>
                <a:schemeClr val="bg1"/>
              </a:solidFill>
            </p:grpSpPr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FA07AFEA-947D-4E0D-BE41-9DC217054C46}"/>
                    </a:ext>
                  </a:extLst>
                </p:cNvPr>
                <p:cNvCxnSpPr/>
                <p:nvPr/>
              </p:nvCxnSpPr>
              <p:spPr>
                <a:xfrm>
                  <a:off x="4454511" y="789835"/>
                  <a:ext cx="1548183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173B595A-31A3-4991-8410-AEFA2D8A641E}"/>
                    </a:ext>
                  </a:extLst>
                </p:cNvPr>
                <p:cNvCxnSpPr/>
                <p:nvPr/>
              </p:nvCxnSpPr>
              <p:spPr>
                <a:xfrm>
                  <a:off x="4463977" y="1196752"/>
                  <a:ext cx="1548183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5EDA810E-33D1-4C71-AE57-2776C263A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3977" y="789835"/>
                  <a:ext cx="0" cy="406917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A08C0504-A69A-455A-AF8F-43FD3D11A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2018" y="789835"/>
                  <a:ext cx="0" cy="406917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8AA5BDD-6C1D-4161-B560-2F7945A30B34}"/>
                  </a:ext>
                </a:extLst>
              </p:cNvPr>
              <p:cNvSpPr txBox="1"/>
              <p:nvPr/>
            </p:nvSpPr>
            <p:spPr>
              <a:xfrm>
                <a:off x="5643526" y="2779080"/>
                <a:ext cx="16561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单词表</a:t>
                </a: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65AA2DD-E8F3-4840-ABF9-EC74348BD4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02122" y="3285800"/>
              <a:ext cx="9603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4CA474A-709A-4AC9-BEB7-DC6AEEB4C3CE}"/>
                </a:ext>
              </a:extLst>
            </p:cNvPr>
            <p:cNvCxnSpPr>
              <a:cxnSpLocks/>
            </p:cNvCxnSpPr>
            <p:nvPr/>
          </p:nvCxnSpPr>
          <p:spPr>
            <a:xfrm>
              <a:off x="5102122" y="3468213"/>
              <a:ext cx="9603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FC6525A-7911-4592-A174-1A144DAA9869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71" y="1912734"/>
              <a:ext cx="0" cy="9110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A922D71-2568-469E-BE37-6BF1075178E8}"/>
                </a:ext>
              </a:extLst>
            </p:cNvPr>
            <p:cNvSpPr txBox="1"/>
            <p:nvPr/>
          </p:nvSpPr>
          <p:spPr>
            <a:xfrm>
              <a:off x="5085963" y="3540161"/>
              <a:ext cx="960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设置计划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58683E2-E94C-4575-B988-8E6D4FD7F63B}"/>
                </a:ext>
              </a:extLst>
            </p:cNvPr>
            <p:cNvSpPr txBox="1"/>
            <p:nvPr/>
          </p:nvSpPr>
          <p:spPr>
            <a:xfrm>
              <a:off x="5118279" y="2924866"/>
              <a:ext cx="960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打卡反馈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667B176-C456-471E-922E-09082F8A26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088" y="1912734"/>
              <a:ext cx="0" cy="9110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A3A3C0-E667-4703-BA36-238B7B80810A}"/>
                </a:ext>
              </a:extLst>
            </p:cNvPr>
            <p:cNvSpPr txBox="1"/>
            <p:nvPr/>
          </p:nvSpPr>
          <p:spPr>
            <a:xfrm>
              <a:off x="6711139" y="2025437"/>
              <a:ext cx="369332" cy="11121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200" dirty="0"/>
                <a:t>用户选择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1A599F5-6400-4E49-AD2B-6A87F9C9757E}"/>
                </a:ext>
              </a:extLst>
            </p:cNvPr>
            <p:cNvSpPr txBox="1"/>
            <p:nvPr/>
          </p:nvSpPr>
          <p:spPr>
            <a:xfrm>
              <a:off x="6035454" y="2019048"/>
              <a:ext cx="369332" cy="11121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200" dirty="0"/>
                <a:t>选择反馈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275B5CB-C9B4-4A32-AB17-A01947F21459}"/>
              </a:ext>
            </a:extLst>
          </p:cNvPr>
          <p:cNvSpPr txBox="1"/>
          <p:nvPr/>
        </p:nvSpPr>
        <p:spPr>
          <a:xfrm>
            <a:off x="4074449" y="5945855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单词速记 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DCSJ    0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层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DFD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43291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数据流程图</a:t>
            </a: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50163C7B-BE0E-4A92-B2DB-FC8BE1D1C463}"/>
              </a:ext>
            </a:extLst>
          </p:cNvPr>
          <p:cNvSpPr txBox="1"/>
          <p:nvPr/>
        </p:nvSpPr>
        <p:spPr>
          <a:xfrm>
            <a:off x="4298318" y="650279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单词速记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 DCSJ  1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层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DFD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endParaRPr lang="zh-CN" altLang="en-US" dirty="0"/>
          </a:p>
        </p:txBody>
      </p: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5E5DEC5C-15D2-42AD-9890-0EB55662F6EC}"/>
              </a:ext>
            </a:extLst>
          </p:cNvPr>
          <p:cNvGrpSpPr/>
          <p:nvPr/>
        </p:nvGrpSpPr>
        <p:grpSpPr>
          <a:xfrm>
            <a:off x="1465988" y="1272619"/>
            <a:ext cx="9260023" cy="5129453"/>
            <a:chOff x="1944196" y="599110"/>
            <a:chExt cx="8653323" cy="5604999"/>
          </a:xfrm>
        </p:grpSpPr>
        <p:grpSp>
          <p:nvGrpSpPr>
            <p:cNvPr id="347" name="组合 346">
              <a:extLst>
                <a:ext uri="{FF2B5EF4-FFF2-40B4-BE49-F238E27FC236}">
                  <a16:creationId xmlns:a16="http://schemas.microsoft.com/office/drawing/2014/main" id="{69523719-2271-4AA2-8F52-94E350C14F1A}"/>
                </a:ext>
              </a:extLst>
            </p:cNvPr>
            <p:cNvGrpSpPr/>
            <p:nvPr/>
          </p:nvGrpSpPr>
          <p:grpSpPr>
            <a:xfrm>
              <a:off x="1944196" y="3059608"/>
              <a:ext cx="911876" cy="819235"/>
              <a:chOff x="1403648" y="3689796"/>
              <a:chExt cx="864096" cy="903060"/>
            </a:xfrm>
            <a:solidFill>
              <a:sysClr val="window" lastClr="FFFFFF"/>
            </a:solidFill>
          </p:grpSpPr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349E8B06-D588-48E5-849F-2E7EF8607132}"/>
                  </a:ext>
                </a:extLst>
              </p:cNvPr>
              <p:cNvSpPr/>
              <p:nvPr/>
            </p:nvSpPr>
            <p:spPr>
              <a:xfrm>
                <a:off x="1491068" y="3800768"/>
                <a:ext cx="776674" cy="792088"/>
              </a:xfrm>
              <a:prstGeom prst="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用户</a:t>
                </a:r>
              </a:p>
            </p:txBody>
          </p:sp>
          <p:grpSp>
            <p:nvGrpSpPr>
              <p:cNvPr id="457" name="组合 456">
                <a:extLst>
                  <a:ext uri="{FF2B5EF4-FFF2-40B4-BE49-F238E27FC236}">
                    <a16:creationId xmlns:a16="http://schemas.microsoft.com/office/drawing/2014/main" id="{1D22BD88-9B56-4286-A7FF-9C2900223002}"/>
                  </a:ext>
                </a:extLst>
              </p:cNvPr>
              <p:cNvGrpSpPr/>
              <p:nvPr/>
            </p:nvGrpSpPr>
            <p:grpSpPr>
              <a:xfrm>
                <a:off x="1403648" y="3689796"/>
                <a:ext cx="864096" cy="684076"/>
                <a:chOff x="827584" y="3183679"/>
                <a:chExt cx="864096" cy="684076"/>
              </a:xfrm>
              <a:grpFill/>
            </p:grpSpPr>
            <p:cxnSp>
              <p:nvCxnSpPr>
                <p:cNvPr id="458" name="直接连接符 457">
                  <a:extLst>
                    <a:ext uri="{FF2B5EF4-FFF2-40B4-BE49-F238E27FC236}">
                      <a16:creationId xmlns:a16="http://schemas.microsoft.com/office/drawing/2014/main" id="{D3D1C603-205B-49F3-8743-391CF72F4E32}"/>
                    </a:ext>
                  </a:extLst>
                </p:cNvPr>
                <p:cNvCxnSpPr/>
                <p:nvPr/>
              </p:nvCxnSpPr>
              <p:spPr>
                <a:xfrm>
                  <a:off x="827584" y="3183679"/>
                  <a:ext cx="864096" cy="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59" name="直接连接符 458">
                  <a:extLst>
                    <a:ext uri="{FF2B5EF4-FFF2-40B4-BE49-F238E27FC236}">
                      <a16:creationId xmlns:a16="http://schemas.microsoft.com/office/drawing/2014/main" id="{B019A1FE-690F-4BB1-8914-931490822E30}"/>
                    </a:ext>
                  </a:extLst>
                </p:cNvPr>
                <p:cNvCxnSpPr/>
                <p:nvPr/>
              </p:nvCxnSpPr>
              <p:spPr>
                <a:xfrm>
                  <a:off x="827584" y="3183679"/>
                  <a:ext cx="0" cy="684076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grpSp>
          <p:nvGrpSpPr>
            <p:cNvPr id="348" name="组合 347">
              <a:extLst>
                <a:ext uri="{FF2B5EF4-FFF2-40B4-BE49-F238E27FC236}">
                  <a16:creationId xmlns:a16="http://schemas.microsoft.com/office/drawing/2014/main" id="{52FD4360-B7BF-40AA-B8B5-8C20D2AD5FDD}"/>
                </a:ext>
              </a:extLst>
            </p:cNvPr>
            <p:cNvGrpSpPr/>
            <p:nvPr/>
          </p:nvGrpSpPr>
          <p:grpSpPr>
            <a:xfrm>
              <a:off x="4881704" y="729211"/>
              <a:ext cx="868600" cy="1214999"/>
              <a:chOff x="6156170" y="2901681"/>
              <a:chExt cx="868600" cy="833594"/>
            </a:xfrm>
            <a:solidFill>
              <a:sysClr val="window" lastClr="FFFFFF"/>
            </a:solidFill>
          </p:grpSpPr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1B35BBB3-4F9E-421A-811E-4EAF963BCD83}"/>
                  </a:ext>
                </a:extLst>
              </p:cNvPr>
              <p:cNvSpPr/>
              <p:nvPr/>
            </p:nvSpPr>
            <p:spPr>
              <a:xfrm>
                <a:off x="6156170" y="3246366"/>
                <a:ext cx="868589" cy="488909"/>
              </a:xfrm>
              <a:prstGeom prst="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用户信息管理</a:t>
                </a:r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8DA50A3B-91E0-4DBF-BFA2-7B1CBA2FFA68}"/>
                  </a:ext>
                </a:extLst>
              </p:cNvPr>
              <p:cNvSpPr/>
              <p:nvPr/>
            </p:nvSpPr>
            <p:spPr>
              <a:xfrm>
                <a:off x="6156175" y="2901681"/>
                <a:ext cx="868595" cy="338355"/>
              </a:xfrm>
              <a:prstGeom prst="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P1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9" name="组合 348">
              <a:extLst>
                <a:ext uri="{FF2B5EF4-FFF2-40B4-BE49-F238E27FC236}">
                  <a16:creationId xmlns:a16="http://schemas.microsoft.com/office/drawing/2014/main" id="{2F5DCECA-7F10-486A-A016-9B6B4AD6A3BF}"/>
                </a:ext>
              </a:extLst>
            </p:cNvPr>
            <p:cNvGrpSpPr/>
            <p:nvPr/>
          </p:nvGrpSpPr>
          <p:grpSpPr>
            <a:xfrm>
              <a:off x="4881693" y="2893493"/>
              <a:ext cx="868600" cy="1050684"/>
              <a:chOff x="6156170" y="2901681"/>
              <a:chExt cx="868600" cy="833594"/>
            </a:xfrm>
            <a:solidFill>
              <a:sysClr val="window" lastClr="FFFFFF"/>
            </a:solidFill>
          </p:grpSpPr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A4FF7018-CA6B-4BE2-A86B-F90DF09E8268}"/>
                  </a:ext>
                </a:extLst>
              </p:cNvPr>
              <p:cNvSpPr/>
              <p:nvPr/>
            </p:nvSpPr>
            <p:spPr>
              <a:xfrm>
                <a:off x="6156170" y="3246366"/>
                <a:ext cx="868589" cy="488909"/>
              </a:xfrm>
              <a:prstGeom prst="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今日打卡</a:t>
                </a:r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B52411C3-CE7D-4CAA-A9CD-E0E1EAA4F573}"/>
                  </a:ext>
                </a:extLst>
              </p:cNvPr>
              <p:cNvSpPr/>
              <p:nvPr/>
            </p:nvSpPr>
            <p:spPr>
              <a:xfrm>
                <a:off x="6156175" y="2901681"/>
                <a:ext cx="868595" cy="338355"/>
              </a:xfrm>
              <a:prstGeom prst="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P2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9497D6B3-3B7F-447E-9BFE-D1921E517C48}"/>
                </a:ext>
              </a:extLst>
            </p:cNvPr>
            <p:cNvGrpSpPr/>
            <p:nvPr/>
          </p:nvGrpSpPr>
          <p:grpSpPr>
            <a:xfrm>
              <a:off x="4881671" y="5153425"/>
              <a:ext cx="868600" cy="1050684"/>
              <a:chOff x="6156170" y="2901681"/>
              <a:chExt cx="868600" cy="833594"/>
            </a:xfrm>
            <a:solidFill>
              <a:sysClr val="window" lastClr="FFFFFF"/>
            </a:solidFill>
          </p:grpSpPr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C3C62287-059C-41A6-9E24-F54B78969DA9}"/>
                  </a:ext>
                </a:extLst>
              </p:cNvPr>
              <p:cNvSpPr/>
              <p:nvPr/>
            </p:nvSpPr>
            <p:spPr>
              <a:xfrm>
                <a:off x="6156170" y="3246366"/>
                <a:ext cx="868589" cy="488909"/>
              </a:xfrm>
              <a:prstGeom prst="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今日打卡记录</a:t>
                </a:r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E893131F-1B0A-4651-848D-AB8CF03D96E3}"/>
                  </a:ext>
                </a:extLst>
              </p:cNvPr>
              <p:cNvSpPr/>
              <p:nvPr/>
            </p:nvSpPr>
            <p:spPr>
              <a:xfrm>
                <a:off x="6156175" y="2901681"/>
                <a:ext cx="868595" cy="338355"/>
              </a:xfrm>
              <a:prstGeom prst="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P3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68581A25-601A-40F1-8426-202609B818B7}"/>
                </a:ext>
              </a:extLst>
            </p:cNvPr>
            <p:cNvGrpSpPr/>
            <p:nvPr/>
          </p:nvGrpSpPr>
          <p:grpSpPr>
            <a:xfrm>
              <a:off x="7372717" y="680525"/>
              <a:ext cx="2133687" cy="412499"/>
              <a:chOff x="6105715" y="407348"/>
              <a:chExt cx="2133687" cy="412499"/>
            </a:xfrm>
          </p:grpSpPr>
          <p:grpSp>
            <p:nvGrpSpPr>
              <p:cNvPr id="442" name="组合 441">
                <a:extLst>
                  <a:ext uri="{FF2B5EF4-FFF2-40B4-BE49-F238E27FC236}">
                    <a16:creationId xmlns:a16="http://schemas.microsoft.com/office/drawing/2014/main" id="{806CDB73-129E-4A51-A09F-EDB4166FE261}"/>
                  </a:ext>
                </a:extLst>
              </p:cNvPr>
              <p:cNvGrpSpPr/>
              <p:nvPr/>
            </p:nvGrpSpPr>
            <p:grpSpPr>
              <a:xfrm>
                <a:off x="6105715" y="412930"/>
                <a:ext cx="2133687" cy="406917"/>
                <a:chOff x="5153927" y="2733517"/>
                <a:chExt cx="2133687" cy="406917"/>
              </a:xfrm>
            </p:grpSpPr>
            <p:grpSp>
              <p:nvGrpSpPr>
                <p:cNvPr id="444" name="组合 443">
                  <a:extLst>
                    <a:ext uri="{FF2B5EF4-FFF2-40B4-BE49-F238E27FC236}">
                      <a16:creationId xmlns:a16="http://schemas.microsoft.com/office/drawing/2014/main" id="{435D4694-606C-43A5-A929-308A43864C13}"/>
                    </a:ext>
                  </a:extLst>
                </p:cNvPr>
                <p:cNvGrpSpPr/>
                <p:nvPr/>
              </p:nvGrpSpPr>
              <p:grpSpPr>
                <a:xfrm>
                  <a:off x="5153927" y="2733517"/>
                  <a:ext cx="1557649" cy="406917"/>
                  <a:chOff x="4454511" y="789835"/>
                  <a:chExt cx="1557649" cy="406917"/>
                </a:xfrm>
                <a:solidFill>
                  <a:sysClr val="window" lastClr="FFFFFF"/>
                </a:solidFill>
              </p:grpSpPr>
              <p:cxnSp>
                <p:nvCxnSpPr>
                  <p:cNvPr id="446" name="直接连接符 445">
                    <a:extLst>
                      <a:ext uri="{FF2B5EF4-FFF2-40B4-BE49-F238E27FC236}">
                        <a16:creationId xmlns:a16="http://schemas.microsoft.com/office/drawing/2014/main" id="{6C683C19-67EF-4493-B2C3-34E63BC20BCF}"/>
                      </a:ext>
                    </a:extLst>
                  </p:cNvPr>
                  <p:cNvCxnSpPr/>
                  <p:nvPr/>
                </p:nvCxnSpPr>
                <p:spPr>
                  <a:xfrm>
                    <a:off x="4454511" y="789835"/>
                    <a:ext cx="1548183" cy="0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7" name="直接连接符 446">
                    <a:extLst>
                      <a:ext uri="{FF2B5EF4-FFF2-40B4-BE49-F238E27FC236}">
                        <a16:creationId xmlns:a16="http://schemas.microsoft.com/office/drawing/2014/main" id="{57F060D9-7224-4841-8F03-876693059C69}"/>
                      </a:ext>
                    </a:extLst>
                  </p:cNvPr>
                  <p:cNvCxnSpPr/>
                  <p:nvPr/>
                </p:nvCxnSpPr>
                <p:spPr>
                  <a:xfrm>
                    <a:off x="4463977" y="1196752"/>
                    <a:ext cx="1548183" cy="0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8" name="直接连接符 447">
                    <a:extLst>
                      <a:ext uri="{FF2B5EF4-FFF2-40B4-BE49-F238E27FC236}">
                        <a16:creationId xmlns:a16="http://schemas.microsoft.com/office/drawing/2014/main" id="{3A83FFA4-DEFB-4D20-98DD-8F3BBE334C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3977" y="789835"/>
                    <a:ext cx="0" cy="406917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9" name="直接连接符 448">
                    <a:extLst>
                      <a:ext uri="{FF2B5EF4-FFF2-40B4-BE49-F238E27FC236}">
                        <a16:creationId xmlns:a16="http://schemas.microsoft.com/office/drawing/2014/main" id="{F6E8752D-88CD-4327-9D2E-521D7BB175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2018" y="789835"/>
                    <a:ext cx="0" cy="406917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445" name="文本框 444">
                  <a:extLst>
                    <a:ext uri="{FF2B5EF4-FFF2-40B4-BE49-F238E27FC236}">
                      <a16:creationId xmlns:a16="http://schemas.microsoft.com/office/drawing/2014/main" id="{CC0993B6-89EF-488D-9034-072403096A1D}"/>
                    </a:ext>
                  </a:extLst>
                </p:cNvPr>
                <p:cNvSpPr txBox="1"/>
                <p:nvPr/>
              </p:nvSpPr>
              <p:spPr>
                <a:xfrm>
                  <a:off x="5631434" y="2771102"/>
                  <a:ext cx="165618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个人信息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(tb_user)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443" name="文本框 442">
                <a:extLst>
                  <a:ext uri="{FF2B5EF4-FFF2-40B4-BE49-F238E27FC236}">
                    <a16:creationId xmlns:a16="http://schemas.microsoft.com/office/drawing/2014/main" id="{63E988EE-11C6-408E-BF05-7B2DB8F4E281}"/>
                  </a:ext>
                </a:extLst>
              </p:cNvPr>
              <p:cNvSpPr txBox="1"/>
              <p:nvPr/>
            </p:nvSpPr>
            <p:spPr>
              <a:xfrm>
                <a:off x="6120244" y="407348"/>
                <a:ext cx="466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D1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E78A414A-3C57-4BF1-BA71-D8998679C387}"/>
                </a:ext>
              </a:extLst>
            </p:cNvPr>
            <p:cNvGrpSpPr/>
            <p:nvPr/>
          </p:nvGrpSpPr>
          <p:grpSpPr>
            <a:xfrm>
              <a:off x="7363251" y="1245278"/>
              <a:ext cx="2133687" cy="560805"/>
              <a:chOff x="6147222" y="1171717"/>
              <a:chExt cx="2133687" cy="560805"/>
            </a:xfrm>
          </p:grpSpPr>
          <p:grpSp>
            <p:nvGrpSpPr>
              <p:cNvPr id="434" name="组合 433">
                <a:extLst>
                  <a:ext uri="{FF2B5EF4-FFF2-40B4-BE49-F238E27FC236}">
                    <a16:creationId xmlns:a16="http://schemas.microsoft.com/office/drawing/2014/main" id="{FAB29146-E5FC-487C-94D1-1EC0D4FB7325}"/>
                  </a:ext>
                </a:extLst>
              </p:cNvPr>
              <p:cNvGrpSpPr/>
              <p:nvPr/>
            </p:nvGrpSpPr>
            <p:grpSpPr>
              <a:xfrm>
                <a:off x="6147222" y="1171717"/>
                <a:ext cx="2133687" cy="560805"/>
                <a:chOff x="5153927" y="2733517"/>
                <a:chExt cx="2133687" cy="560805"/>
              </a:xfrm>
            </p:grpSpPr>
            <p:grpSp>
              <p:nvGrpSpPr>
                <p:cNvPr id="436" name="组合 435">
                  <a:extLst>
                    <a:ext uri="{FF2B5EF4-FFF2-40B4-BE49-F238E27FC236}">
                      <a16:creationId xmlns:a16="http://schemas.microsoft.com/office/drawing/2014/main" id="{21250F72-C19C-4741-8A1E-A4569EF94BCD}"/>
                    </a:ext>
                  </a:extLst>
                </p:cNvPr>
                <p:cNvGrpSpPr/>
                <p:nvPr/>
              </p:nvGrpSpPr>
              <p:grpSpPr>
                <a:xfrm>
                  <a:off x="5153927" y="2733517"/>
                  <a:ext cx="1557649" cy="406917"/>
                  <a:chOff x="4454511" y="789835"/>
                  <a:chExt cx="1557649" cy="406917"/>
                </a:xfrm>
                <a:solidFill>
                  <a:sysClr val="window" lastClr="FFFFFF"/>
                </a:solidFill>
              </p:grpSpPr>
              <p:cxnSp>
                <p:nvCxnSpPr>
                  <p:cNvPr id="438" name="直接连接符 437">
                    <a:extLst>
                      <a:ext uri="{FF2B5EF4-FFF2-40B4-BE49-F238E27FC236}">
                        <a16:creationId xmlns:a16="http://schemas.microsoft.com/office/drawing/2014/main" id="{1A9A77CD-8162-4B17-BE70-1AF3938E65FD}"/>
                      </a:ext>
                    </a:extLst>
                  </p:cNvPr>
                  <p:cNvCxnSpPr/>
                  <p:nvPr/>
                </p:nvCxnSpPr>
                <p:spPr>
                  <a:xfrm>
                    <a:off x="4454511" y="789835"/>
                    <a:ext cx="1548183" cy="0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9" name="直接连接符 438">
                    <a:extLst>
                      <a:ext uri="{FF2B5EF4-FFF2-40B4-BE49-F238E27FC236}">
                        <a16:creationId xmlns:a16="http://schemas.microsoft.com/office/drawing/2014/main" id="{7612A2CB-3713-479E-8EE7-D438791C52C8}"/>
                      </a:ext>
                    </a:extLst>
                  </p:cNvPr>
                  <p:cNvCxnSpPr/>
                  <p:nvPr/>
                </p:nvCxnSpPr>
                <p:spPr>
                  <a:xfrm>
                    <a:off x="4463977" y="1196752"/>
                    <a:ext cx="1548183" cy="0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0" name="直接连接符 439">
                    <a:extLst>
                      <a:ext uri="{FF2B5EF4-FFF2-40B4-BE49-F238E27FC236}">
                        <a16:creationId xmlns:a16="http://schemas.microsoft.com/office/drawing/2014/main" id="{0EFE1424-E5BE-48C3-9724-10F5011482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3977" y="789835"/>
                    <a:ext cx="0" cy="406917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1" name="直接连接符 440">
                    <a:extLst>
                      <a:ext uri="{FF2B5EF4-FFF2-40B4-BE49-F238E27FC236}">
                        <a16:creationId xmlns:a16="http://schemas.microsoft.com/office/drawing/2014/main" id="{92BEA401-CE8C-4B72-941E-D728D42B9C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2018" y="789835"/>
                    <a:ext cx="0" cy="406917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437" name="文本框 436">
                  <a:extLst>
                    <a:ext uri="{FF2B5EF4-FFF2-40B4-BE49-F238E27FC236}">
                      <a16:creationId xmlns:a16="http://schemas.microsoft.com/office/drawing/2014/main" id="{C9FCBBC9-8AF8-4B34-9326-6E972E707CC2}"/>
                    </a:ext>
                  </a:extLst>
                </p:cNvPr>
                <p:cNvSpPr txBox="1"/>
                <p:nvPr/>
              </p:nvSpPr>
              <p:spPr>
                <a:xfrm>
                  <a:off x="5631434" y="2771102"/>
                  <a:ext cx="165618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计划词书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435" name="文本框 434">
                <a:extLst>
                  <a:ext uri="{FF2B5EF4-FFF2-40B4-BE49-F238E27FC236}">
                    <a16:creationId xmlns:a16="http://schemas.microsoft.com/office/drawing/2014/main" id="{1CFF46ED-00BE-4FBA-B4D1-FDA4C8C8C903}"/>
                  </a:ext>
                </a:extLst>
              </p:cNvPr>
              <p:cNvSpPr txBox="1"/>
              <p:nvPr/>
            </p:nvSpPr>
            <p:spPr>
              <a:xfrm>
                <a:off x="6180224" y="1178524"/>
                <a:ext cx="466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5E38351B-08AB-4565-9CB4-B04D600D39C0}"/>
                </a:ext>
              </a:extLst>
            </p:cNvPr>
            <p:cNvGrpSpPr/>
            <p:nvPr/>
          </p:nvGrpSpPr>
          <p:grpSpPr>
            <a:xfrm>
              <a:off x="7363251" y="1831266"/>
              <a:ext cx="2133687" cy="411142"/>
              <a:chOff x="6048599" y="2060335"/>
              <a:chExt cx="2133687" cy="411142"/>
            </a:xfrm>
          </p:grpSpPr>
          <p:grpSp>
            <p:nvGrpSpPr>
              <p:cNvPr id="426" name="组合 425">
                <a:extLst>
                  <a:ext uri="{FF2B5EF4-FFF2-40B4-BE49-F238E27FC236}">
                    <a16:creationId xmlns:a16="http://schemas.microsoft.com/office/drawing/2014/main" id="{7BB9CCC4-F79E-41B9-BD9E-4BAFD96BE15F}"/>
                  </a:ext>
                </a:extLst>
              </p:cNvPr>
              <p:cNvGrpSpPr/>
              <p:nvPr/>
            </p:nvGrpSpPr>
            <p:grpSpPr>
              <a:xfrm>
                <a:off x="6048599" y="2064560"/>
                <a:ext cx="2133687" cy="406917"/>
                <a:chOff x="5153927" y="2733517"/>
                <a:chExt cx="2133687" cy="406917"/>
              </a:xfrm>
            </p:grpSpPr>
            <p:grpSp>
              <p:nvGrpSpPr>
                <p:cNvPr id="428" name="组合 427">
                  <a:extLst>
                    <a:ext uri="{FF2B5EF4-FFF2-40B4-BE49-F238E27FC236}">
                      <a16:creationId xmlns:a16="http://schemas.microsoft.com/office/drawing/2014/main" id="{0D519F0A-AE1C-42BB-86D1-54FD7D8B38AA}"/>
                    </a:ext>
                  </a:extLst>
                </p:cNvPr>
                <p:cNvGrpSpPr/>
                <p:nvPr/>
              </p:nvGrpSpPr>
              <p:grpSpPr>
                <a:xfrm>
                  <a:off x="5153927" y="2733517"/>
                  <a:ext cx="1557649" cy="406917"/>
                  <a:chOff x="4454511" y="789835"/>
                  <a:chExt cx="1557649" cy="406917"/>
                </a:xfrm>
                <a:solidFill>
                  <a:sysClr val="window" lastClr="FFFFFF"/>
                </a:solidFill>
              </p:grpSpPr>
              <p:cxnSp>
                <p:nvCxnSpPr>
                  <p:cNvPr id="430" name="直接连接符 429">
                    <a:extLst>
                      <a:ext uri="{FF2B5EF4-FFF2-40B4-BE49-F238E27FC236}">
                        <a16:creationId xmlns:a16="http://schemas.microsoft.com/office/drawing/2014/main" id="{018F7BEE-3E39-4991-9186-448D125E5EE7}"/>
                      </a:ext>
                    </a:extLst>
                  </p:cNvPr>
                  <p:cNvCxnSpPr/>
                  <p:nvPr/>
                </p:nvCxnSpPr>
                <p:spPr>
                  <a:xfrm>
                    <a:off x="4454511" y="789835"/>
                    <a:ext cx="1548183" cy="0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1" name="直接连接符 430">
                    <a:extLst>
                      <a:ext uri="{FF2B5EF4-FFF2-40B4-BE49-F238E27FC236}">
                        <a16:creationId xmlns:a16="http://schemas.microsoft.com/office/drawing/2014/main" id="{65C267AB-C6D0-414D-8179-77EF0C751684}"/>
                      </a:ext>
                    </a:extLst>
                  </p:cNvPr>
                  <p:cNvCxnSpPr/>
                  <p:nvPr/>
                </p:nvCxnSpPr>
                <p:spPr>
                  <a:xfrm>
                    <a:off x="4463977" y="1196752"/>
                    <a:ext cx="1548183" cy="0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2" name="直接连接符 431">
                    <a:extLst>
                      <a:ext uri="{FF2B5EF4-FFF2-40B4-BE49-F238E27FC236}">
                        <a16:creationId xmlns:a16="http://schemas.microsoft.com/office/drawing/2014/main" id="{467CDDF8-313C-4DBF-9560-27860AD37B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3977" y="789835"/>
                    <a:ext cx="0" cy="406917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3" name="直接连接符 432">
                    <a:extLst>
                      <a:ext uri="{FF2B5EF4-FFF2-40B4-BE49-F238E27FC236}">
                        <a16:creationId xmlns:a16="http://schemas.microsoft.com/office/drawing/2014/main" id="{66193F05-48B0-45B9-AA2F-5BC071DE6F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2018" y="789835"/>
                    <a:ext cx="0" cy="406917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429" name="文本框 428">
                  <a:extLst>
                    <a:ext uri="{FF2B5EF4-FFF2-40B4-BE49-F238E27FC236}">
                      <a16:creationId xmlns:a16="http://schemas.microsoft.com/office/drawing/2014/main" id="{E5B9CC72-F905-422D-BBDC-BB5D9A73072B}"/>
                    </a:ext>
                  </a:extLst>
                </p:cNvPr>
                <p:cNvSpPr txBox="1"/>
                <p:nvPr/>
              </p:nvSpPr>
              <p:spPr>
                <a:xfrm>
                  <a:off x="5631434" y="2771102"/>
                  <a:ext cx="165618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计划表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(tb_plan)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427" name="文本框 426">
                <a:extLst>
                  <a:ext uri="{FF2B5EF4-FFF2-40B4-BE49-F238E27FC236}">
                    <a16:creationId xmlns:a16="http://schemas.microsoft.com/office/drawing/2014/main" id="{909AABB5-2639-4B6F-BD1C-BC9661ED3B9D}"/>
                  </a:ext>
                </a:extLst>
              </p:cNvPr>
              <p:cNvSpPr txBox="1"/>
              <p:nvPr/>
            </p:nvSpPr>
            <p:spPr>
              <a:xfrm>
                <a:off x="6080044" y="2060335"/>
                <a:ext cx="466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D2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E496F881-70F4-471C-868E-866BA684D706}"/>
                </a:ext>
              </a:extLst>
            </p:cNvPr>
            <p:cNvGrpSpPr/>
            <p:nvPr/>
          </p:nvGrpSpPr>
          <p:grpSpPr>
            <a:xfrm>
              <a:off x="7454924" y="3004877"/>
              <a:ext cx="2950883" cy="406917"/>
              <a:chOff x="6229429" y="3100895"/>
              <a:chExt cx="2950883" cy="406917"/>
            </a:xfrm>
          </p:grpSpPr>
          <p:grpSp>
            <p:nvGrpSpPr>
              <p:cNvPr id="418" name="组合 417">
                <a:extLst>
                  <a:ext uri="{FF2B5EF4-FFF2-40B4-BE49-F238E27FC236}">
                    <a16:creationId xmlns:a16="http://schemas.microsoft.com/office/drawing/2014/main" id="{54342516-1918-4474-B0A6-7C274B34042F}"/>
                  </a:ext>
                </a:extLst>
              </p:cNvPr>
              <p:cNvGrpSpPr/>
              <p:nvPr/>
            </p:nvGrpSpPr>
            <p:grpSpPr>
              <a:xfrm>
                <a:off x="6229429" y="3100895"/>
                <a:ext cx="2950883" cy="406917"/>
                <a:chOff x="5153927" y="2733517"/>
                <a:chExt cx="2950883" cy="406917"/>
              </a:xfrm>
            </p:grpSpPr>
            <p:grpSp>
              <p:nvGrpSpPr>
                <p:cNvPr id="420" name="组合 419">
                  <a:extLst>
                    <a:ext uri="{FF2B5EF4-FFF2-40B4-BE49-F238E27FC236}">
                      <a16:creationId xmlns:a16="http://schemas.microsoft.com/office/drawing/2014/main" id="{27DE89A7-4B7B-4A12-9C2E-91C0EFC7EB8C}"/>
                    </a:ext>
                  </a:extLst>
                </p:cNvPr>
                <p:cNvGrpSpPr/>
                <p:nvPr/>
              </p:nvGrpSpPr>
              <p:grpSpPr>
                <a:xfrm>
                  <a:off x="5153927" y="2733517"/>
                  <a:ext cx="1557649" cy="406917"/>
                  <a:chOff x="4454511" y="789835"/>
                  <a:chExt cx="1557649" cy="406917"/>
                </a:xfrm>
                <a:solidFill>
                  <a:sysClr val="window" lastClr="FFFFFF"/>
                </a:solidFill>
              </p:grpSpPr>
              <p:cxnSp>
                <p:nvCxnSpPr>
                  <p:cNvPr id="422" name="直接连接符 421">
                    <a:extLst>
                      <a:ext uri="{FF2B5EF4-FFF2-40B4-BE49-F238E27FC236}">
                        <a16:creationId xmlns:a16="http://schemas.microsoft.com/office/drawing/2014/main" id="{7C3B6BD3-1EB5-4351-A6D2-D323A37C57AE}"/>
                      </a:ext>
                    </a:extLst>
                  </p:cNvPr>
                  <p:cNvCxnSpPr/>
                  <p:nvPr/>
                </p:nvCxnSpPr>
                <p:spPr>
                  <a:xfrm>
                    <a:off x="4454511" y="789835"/>
                    <a:ext cx="1548183" cy="0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3" name="直接连接符 422">
                    <a:extLst>
                      <a:ext uri="{FF2B5EF4-FFF2-40B4-BE49-F238E27FC236}">
                        <a16:creationId xmlns:a16="http://schemas.microsoft.com/office/drawing/2014/main" id="{A8188F1A-0672-461B-A5DD-840CB8A6D15C}"/>
                      </a:ext>
                    </a:extLst>
                  </p:cNvPr>
                  <p:cNvCxnSpPr/>
                  <p:nvPr/>
                </p:nvCxnSpPr>
                <p:spPr>
                  <a:xfrm>
                    <a:off x="4463977" y="1196752"/>
                    <a:ext cx="1548183" cy="0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4" name="直接连接符 423">
                    <a:extLst>
                      <a:ext uri="{FF2B5EF4-FFF2-40B4-BE49-F238E27FC236}">
                        <a16:creationId xmlns:a16="http://schemas.microsoft.com/office/drawing/2014/main" id="{FF49332A-F219-4ED4-A644-95C84BF670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3977" y="789835"/>
                    <a:ext cx="0" cy="406917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5" name="直接连接符 424">
                    <a:extLst>
                      <a:ext uri="{FF2B5EF4-FFF2-40B4-BE49-F238E27FC236}">
                        <a16:creationId xmlns:a16="http://schemas.microsoft.com/office/drawing/2014/main" id="{CA3CD6A9-3690-48BC-B027-FDFB57B62C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2018" y="789835"/>
                    <a:ext cx="0" cy="406917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421" name="文本框 420">
                  <a:extLst>
                    <a:ext uri="{FF2B5EF4-FFF2-40B4-BE49-F238E27FC236}">
                      <a16:creationId xmlns:a16="http://schemas.microsoft.com/office/drawing/2014/main" id="{8102F094-EE3C-4011-A8C4-049A391ED575}"/>
                    </a:ext>
                  </a:extLst>
                </p:cNvPr>
                <p:cNvSpPr txBox="1"/>
                <p:nvPr/>
              </p:nvSpPr>
              <p:spPr>
                <a:xfrm>
                  <a:off x="5631433" y="2771102"/>
                  <a:ext cx="247337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今日词汇表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(</a:t>
                  </a: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系统生成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)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43B904F7-B9BC-4F94-A204-0E36EBAAA402}"/>
                  </a:ext>
                </a:extLst>
              </p:cNvPr>
              <p:cNvSpPr txBox="1"/>
              <p:nvPr/>
            </p:nvSpPr>
            <p:spPr>
              <a:xfrm>
                <a:off x="6254479" y="3134749"/>
                <a:ext cx="466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355" name="组合 354">
              <a:extLst>
                <a:ext uri="{FF2B5EF4-FFF2-40B4-BE49-F238E27FC236}">
                  <a16:creationId xmlns:a16="http://schemas.microsoft.com/office/drawing/2014/main" id="{55B7D57B-0D7E-4C42-BF49-64763024F88C}"/>
                </a:ext>
              </a:extLst>
            </p:cNvPr>
            <p:cNvGrpSpPr/>
            <p:nvPr/>
          </p:nvGrpSpPr>
          <p:grpSpPr>
            <a:xfrm>
              <a:off x="7445458" y="3629416"/>
              <a:ext cx="2950883" cy="406918"/>
              <a:chOff x="6239613" y="3939813"/>
              <a:chExt cx="2950883" cy="406918"/>
            </a:xfrm>
          </p:grpSpPr>
          <p:grpSp>
            <p:nvGrpSpPr>
              <p:cNvPr id="410" name="组合 409">
                <a:extLst>
                  <a:ext uri="{FF2B5EF4-FFF2-40B4-BE49-F238E27FC236}">
                    <a16:creationId xmlns:a16="http://schemas.microsoft.com/office/drawing/2014/main" id="{07EAF579-DC02-4DB9-A17E-AD6C4B80306B}"/>
                  </a:ext>
                </a:extLst>
              </p:cNvPr>
              <p:cNvGrpSpPr/>
              <p:nvPr/>
            </p:nvGrpSpPr>
            <p:grpSpPr>
              <a:xfrm>
                <a:off x="6239613" y="3939814"/>
                <a:ext cx="2950883" cy="406917"/>
                <a:chOff x="5153927" y="2733517"/>
                <a:chExt cx="2950883" cy="406917"/>
              </a:xfrm>
            </p:grpSpPr>
            <p:grpSp>
              <p:nvGrpSpPr>
                <p:cNvPr id="412" name="组合 411">
                  <a:extLst>
                    <a:ext uri="{FF2B5EF4-FFF2-40B4-BE49-F238E27FC236}">
                      <a16:creationId xmlns:a16="http://schemas.microsoft.com/office/drawing/2014/main" id="{C850570E-B93E-4570-9344-8EA8CC4449E7}"/>
                    </a:ext>
                  </a:extLst>
                </p:cNvPr>
                <p:cNvGrpSpPr/>
                <p:nvPr/>
              </p:nvGrpSpPr>
              <p:grpSpPr>
                <a:xfrm>
                  <a:off x="5153927" y="2733517"/>
                  <a:ext cx="1557649" cy="406917"/>
                  <a:chOff x="4454511" y="789835"/>
                  <a:chExt cx="1557649" cy="406917"/>
                </a:xfrm>
                <a:solidFill>
                  <a:sysClr val="window" lastClr="FFFFFF"/>
                </a:solidFill>
              </p:grpSpPr>
              <p:cxnSp>
                <p:nvCxnSpPr>
                  <p:cNvPr id="414" name="直接连接符 413">
                    <a:extLst>
                      <a:ext uri="{FF2B5EF4-FFF2-40B4-BE49-F238E27FC236}">
                        <a16:creationId xmlns:a16="http://schemas.microsoft.com/office/drawing/2014/main" id="{5553EC8A-07CC-4D89-95D3-002AC5553D5C}"/>
                      </a:ext>
                    </a:extLst>
                  </p:cNvPr>
                  <p:cNvCxnSpPr/>
                  <p:nvPr/>
                </p:nvCxnSpPr>
                <p:spPr>
                  <a:xfrm>
                    <a:off x="4454511" y="789835"/>
                    <a:ext cx="1548183" cy="0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5" name="直接连接符 414">
                    <a:extLst>
                      <a:ext uri="{FF2B5EF4-FFF2-40B4-BE49-F238E27FC236}">
                        <a16:creationId xmlns:a16="http://schemas.microsoft.com/office/drawing/2014/main" id="{2307B3E9-A2BC-4B8C-A667-E6DE111C11BF}"/>
                      </a:ext>
                    </a:extLst>
                  </p:cNvPr>
                  <p:cNvCxnSpPr/>
                  <p:nvPr/>
                </p:nvCxnSpPr>
                <p:spPr>
                  <a:xfrm>
                    <a:off x="4463977" y="1196752"/>
                    <a:ext cx="1548183" cy="0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6" name="直接连接符 415">
                    <a:extLst>
                      <a:ext uri="{FF2B5EF4-FFF2-40B4-BE49-F238E27FC236}">
                        <a16:creationId xmlns:a16="http://schemas.microsoft.com/office/drawing/2014/main" id="{193FD96B-D5D9-4A75-9A2E-E2DEEA8E63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3977" y="789835"/>
                    <a:ext cx="0" cy="406917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7" name="直接连接符 416">
                    <a:extLst>
                      <a:ext uri="{FF2B5EF4-FFF2-40B4-BE49-F238E27FC236}">
                        <a16:creationId xmlns:a16="http://schemas.microsoft.com/office/drawing/2014/main" id="{DD470C61-9160-47BC-8EEC-9E6CA581FE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2018" y="789835"/>
                    <a:ext cx="0" cy="406917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413" name="文本框 412">
                  <a:extLst>
                    <a:ext uri="{FF2B5EF4-FFF2-40B4-BE49-F238E27FC236}">
                      <a16:creationId xmlns:a16="http://schemas.microsoft.com/office/drawing/2014/main" id="{4B4E4B6C-071C-4F0D-A569-901AA75A8281}"/>
                    </a:ext>
                  </a:extLst>
                </p:cNvPr>
                <p:cNvSpPr txBox="1"/>
                <p:nvPr/>
              </p:nvSpPr>
              <p:spPr>
                <a:xfrm>
                  <a:off x="5631433" y="2771102"/>
                  <a:ext cx="247337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词汇记录表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(tb_word_record)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411" name="文本框 410">
                <a:extLst>
                  <a:ext uri="{FF2B5EF4-FFF2-40B4-BE49-F238E27FC236}">
                    <a16:creationId xmlns:a16="http://schemas.microsoft.com/office/drawing/2014/main" id="{55D799FC-072F-45E7-9E23-7912B742153B}"/>
                  </a:ext>
                </a:extLst>
              </p:cNvPr>
              <p:cNvSpPr txBox="1"/>
              <p:nvPr/>
            </p:nvSpPr>
            <p:spPr>
              <a:xfrm>
                <a:off x="6292920" y="3939813"/>
                <a:ext cx="466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D3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D300D740-7635-4B20-AE72-58C3B1BB2860}"/>
                </a:ext>
              </a:extLst>
            </p:cNvPr>
            <p:cNvGrpSpPr/>
            <p:nvPr/>
          </p:nvGrpSpPr>
          <p:grpSpPr>
            <a:xfrm>
              <a:off x="7428871" y="5661271"/>
              <a:ext cx="3168648" cy="406917"/>
              <a:chOff x="6812866" y="5678124"/>
              <a:chExt cx="3168648" cy="406917"/>
            </a:xfrm>
          </p:grpSpPr>
          <p:grpSp>
            <p:nvGrpSpPr>
              <p:cNvPr id="402" name="组合 401">
                <a:extLst>
                  <a:ext uri="{FF2B5EF4-FFF2-40B4-BE49-F238E27FC236}">
                    <a16:creationId xmlns:a16="http://schemas.microsoft.com/office/drawing/2014/main" id="{35F91832-F069-435E-8499-58B8CF7D36C0}"/>
                  </a:ext>
                </a:extLst>
              </p:cNvPr>
              <p:cNvGrpSpPr/>
              <p:nvPr/>
            </p:nvGrpSpPr>
            <p:grpSpPr>
              <a:xfrm>
                <a:off x="6812866" y="5678124"/>
                <a:ext cx="3168648" cy="406917"/>
                <a:chOff x="5153927" y="2733517"/>
                <a:chExt cx="3168648" cy="406917"/>
              </a:xfrm>
            </p:grpSpPr>
            <p:grpSp>
              <p:nvGrpSpPr>
                <p:cNvPr id="404" name="组合 403">
                  <a:extLst>
                    <a:ext uri="{FF2B5EF4-FFF2-40B4-BE49-F238E27FC236}">
                      <a16:creationId xmlns:a16="http://schemas.microsoft.com/office/drawing/2014/main" id="{5BE27345-E520-49C5-8727-61208A7D6963}"/>
                    </a:ext>
                  </a:extLst>
                </p:cNvPr>
                <p:cNvGrpSpPr/>
                <p:nvPr/>
              </p:nvGrpSpPr>
              <p:grpSpPr>
                <a:xfrm>
                  <a:off x="5153927" y="2733517"/>
                  <a:ext cx="1557649" cy="406917"/>
                  <a:chOff x="4454511" y="789835"/>
                  <a:chExt cx="1557649" cy="406917"/>
                </a:xfrm>
                <a:solidFill>
                  <a:sysClr val="window" lastClr="FFFFFF"/>
                </a:solidFill>
              </p:grpSpPr>
              <p:cxnSp>
                <p:nvCxnSpPr>
                  <p:cNvPr id="406" name="直接连接符 405">
                    <a:extLst>
                      <a:ext uri="{FF2B5EF4-FFF2-40B4-BE49-F238E27FC236}">
                        <a16:creationId xmlns:a16="http://schemas.microsoft.com/office/drawing/2014/main" id="{4B4606F5-7B4A-460D-A19F-8053160DDA53}"/>
                      </a:ext>
                    </a:extLst>
                  </p:cNvPr>
                  <p:cNvCxnSpPr/>
                  <p:nvPr/>
                </p:nvCxnSpPr>
                <p:spPr>
                  <a:xfrm>
                    <a:off x="4454511" y="789835"/>
                    <a:ext cx="1548183" cy="0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07" name="直接连接符 406">
                    <a:extLst>
                      <a:ext uri="{FF2B5EF4-FFF2-40B4-BE49-F238E27FC236}">
                        <a16:creationId xmlns:a16="http://schemas.microsoft.com/office/drawing/2014/main" id="{10464323-54FF-4E56-8322-D35F5B331D15}"/>
                      </a:ext>
                    </a:extLst>
                  </p:cNvPr>
                  <p:cNvCxnSpPr/>
                  <p:nvPr/>
                </p:nvCxnSpPr>
                <p:spPr>
                  <a:xfrm>
                    <a:off x="4463977" y="1196752"/>
                    <a:ext cx="1548183" cy="0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08" name="直接连接符 407">
                    <a:extLst>
                      <a:ext uri="{FF2B5EF4-FFF2-40B4-BE49-F238E27FC236}">
                        <a16:creationId xmlns:a16="http://schemas.microsoft.com/office/drawing/2014/main" id="{2C45F6DC-B9CE-49DE-AD1E-B97AD14DA9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3977" y="789835"/>
                    <a:ext cx="0" cy="406917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09" name="直接连接符 408">
                    <a:extLst>
                      <a:ext uri="{FF2B5EF4-FFF2-40B4-BE49-F238E27FC236}">
                        <a16:creationId xmlns:a16="http://schemas.microsoft.com/office/drawing/2014/main" id="{27F77393-00AA-45C9-8FF6-992D3B9880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2018" y="789835"/>
                    <a:ext cx="0" cy="406917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405" name="文本框 404">
                  <a:extLst>
                    <a:ext uri="{FF2B5EF4-FFF2-40B4-BE49-F238E27FC236}">
                      <a16:creationId xmlns:a16="http://schemas.microsoft.com/office/drawing/2014/main" id="{299123D5-B5CC-4CC6-AEEC-D1CF3AB5D0BF}"/>
                    </a:ext>
                  </a:extLst>
                </p:cNvPr>
                <p:cNvSpPr txBox="1"/>
                <p:nvPr/>
              </p:nvSpPr>
              <p:spPr>
                <a:xfrm>
                  <a:off x="5574694" y="2783086"/>
                  <a:ext cx="274788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学习记录表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(tb_study_record)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403" name="文本框 402">
                <a:extLst>
                  <a:ext uri="{FF2B5EF4-FFF2-40B4-BE49-F238E27FC236}">
                    <a16:creationId xmlns:a16="http://schemas.microsoft.com/office/drawing/2014/main" id="{EF38C550-DA51-46D4-AA9C-65D8DFA60749}"/>
                  </a:ext>
                </a:extLst>
              </p:cNvPr>
              <p:cNvSpPr txBox="1"/>
              <p:nvPr/>
            </p:nvSpPr>
            <p:spPr>
              <a:xfrm>
                <a:off x="6847415" y="5711536"/>
                <a:ext cx="466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D5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5D30F425-4D86-41B6-A45A-A266BECBD2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4" y="1278385"/>
              <a:ext cx="0" cy="178122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8" name="直接箭头连接符 357">
              <a:extLst>
                <a:ext uri="{FF2B5EF4-FFF2-40B4-BE49-F238E27FC236}">
                  <a16:creationId xmlns:a16="http://schemas.microsoft.com/office/drawing/2014/main" id="{7EF68FD5-7141-403D-B7B1-762D051E8651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4" y="1269507"/>
              <a:ext cx="248154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9" name="文本框 358">
              <a:extLst>
                <a:ext uri="{FF2B5EF4-FFF2-40B4-BE49-F238E27FC236}">
                  <a16:creationId xmlns:a16="http://schemas.microsoft.com/office/drawing/2014/main" id="{2A301E98-F9D6-455C-84BC-4A1289D55F98}"/>
                </a:ext>
              </a:extLst>
            </p:cNvPr>
            <p:cNvSpPr txBox="1"/>
            <p:nvPr/>
          </p:nvSpPr>
          <p:spPr>
            <a:xfrm>
              <a:off x="2891634" y="924941"/>
              <a:ext cx="1136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用户注册</a:t>
              </a:r>
            </a:p>
          </p:txBody>
        </p:sp>
        <p:cxnSp>
          <p:nvCxnSpPr>
            <p:cNvPr id="360" name="直接箭头连接符 359">
              <a:extLst>
                <a:ext uri="{FF2B5EF4-FFF2-40B4-BE49-F238E27FC236}">
                  <a16:creationId xmlns:a16="http://schemas.microsoft.com/office/drawing/2014/main" id="{81D22B97-8368-449C-A38A-B87081B3A7EB}"/>
                </a:ext>
              </a:extLst>
            </p:cNvPr>
            <p:cNvCxnSpPr>
              <a:cxnSpLocks/>
            </p:cNvCxnSpPr>
            <p:nvPr/>
          </p:nvCxnSpPr>
          <p:spPr>
            <a:xfrm>
              <a:off x="5750271" y="1427873"/>
              <a:ext cx="161298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1" name="直接箭头连接符 360">
              <a:extLst>
                <a:ext uri="{FF2B5EF4-FFF2-40B4-BE49-F238E27FC236}">
                  <a16:creationId xmlns:a16="http://schemas.microsoft.com/office/drawing/2014/main" id="{FDAE966E-8279-462E-9EEE-D18794304942}"/>
                </a:ext>
              </a:extLst>
            </p:cNvPr>
            <p:cNvCxnSpPr>
              <a:cxnSpLocks/>
            </p:cNvCxnSpPr>
            <p:nvPr/>
          </p:nvCxnSpPr>
          <p:spPr>
            <a:xfrm>
              <a:off x="2856070" y="3435158"/>
              <a:ext cx="2025601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2" name="直接箭头连接符 361">
              <a:extLst>
                <a:ext uri="{FF2B5EF4-FFF2-40B4-BE49-F238E27FC236}">
                  <a16:creationId xmlns:a16="http://schemas.microsoft.com/office/drawing/2014/main" id="{76B4313B-EB84-446B-85BF-F62EB05AC851}"/>
                </a:ext>
              </a:extLst>
            </p:cNvPr>
            <p:cNvCxnSpPr>
              <a:cxnSpLocks/>
            </p:cNvCxnSpPr>
            <p:nvPr/>
          </p:nvCxnSpPr>
          <p:spPr>
            <a:xfrm>
              <a:off x="2350020" y="5864730"/>
              <a:ext cx="2531651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3" name="直接箭头连接符 362">
              <a:extLst>
                <a:ext uri="{FF2B5EF4-FFF2-40B4-BE49-F238E27FC236}">
                  <a16:creationId xmlns:a16="http://schemas.microsoft.com/office/drawing/2014/main" id="{459BC72B-ECAC-4B4A-AE89-5AF335CE9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261" y="1806083"/>
              <a:ext cx="703805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4" name="直接箭头连接符 363">
              <a:extLst>
                <a:ext uri="{FF2B5EF4-FFF2-40B4-BE49-F238E27FC236}">
                  <a16:creationId xmlns:a16="http://schemas.microsoft.com/office/drawing/2014/main" id="{DE981B15-5226-418F-B7AD-54A1F70EC4D0}"/>
                </a:ext>
              </a:extLst>
            </p:cNvPr>
            <p:cNvCxnSpPr>
              <a:cxnSpLocks/>
            </p:cNvCxnSpPr>
            <p:nvPr/>
          </p:nvCxnSpPr>
          <p:spPr>
            <a:xfrm>
              <a:off x="5750260" y="942447"/>
              <a:ext cx="1655459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65" name="文本框 364">
              <a:extLst>
                <a:ext uri="{FF2B5EF4-FFF2-40B4-BE49-F238E27FC236}">
                  <a16:creationId xmlns:a16="http://schemas.microsoft.com/office/drawing/2014/main" id="{A8BB2188-62C6-4EBD-B722-5D70E478AEF8}"/>
                </a:ext>
              </a:extLst>
            </p:cNvPr>
            <p:cNvSpPr txBox="1"/>
            <p:nvPr/>
          </p:nvSpPr>
          <p:spPr>
            <a:xfrm>
              <a:off x="5993316" y="599110"/>
              <a:ext cx="1315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审核后的信息</a:t>
              </a:r>
            </a:p>
          </p:txBody>
        </p:sp>
        <p:sp>
          <p:nvSpPr>
            <p:cNvPr id="366" name="文本框 365">
              <a:extLst>
                <a:ext uri="{FF2B5EF4-FFF2-40B4-BE49-F238E27FC236}">
                  <a16:creationId xmlns:a16="http://schemas.microsoft.com/office/drawing/2014/main" id="{569C6CD5-5930-4BFD-B2C0-8370224B5BC7}"/>
                </a:ext>
              </a:extLst>
            </p:cNvPr>
            <p:cNvSpPr txBox="1"/>
            <p:nvPr/>
          </p:nvSpPr>
          <p:spPr>
            <a:xfrm>
              <a:off x="6184579" y="1076986"/>
              <a:ext cx="1315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选择计划书</a:t>
              </a:r>
            </a:p>
          </p:txBody>
        </p: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DCE04B94-4174-44AA-B039-0833FA0F34A2}"/>
                </a:ext>
              </a:extLst>
            </p:cNvPr>
            <p:cNvCxnSpPr>
              <a:cxnSpLocks/>
            </p:cNvCxnSpPr>
            <p:nvPr/>
          </p:nvCxnSpPr>
          <p:spPr>
            <a:xfrm>
              <a:off x="6454066" y="2068498"/>
              <a:ext cx="928117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0F75BE76-219F-4C36-9973-F0AE7ACF6F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4066" y="1806083"/>
              <a:ext cx="0" cy="26241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69" name="文本框 368">
              <a:extLst>
                <a:ext uri="{FF2B5EF4-FFF2-40B4-BE49-F238E27FC236}">
                  <a16:creationId xmlns:a16="http://schemas.microsoft.com/office/drawing/2014/main" id="{45FF00DC-8304-401A-8E84-19CB03FD77D4}"/>
                </a:ext>
              </a:extLst>
            </p:cNvPr>
            <p:cNvSpPr txBox="1"/>
            <p:nvPr/>
          </p:nvSpPr>
          <p:spPr>
            <a:xfrm>
              <a:off x="3034299" y="3038553"/>
              <a:ext cx="1669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用户计划打卡数据</a:t>
              </a:r>
            </a:p>
          </p:txBody>
        </p:sp>
        <p:cxnSp>
          <p:nvCxnSpPr>
            <p:cNvPr id="370" name="直接箭头连接符 369">
              <a:extLst>
                <a:ext uri="{FF2B5EF4-FFF2-40B4-BE49-F238E27FC236}">
                  <a16:creationId xmlns:a16="http://schemas.microsoft.com/office/drawing/2014/main" id="{190B0793-3E76-4283-9593-712F0F057C5F}"/>
                </a:ext>
              </a:extLst>
            </p:cNvPr>
            <p:cNvCxnSpPr>
              <a:cxnSpLocks/>
            </p:cNvCxnSpPr>
            <p:nvPr/>
          </p:nvCxnSpPr>
          <p:spPr>
            <a:xfrm>
              <a:off x="5769901" y="3134296"/>
              <a:ext cx="1685023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1" name="直接箭头连接符 370">
              <a:extLst>
                <a:ext uri="{FF2B5EF4-FFF2-40B4-BE49-F238E27FC236}">
                  <a16:creationId xmlns:a16="http://schemas.microsoft.com/office/drawing/2014/main" id="{44395DE8-AD61-4C80-9BAF-FED888A4AC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9900" y="3878847"/>
              <a:ext cx="1685023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2" name="直接箭头连接符 371">
              <a:extLst>
                <a:ext uri="{FF2B5EF4-FFF2-40B4-BE49-F238E27FC236}">
                  <a16:creationId xmlns:a16="http://schemas.microsoft.com/office/drawing/2014/main" id="{CB0CAAE3-2504-468A-B159-EB72CEE0557D}"/>
                </a:ext>
              </a:extLst>
            </p:cNvPr>
            <p:cNvCxnSpPr>
              <a:cxnSpLocks/>
            </p:cNvCxnSpPr>
            <p:nvPr/>
          </p:nvCxnSpPr>
          <p:spPr>
            <a:xfrm>
              <a:off x="5740337" y="3734180"/>
              <a:ext cx="1685023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3" name="直接连接符 372">
              <a:extLst>
                <a:ext uri="{FF2B5EF4-FFF2-40B4-BE49-F238E27FC236}">
                  <a16:creationId xmlns:a16="http://schemas.microsoft.com/office/drawing/2014/main" id="{733B65A1-403B-437E-90C5-0EEDEFC7D03E}"/>
                </a:ext>
              </a:extLst>
            </p:cNvPr>
            <p:cNvCxnSpPr>
              <a:cxnSpLocks/>
            </p:cNvCxnSpPr>
            <p:nvPr/>
          </p:nvCxnSpPr>
          <p:spPr>
            <a:xfrm>
              <a:off x="2350020" y="3878843"/>
              <a:ext cx="0" cy="198588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74" name="文本框 373">
              <a:extLst>
                <a:ext uri="{FF2B5EF4-FFF2-40B4-BE49-F238E27FC236}">
                  <a16:creationId xmlns:a16="http://schemas.microsoft.com/office/drawing/2014/main" id="{F6A2E92D-90ED-4E69-B55D-5BE056C47529}"/>
                </a:ext>
              </a:extLst>
            </p:cNvPr>
            <p:cNvSpPr txBox="1"/>
            <p:nvPr/>
          </p:nvSpPr>
          <p:spPr>
            <a:xfrm>
              <a:off x="2770200" y="5456524"/>
              <a:ext cx="1669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用户打卡词汇数据</a:t>
              </a:r>
            </a:p>
          </p:txBody>
        </p:sp>
        <p:cxnSp>
          <p:nvCxnSpPr>
            <p:cNvPr id="375" name="直接箭头连接符 374">
              <a:extLst>
                <a:ext uri="{FF2B5EF4-FFF2-40B4-BE49-F238E27FC236}">
                  <a16:creationId xmlns:a16="http://schemas.microsoft.com/office/drawing/2014/main" id="{1A9B572C-70BC-4B26-A5A4-E2B322C75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435" y="3310392"/>
              <a:ext cx="1685023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6" name="文本框 375">
              <a:extLst>
                <a:ext uri="{FF2B5EF4-FFF2-40B4-BE49-F238E27FC236}">
                  <a16:creationId xmlns:a16="http://schemas.microsoft.com/office/drawing/2014/main" id="{C000D72F-848B-4B70-910A-02ABF6807F6A}"/>
                </a:ext>
              </a:extLst>
            </p:cNvPr>
            <p:cNvSpPr txBox="1"/>
            <p:nvPr/>
          </p:nvSpPr>
          <p:spPr>
            <a:xfrm>
              <a:off x="6037654" y="3438816"/>
              <a:ext cx="1315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错词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,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正确词</a:t>
              </a:r>
            </a:p>
          </p:txBody>
        </p:sp>
        <p:cxnSp>
          <p:nvCxnSpPr>
            <p:cNvPr id="377" name="直接箭头连接符 376">
              <a:extLst>
                <a:ext uri="{FF2B5EF4-FFF2-40B4-BE49-F238E27FC236}">
                  <a16:creationId xmlns:a16="http://schemas.microsoft.com/office/drawing/2014/main" id="{57C83084-32CE-4785-A058-4D988F35F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1634" y="3698175"/>
              <a:ext cx="1978851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8" name="文本框 377">
              <a:extLst>
                <a:ext uri="{FF2B5EF4-FFF2-40B4-BE49-F238E27FC236}">
                  <a16:creationId xmlns:a16="http://schemas.microsoft.com/office/drawing/2014/main" id="{2CE78A84-374B-4E0E-AEA9-5BAF72A66B1F}"/>
                </a:ext>
              </a:extLst>
            </p:cNvPr>
            <p:cNvSpPr txBox="1"/>
            <p:nvPr/>
          </p:nvSpPr>
          <p:spPr>
            <a:xfrm>
              <a:off x="3202742" y="3763838"/>
              <a:ext cx="1669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词汇记录数据</a:t>
              </a:r>
            </a:p>
          </p:txBody>
        </p:sp>
        <p:cxnSp>
          <p:nvCxnSpPr>
            <p:cNvPr id="379" name="直接箭头连接符 378">
              <a:extLst>
                <a:ext uri="{FF2B5EF4-FFF2-40B4-BE49-F238E27FC236}">
                  <a16:creationId xmlns:a16="http://schemas.microsoft.com/office/drawing/2014/main" id="{9B94EE12-383B-4A4B-B61B-E1EF29F071AF}"/>
                </a:ext>
              </a:extLst>
            </p:cNvPr>
            <p:cNvCxnSpPr>
              <a:cxnSpLocks/>
            </p:cNvCxnSpPr>
            <p:nvPr/>
          </p:nvCxnSpPr>
          <p:spPr>
            <a:xfrm>
              <a:off x="5735477" y="5864730"/>
              <a:ext cx="1685023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298E9884-5426-4785-8054-074D53AE7543}"/>
                </a:ext>
              </a:extLst>
            </p:cNvPr>
            <p:cNvGrpSpPr/>
            <p:nvPr/>
          </p:nvGrpSpPr>
          <p:grpSpPr>
            <a:xfrm>
              <a:off x="3103908" y="2007446"/>
              <a:ext cx="2145779" cy="406917"/>
              <a:chOff x="5153927" y="2733517"/>
              <a:chExt cx="2145779" cy="406917"/>
            </a:xfrm>
          </p:grpSpPr>
          <p:grpSp>
            <p:nvGrpSpPr>
              <p:cNvPr id="396" name="组合 395">
                <a:extLst>
                  <a:ext uri="{FF2B5EF4-FFF2-40B4-BE49-F238E27FC236}">
                    <a16:creationId xmlns:a16="http://schemas.microsoft.com/office/drawing/2014/main" id="{A6F4EDD5-BEAC-4F58-8672-B3FA2428C11D}"/>
                  </a:ext>
                </a:extLst>
              </p:cNvPr>
              <p:cNvGrpSpPr/>
              <p:nvPr/>
            </p:nvGrpSpPr>
            <p:grpSpPr>
              <a:xfrm>
                <a:off x="5153927" y="2733517"/>
                <a:ext cx="1557649" cy="406917"/>
                <a:chOff x="4454511" y="789835"/>
                <a:chExt cx="1557649" cy="406917"/>
              </a:xfrm>
              <a:solidFill>
                <a:sysClr val="window" lastClr="FFFFFF"/>
              </a:solidFill>
            </p:grpSpPr>
            <p:cxnSp>
              <p:nvCxnSpPr>
                <p:cNvPr id="398" name="直接连接符 397">
                  <a:extLst>
                    <a:ext uri="{FF2B5EF4-FFF2-40B4-BE49-F238E27FC236}">
                      <a16:creationId xmlns:a16="http://schemas.microsoft.com/office/drawing/2014/main" id="{2AB657DB-0F9A-48CB-91EE-A40495DAA37B}"/>
                    </a:ext>
                  </a:extLst>
                </p:cNvPr>
                <p:cNvCxnSpPr/>
                <p:nvPr/>
              </p:nvCxnSpPr>
              <p:spPr>
                <a:xfrm>
                  <a:off x="4454511" y="789835"/>
                  <a:ext cx="1548183" cy="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9" name="直接连接符 398">
                  <a:extLst>
                    <a:ext uri="{FF2B5EF4-FFF2-40B4-BE49-F238E27FC236}">
                      <a16:creationId xmlns:a16="http://schemas.microsoft.com/office/drawing/2014/main" id="{C29C5C04-EECC-4821-81F9-F863EE1959A1}"/>
                    </a:ext>
                  </a:extLst>
                </p:cNvPr>
                <p:cNvCxnSpPr/>
                <p:nvPr/>
              </p:nvCxnSpPr>
              <p:spPr>
                <a:xfrm>
                  <a:off x="4463977" y="1196752"/>
                  <a:ext cx="1548183" cy="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00" name="直接连接符 399">
                  <a:extLst>
                    <a:ext uri="{FF2B5EF4-FFF2-40B4-BE49-F238E27FC236}">
                      <a16:creationId xmlns:a16="http://schemas.microsoft.com/office/drawing/2014/main" id="{5D5BCF57-03FF-495D-A24F-34300D347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3977" y="789835"/>
                  <a:ext cx="0" cy="406917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01" name="直接连接符 400">
                  <a:extLst>
                    <a:ext uri="{FF2B5EF4-FFF2-40B4-BE49-F238E27FC236}">
                      <a16:creationId xmlns:a16="http://schemas.microsoft.com/office/drawing/2014/main" id="{EF66C29C-1CAE-406C-9D79-AF8DB90847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2018" y="789835"/>
                  <a:ext cx="0" cy="406917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46BEE8F-2F5B-40C5-94C8-2996D5DF7F10}"/>
                  </a:ext>
                </a:extLst>
              </p:cNvPr>
              <p:cNvSpPr txBox="1"/>
              <p:nvPr/>
            </p:nvSpPr>
            <p:spPr>
              <a:xfrm>
                <a:off x="5643526" y="2779080"/>
                <a:ext cx="16561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计划词书单词表</a:t>
                </a:r>
              </a:p>
            </p:txBody>
          </p:sp>
        </p:grp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0954C51D-2B0E-4F8F-B4A9-4F128DA632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974" y="1652195"/>
              <a:ext cx="0" cy="35208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2" name="直接箭头连接符 381">
              <a:extLst>
                <a:ext uri="{FF2B5EF4-FFF2-40B4-BE49-F238E27FC236}">
                  <a16:creationId xmlns:a16="http://schemas.microsoft.com/office/drawing/2014/main" id="{38F76150-E7B8-47A3-8DE9-428BBF9C45D6}"/>
                </a:ext>
              </a:extLst>
            </p:cNvPr>
            <p:cNvCxnSpPr>
              <a:cxnSpLocks/>
            </p:cNvCxnSpPr>
            <p:nvPr/>
          </p:nvCxnSpPr>
          <p:spPr>
            <a:xfrm>
              <a:off x="3761911" y="1637256"/>
              <a:ext cx="111976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83" name="文本框 382">
              <a:extLst>
                <a:ext uri="{FF2B5EF4-FFF2-40B4-BE49-F238E27FC236}">
                  <a16:creationId xmlns:a16="http://schemas.microsoft.com/office/drawing/2014/main" id="{C91042FE-074F-43D4-8AB8-31859BA3BFF6}"/>
                </a:ext>
              </a:extLst>
            </p:cNvPr>
            <p:cNvSpPr txBox="1"/>
            <p:nvPr/>
          </p:nvSpPr>
          <p:spPr>
            <a:xfrm>
              <a:off x="3127135" y="2012200"/>
              <a:ext cx="466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D6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grpSp>
          <p:nvGrpSpPr>
            <p:cNvPr id="384" name="组合 383">
              <a:extLst>
                <a:ext uri="{FF2B5EF4-FFF2-40B4-BE49-F238E27FC236}">
                  <a16:creationId xmlns:a16="http://schemas.microsoft.com/office/drawing/2014/main" id="{81FF16D3-C6C7-4BBD-970C-2AB16E740A20}"/>
                </a:ext>
              </a:extLst>
            </p:cNvPr>
            <p:cNvGrpSpPr/>
            <p:nvPr/>
          </p:nvGrpSpPr>
          <p:grpSpPr>
            <a:xfrm>
              <a:off x="4421597" y="4337798"/>
              <a:ext cx="3168648" cy="406917"/>
              <a:chOff x="6812866" y="5678124"/>
              <a:chExt cx="3168648" cy="406917"/>
            </a:xfrm>
          </p:grpSpPr>
          <p:grpSp>
            <p:nvGrpSpPr>
              <p:cNvPr id="388" name="组合 387">
                <a:extLst>
                  <a:ext uri="{FF2B5EF4-FFF2-40B4-BE49-F238E27FC236}">
                    <a16:creationId xmlns:a16="http://schemas.microsoft.com/office/drawing/2014/main" id="{6A7209C6-0A65-424D-9F4E-A0D346BF7F3E}"/>
                  </a:ext>
                </a:extLst>
              </p:cNvPr>
              <p:cNvGrpSpPr/>
              <p:nvPr/>
            </p:nvGrpSpPr>
            <p:grpSpPr>
              <a:xfrm>
                <a:off x="6812866" y="5678124"/>
                <a:ext cx="3168648" cy="406917"/>
                <a:chOff x="5153927" y="2733517"/>
                <a:chExt cx="3168648" cy="406917"/>
              </a:xfrm>
            </p:grpSpPr>
            <p:grpSp>
              <p:nvGrpSpPr>
                <p:cNvPr id="390" name="组合 389">
                  <a:extLst>
                    <a:ext uri="{FF2B5EF4-FFF2-40B4-BE49-F238E27FC236}">
                      <a16:creationId xmlns:a16="http://schemas.microsoft.com/office/drawing/2014/main" id="{9A574E0E-EACE-4749-8292-B9E0E2B84B87}"/>
                    </a:ext>
                  </a:extLst>
                </p:cNvPr>
                <p:cNvGrpSpPr/>
                <p:nvPr/>
              </p:nvGrpSpPr>
              <p:grpSpPr>
                <a:xfrm>
                  <a:off x="5153927" y="2733517"/>
                  <a:ext cx="1557649" cy="406917"/>
                  <a:chOff x="4454511" y="789835"/>
                  <a:chExt cx="1557649" cy="406917"/>
                </a:xfrm>
                <a:solidFill>
                  <a:sysClr val="window" lastClr="FFFFFF"/>
                </a:solidFill>
              </p:grpSpPr>
              <p:cxnSp>
                <p:nvCxnSpPr>
                  <p:cNvPr id="392" name="直接连接符 391">
                    <a:extLst>
                      <a:ext uri="{FF2B5EF4-FFF2-40B4-BE49-F238E27FC236}">
                        <a16:creationId xmlns:a16="http://schemas.microsoft.com/office/drawing/2014/main" id="{044BE0DF-C143-4EBC-9A40-9A74933FCE5A}"/>
                      </a:ext>
                    </a:extLst>
                  </p:cNvPr>
                  <p:cNvCxnSpPr/>
                  <p:nvPr/>
                </p:nvCxnSpPr>
                <p:spPr>
                  <a:xfrm>
                    <a:off x="4454511" y="789835"/>
                    <a:ext cx="1548183" cy="0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93" name="直接连接符 392">
                    <a:extLst>
                      <a:ext uri="{FF2B5EF4-FFF2-40B4-BE49-F238E27FC236}">
                        <a16:creationId xmlns:a16="http://schemas.microsoft.com/office/drawing/2014/main" id="{903121B3-C8A2-4128-9C9C-75C9BAB05E8A}"/>
                      </a:ext>
                    </a:extLst>
                  </p:cNvPr>
                  <p:cNvCxnSpPr/>
                  <p:nvPr/>
                </p:nvCxnSpPr>
                <p:spPr>
                  <a:xfrm>
                    <a:off x="4463977" y="1196752"/>
                    <a:ext cx="1548183" cy="0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94" name="直接连接符 393">
                    <a:extLst>
                      <a:ext uri="{FF2B5EF4-FFF2-40B4-BE49-F238E27FC236}">
                        <a16:creationId xmlns:a16="http://schemas.microsoft.com/office/drawing/2014/main" id="{3B64E578-2E56-4D15-9431-223BA07F6F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3977" y="789835"/>
                    <a:ext cx="0" cy="406917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95" name="直接连接符 394">
                    <a:extLst>
                      <a:ext uri="{FF2B5EF4-FFF2-40B4-BE49-F238E27FC236}">
                        <a16:creationId xmlns:a16="http://schemas.microsoft.com/office/drawing/2014/main" id="{215D7338-1DEB-4C39-BAA3-0DE683BA3F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2018" y="789835"/>
                    <a:ext cx="0" cy="406917"/>
                  </a:xfrm>
                  <a:prstGeom prst="line">
                    <a:avLst/>
                  </a:prstGeom>
                  <a:grp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391" name="文本框 390">
                  <a:extLst>
                    <a:ext uri="{FF2B5EF4-FFF2-40B4-BE49-F238E27FC236}">
                      <a16:creationId xmlns:a16="http://schemas.microsoft.com/office/drawing/2014/main" id="{F6BF1F5A-191A-4D4E-8788-2B8F465B8596}"/>
                    </a:ext>
                  </a:extLst>
                </p:cNvPr>
                <p:cNvSpPr txBox="1"/>
                <p:nvPr/>
              </p:nvSpPr>
              <p:spPr>
                <a:xfrm>
                  <a:off x="5574694" y="2783086"/>
                  <a:ext cx="274788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打卡记录表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</a:rPr>
                    <a:t>(tb_clock)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8A145374-D4E3-419B-97A6-49821B9D35D1}"/>
                  </a:ext>
                </a:extLst>
              </p:cNvPr>
              <p:cNvSpPr txBox="1"/>
              <p:nvPr/>
            </p:nvSpPr>
            <p:spPr>
              <a:xfrm>
                <a:off x="6847415" y="5711536"/>
                <a:ext cx="466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D4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385" name="直接箭头连接符 384">
              <a:extLst>
                <a:ext uri="{FF2B5EF4-FFF2-40B4-BE49-F238E27FC236}">
                  <a16:creationId xmlns:a16="http://schemas.microsoft.com/office/drawing/2014/main" id="{326485BC-5E00-4CDA-BFF7-AAC92F38CD57}"/>
                </a:ext>
              </a:extLst>
            </p:cNvPr>
            <p:cNvCxnSpPr>
              <a:cxnSpLocks/>
            </p:cNvCxnSpPr>
            <p:nvPr/>
          </p:nvCxnSpPr>
          <p:spPr>
            <a:xfrm>
              <a:off x="5315965" y="3944177"/>
              <a:ext cx="0" cy="39362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2800D7C9-0E3D-441B-9038-5AB17FAABEA8}"/>
                </a:ext>
              </a:extLst>
            </p:cNvPr>
            <p:cNvCxnSpPr>
              <a:cxnSpLocks/>
            </p:cNvCxnSpPr>
            <p:nvPr/>
          </p:nvCxnSpPr>
          <p:spPr>
            <a:xfrm>
              <a:off x="8238481" y="4036334"/>
              <a:ext cx="0" cy="133032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7" name="直接箭头连接符 386">
              <a:extLst>
                <a:ext uri="{FF2B5EF4-FFF2-40B4-BE49-F238E27FC236}">
                  <a16:creationId xmlns:a16="http://schemas.microsoft.com/office/drawing/2014/main" id="{C2D4ABFC-684A-4FF1-B871-2793B566E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436" y="5367023"/>
              <a:ext cx="2468579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72624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D5EB5-0BB2-4F68-BBF9-0DB19B86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数据字典</a:t>
            </a:r>
          </a:p>
        </p:txBody>
      </p:sp>
      <p:grpSp>
        <p:nvGrpSpPr>
          <p:cNvPr id="8" name="îslíḋe">
            <a:extLst>
              <a:ext uri="{FF2B5EF4-FFF2-40B4-BE49-F238E27FC236}">
                <a16:creationId xmlns:a16="http://schemas.microsoft.com/office/drawing/2014/main" id="{F71D9591-985A-4575-9929-4FB934B75329}"/>
              </a:ext>
            </a:extLst>
          </p:cNvPr>
          <p:cNvGrpSpPr/>
          <p:nvPr/>
        </p:nvGrpSpPr>
        <p:grpSpPr>
          <a:xfrm>
            <a:off x="126526" y="1674778"/>
            <a:ext cx="3757317" cy="4497127"/>
            <a:chOff x="6636000" y="3294000"/>
            <a:chExt cx="2512749" cy="4497127"/>
          </a:xfrm>
        </p:grpSpPr>
        <p:sp>
          <p:nvSpPr>
            <p:cNvPr id="11" name="ïşlíďe">
              <a:extLst>
                <a:ext uri="{FF2B5EF4-FFF2-40B4-BE49-F238E27FC236}">
                  <a16:creationId xmlns:a16="http://schemas.microsoft.com/office/drawing/2014/main" id="{2D2721D5-4835-45F0-A369-329B57006EDC}"/>
                </a:ext>
              </a:extLst>
            </p:cNvPr>
            <p:cNvSpPr/>
            <p:nvPr/>
          </p:nvSpPr>
          <p:spPr bwMode="auto">
            <a:xfrm>
              <a:off x="6636000" y="3428999"/>
              <a:ext cx="2512749" cy="4362128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/>
            <a:lstStyle/>
            <a:p>
              <a:pPr marL="144000" indent="-14400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400" dirty="0"/>
            </a:p>
            <a:p>
              <a:pPr marL="97790" algn="l">
                <a:lnSpc>
                  <a:spcPct val="150000"/>
                </a:lnSpc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例：用户数据项描述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lnSpc>
                  <a:spcPct val="150000"/>
                </a:lnSpc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数据项编号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I01-01	</a:t>
              </a:r>
            </a:p>
            <a:p>
              <a:pPr marL="97790" algn="l">
                <a:lnSpc>
                  <a:spcPct val="150000"/>
                </a:lnSpc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数据项名称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：用户编号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lnSpc>
                  <a:spcPct val="150000"/>
                </a:lnSpc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别名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 urid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lnSpc>
                  <a:spcPct val="150000"/>
                </a:lnSpc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简述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：用户注册时生成的编码	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>
                <a:lnSpc>
                  <a:spcPct val="150000"/>
                </a:lnSpc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类型及宽度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char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10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），随机数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144000" indent="-14400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400" dirty="0"/>
            </a:p>
          </p:txBody>
        </p:sp>
        <p:sp>
          <p:nvSpPr>
            <p:cNvPr id="12" name="ïṥļíde">
              <a:extLst>
                <a:ext uri="{FF2B5EF4-FFF2-40B4-BE49-F238E27FC236}">
                  <a16:creationId xmlns:a16="http://schemas.microsoft.com/office/drawing/2014/main" id="{5A3F62E8-DE8B-4715-88F3-191647DD1266}"/>
                </a:ext>
              </a:extLst>
            </p:cNvPr>
            <p:cNvSpPr/>
            <p:nvPr/>
          </p:nvSpPr>
          <p:spPr bwMode="auto">
            <a:xfrm>
              <a:off x="6712867" y="3294000"/>
              <a:ext cx="1800000" cy="27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数据项描述</a:t>
              </a:r>
            </a:p>
          </p:txBody>
        </p:sp>
      </p:grpSp>
      <p:grpSp>
        <p:nvGrpSpPr>
          <p:cNvPr id="17" name="îslíḋe">
            <a:extLst>
              <a:ext uri="{FF2B5EF4-FFF2-40B4-BE49-F238E27FC236}">
                <a16:creationId xmlns:a16="http://schemas.microsoft.com/office/drawing/2014/main" id="{F2CF2C5C-3FA0-45DE-B101-811CF4A95B4E}"/>
              </a:ext>
            </a:extLst>
          </p:cNvPr>
          <p:cNvGrpSpPr/>
          <p:nvPr/>
        </p:nvGrpSpPr>
        <p:grpSpPr>
          <a:xfrm>
            <a:off x="4331217" y="1674778"/>
            <a:ext cx="3354649" cy="4497127"/>
            <a:chOff x="6636000" y="3294000"/>
            <a:chExt cx="2205204" cy="4497127"/>
          </a:xfrm>
        </p:grpSpPr>
        <p:sp>
          <p:nvSpPr>
            <p:cNvPr id="18" name="ïşlíďe">
              <a:extLst>
                <a:ext uri="{FF2B5EF4-FFF2-40B4-BE49-F238E27FC236}">
                  <a16:creationId xmlns:a16="http://schemas.microsoft.com/office/drawing/2014/main" id="{F42ED1F8-8870-47EE-A93C-CC4A55725CDE}"/>
                </a:ext>
              </a:extLst>
            </p:cNvPr>
            <p:cNvSpPr/>
            <p:nvPr/>
          </p:nvSpPr>
          <p:spPr bwMode="auto">
            <a:xfrm>
              <a:off x="6636000" y="3428999"/>
              <a:ext cx="2205204" cy="4362128"/>
            </a:xfrm>
            <a:prstGeom prst="rect">
              <a:avLst/>
            </a:pr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/>
            <a:lstStyle/>
            <a:p>
              <a:pPr marL="144000" indent="-14400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400" dirty="0"/>
            </a:p>
            <a:p>
              <a:pPr marL="97790" algn="l">
                <a:lnSpc>
                  <a:spcPct val="150000"/>
                </a:lnSpc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例：用户标识数据结构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lnSpc>
                  <a:spcPct val="150000"/>
                </a:lnSpc>
                <a:tabLst>
                  <a:tab pos="1494790" algn="l"/>
                  <a:tab pos="2942590" algn="l"/>
                  <a:tab pos="5990590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数据结构编号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 DS01-01</a:t>
              </a:r>
            </a:p>
            <a:p>
              <a:pPr marL="97790">
                <a:lnSpc>
                  <a:spcPct val="150000"/>
                </a:lnSpc>
                <a:tabLst>
                  <a:tab pos="1494790" algn="l"/>
                  <a:tab pos="2942590" algn="l"/>
                  <a:tab pos="5990590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数据结构名称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1800" kern="1200" dirty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设置用户计划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lnSpc>
                  <a:spcPct val="150000"/>
                </a:lnSpc>
                <a:tabLst>
                  <a:tab pos="1494790" algn="l"/>
                  <a:tab pos="2942590" algn="l"/>
                  <a:tab pos="5990590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简述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设置用户计划</a:t>
              </a:r>
              <a:r>
                <a:rPr lang="zh-CN" altLang="en-US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用于标识用户制定的计划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lnSpc>
                  <a:spcPct val="150000"/>
                </a:lnSpc>
                <a:tabLst>
                  <a:tab pos="1494790" algn="l"/>
                  <a:tab pos="2942590" algn="l"/>
                  <a:tab pos="5990590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数据结构组成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I01-01+ I01-02+ I01-03</a:t>
              </a: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>
                <a:lnSpc>
                  <a:spcPct val="150000"/>
                </a:lnSpc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144000" indent="-14400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400" dirty="0"/>
            </a:p>
          </p:txBody>
        </p:sp>
        <p:sp>
          <p:nvSpPr>
            <p:cNvPr id="19" name="ïṥļíde">
              <a:extLst>
                <a:ext uri="{FF2B5EF4-FFF2-40B4-BE49-F238E27FC236}">
                  <a16:creationId xmlns:a16="http://schemas.microsoft.com/office/drawing/2014/main" id="{D707BB54-8014-483C-A6CA-A99034C2B7A4}"/>
                </a:ext>
              </a:extLst>
            </p:cNvPr>
            <p:cNvSpPr/>
            <p:nvPr/>
          </p:nvSpPr>
          <p:spPr bwMode="auto">
            <a:xfrm>
              <a:off x="6712867" y="3294000"/>
              <a:ext cx="1800000" cy="27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数据结构描述</a:t>
              </a:r>
            </a:p>
          </p:txBody>
        </p:sp>
      </p:grpSp>
      <p:grpSp>
        <p:nvGrpSpPr>
          <p:cNvPr id="20" name="îslíḋe">
            <a:extLst>
              <a:ext uri="{FF2B5EF4-FFF2-40B4-BE49-F238E27FC236}">
                <a16:creationId xmlns:a16="http://schemas.microsoft.com/office/drawing/2014/main" id="{7CE2BCE7-48FD-4A35-AB9A-939B53B9D158}"/>
              </a:ext>
            </a:extLst>
          </p:cNvPr>
          <p:cNvGrpSpPr/>
          <p:nvPr/>
        </p:nvGrpSpPr>
        <p:grpSpPr>
          <a:xfrm>
            <a:off x="8123156" y="1674778"/>
            <a:ext cx="3827379" cy="4497127"/>
            <a:chOff x="6635998" y="3294000"/>
            <a:chExt cx="2805847" cy="4497127"/>
          </a:xfrm>
        </p:grpSpPr>
        <p:sp>
          <p:nvSpPr>
            <p:cNvPr id="21" name="ïşlíďe">
              <a:extLst>
                <a:ext uri="{FF2B5EF4-FFF2-40B4-BE49-F238E27FC236}">
                  <a16:creationId xmlns:a16="http://schemas.microsoft.com/office/drawing/2014/main" id="{AE551D8A-8171-48B7-A368-D28E39E7E985}"/>
                </a:ext>
              </a:extLst>
            </p:cNvPr>
            <p:cNvSpPr/>
            <p:nvPr/>
          </p:nvSpPr>
          <p:spPr bwMode="auto">
            <a:xfrm>
              <a:off x="6635998" y="3428999"/>
              <a:ext cx="2805847" cy="4362128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/>
            <a:lstStyle/>
            <a:p>
              <a:pPr marL="144000" indent="-144000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400" dirty="0"/>
            </a:p>
            <a:p>
              <a:pPr marL="97790" algn="l">
                <a:lnSpc>
                  <a:spcPct val="120000"/>
                </a:lnSpc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例：计划打卡数据流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lnSpc>
                  <a:spcPct val="120000"/>
                </a:lnSpc>
                <a:tabLst>
                  <a:tab pos="1255395" algn="l"/>
                  <a:tab pos="2527935" algn="l"/>
                  <a:tab pos="3736340" algn="l"/>
                  <a:tab pos="4944110" algn="l"/>
                  <a:tab pos="6151880" algn="l"/>
                  <a:tab pos="7359650" algn="l"/>
                  <a:tab pos="8567420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数据流编号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 DF01-01</a:t>
              </a:r>
            </a:p>
            <a:p>
              <a:pPr marL="97790" algn="l">
                <a:lnSpc>
                  <a:spcPct val="120000"/>
                </a:lnSpc>
                <a:tabLst>
                  <a:tab pos="1255395" algn="l"/>
                  <a:tab pos="2527935" algn="l"/>
                  <a:tab pos="3736340" algn="l"/>
                  <a:tab pos="4944110" algn="l"/>
                  <a:tab pos="6151880" algn="l"/>
                  <a:tab pos="7359650" algn="l"/>
                  <a:tab pos="8567420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数据流名称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计划打卡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lnSpc>
                  <a:spcPct val="120000"/>
                </a:lnSpc>
                <a:tabLst>
                  <a:tab pos="1255395" algn="l"/>
                  <a:tab pos="2527935" algn="l"/>
                  <a:tab pos="3736340" algn="l"/>
                  <a:tab pos="4944110" algn="l"/>
                  <a:tab pos="6151880" algn="l"/>
                  <a:tab pos="7359650" algn="l"/>
                  <a:tab pos="8567420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简述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用户制定计划，设置打卡内容 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lnSpc>
                  <a:spcPct val="120000"/>
                </a:lnSpc>
                <a:tabLst>
                  <a:tab pos="1255395" algn="l"/>
                  <a:tab pos="2527935" algn="l"/>
                  <a:tab pos="3736340" algn="l"/>
                  <a:tab pos="4944110" algn="l"/>
                  <a:tab pos="6151880" algn="l"/>
                  <a:tab pos="7359650" algn="l"/>
                  <a:tab pos="8567420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数据流来源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用户计划词书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lnSpc>
                  <a:spcPct val="120000"/>
                </a:lnSpc>
                <a:tabLst>
                  <a:tab pos="1255395" algn="l"/>
                  <a:tab pos="2527935" algn="l"/>
                  <a:tab pos="3736340" algn="l"/>
                  <a:tab pos="4944110" algn="l"/>
                  <a:tab pos="6151880" algn="l"/>
                  <a:tab pos="7359650" algn="l"/>
                  <a:tab pos="8567420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数据流去向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计划表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lnSpc>
                  <a:spcPct val="120000"/>
                </a:lnSpc>
                <a:tabLst>
                  <a:tab pos="1255395" algn="l"/>
                  <a:tab pos="2527935" algn="l"/>
                  <a:tab pos="3736340" algn="l"/>
                  <a:tab pos="4944110" algn="l"/>
                  <a:tab pos="6151880" algn="l"/>
                  <a:tab pos="7359650" algn="l"/>
                  <a:tab pos="8567420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数据流组成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每日计划词以及打卡日期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lnSpc>
                  <a:spcPct val="120000"/>
                </a:lnSpc>
                <a:tabLst>
                  <a:tab pos="1255395" algn="l"/>
                  <a:tab pos="2527935" algn="l"/>
                  <a:tab pos="3736340" algn="l"/>
                  <a:tab pos="4944110" algn="l"/>
                  <a:tab pos="6151880" algn="l"/>
                  <a:tab pos="7359650" algn="l"/>
                  <a:tab pos="8567420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数据流量</a:t>
              </a:r>
              <a:r>
                <a:rPr lang="zh-CN" altLang="en-US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不定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lnSpc>
                  <a:spcPct val="120000"/>
                </a:lnSpc>
                <a:tabLst>
                  <a:tab pos="1255395" algn="l"/>
                  <a:tab pos="2527935" algn="l"/>
                  <a:tab pos="3736340" algn="l"/>
                  <a:tab pos="4944110" algn="l"/>
                  <a:tab pos="6151880" algn="l"/>
                  <a:tab pos="7359650" algn="l"/>
                  <a:tab pos="8567420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高峰流量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不定</a:t>
              </a:r>
            </a:p>
            <a:p>
              <a:pPr marL="97790" algn="l">
                <a:lnSpc>
                  <a:spcPts val="1200"/>
                </a:lnSpc>
                <a:tabLst>
                  <a:tab pos="1255395" algn="l"/>
                  <a:tab pos="2527935" algn="l"/>
                  <a:tab pos="3736340" algn="l"/>
                  <a:tab pos="4944110" algn="l"/>
                  <a:tab pos="6151880" algn="l"/>
                  <a:tab pos="7359650" algn="l"/>
                  <a:tab pos="8567420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						</a:t>
              </a: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144000" indent="-14400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400" dirty="0"/>
            </a:p>
          </p:txBody>
        </p:sp>
        <p:sp>
          <p:nvSpPr>
            <p:cNvPr id="22" name="ïṥļíde">
              <a:extLst>
                <a:ext uri="{FF2B5EF4-FFF2-40B4-BE49-F238E27FC236}">
                  <a16:creationId xmlns:a16="http://schemas.microsoft.com/office/drawing/2014/main" id="{9751FFE6-4B74-4D43-B1C7-5C3F09D02867}"/>
                </a:ext>
              </a:extLst>
            </p:cNvPr>
            <p:cNvSpPr/>
            <p:nvPr/>
          </p:nvSpPr>
          <p:spPr bwMode="auto">
            <a:xfrm>
              <a:off x="6712867" y="3294000"/>
              <a:ext cx="1800000" cy="270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数据流描述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37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数据字典</a:t>
            </a:r>
          </a:p>
        </p:txBody>
      </p:sp>
      <p:grpSp>
        <p:nvGrpSpPr>
          <p:cNvPr id="3" name="îslíḋe">
            <a:extLst>
              <a:ext uri="{FF2B5EF4-FFF2-40B4-BE49-F238E27FC236}">
                <a16:creationId xmlns:a16="http://schemas.microsoft.com/office/drawing/2014/main" id="{86823983-AE2D-4BCF-BB11-FE5B81B2E2C6}"/>
              </a:ext>
            </a:extLst>
          </p:cNvPr>
          <p:cNvGrpSpPr/>
          <p:nvPr/>
        </p:nvGrpSpPr>
        <p:grpSpPr>
          <a:xfrm>
            <a:off x="1290542" y="1693631"/>
            <a:ext cx="3894200" cy="4497127"/>
            <a:chOff x="6636000" y="3294000"/>
            <a:chExt cx="2647510" cy="4497127"/>
          </a:xfrm>
        </p:grpSpPr>
        <p:sp>
          <p:nvSpPr>
            <p:cNvPr id="4" name="ïşlíďe">
              <a:extLst>
                <a:ext uri="{FF2B5EF4-FFF2-40B4-BE49-F238E27FC236}">
                  <a16:creationId xmlns:a16="http://schemas.microsoft.com/office/drawing/2014/main" id="{E71CF8F7-3F07-44D8-81CF-169E0C3366D2}"/>
                </a:ext>
              </a:extLst>
            </p:cNvPr>
            <p:cNvSpPr/>
            <p:nvPr/>
          </p:nvSpPr>
          <p:spPr bwMode="auto">
            <a:xfrm>
              <a:off x="6636000" y="3428999"/>
              <a:ext cx="2647510" cy="4362128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/>
            <a:lstStyle/>
            <a:p>
              <a:pPr marL="144000" indent="-14400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400" dirty="0"/>
            </a:p>
            <a:p>
              <a:pPr marL="97790" algn="l">
                <a:lnSpc>
                  <a:spcPct val="150000"/>
                </a:lnSpc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例：今日词汇表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lnSpc>
                  <a:spcPct val="150000"/>
                </a:lnSpc>
                <a:tabLst>
                  <a:tab pos="1739900" algn="l"/>
                  <a:tab pos="3382010" algn="l"/>
                  <a:tab pos="5024755" algn="l"/>
                  <a:tab pos="6667500" algn="l"/>
                  <a:tab pos="8310245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处理逻辑编号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 P02-01 	</a:t>
              </a:r>
            </a:p>
            <a:p>
              <a:pPr marL="97790">
                <a:lnSpc>
                  <a:spcPct val="150000"/>
                </a:lnSpc>
                <a:tabLst>
                  <a:tab pos="1739900" algn="l"/>
                  <a:tab pos="3382010" algn="l"/>
                  <a:tab pos="5024755" algn="l"/>
                  <a:tab pos="6667500" algn="l"/>
                  <a:tab pos="8310245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处理逻辑名称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今日词汇表生成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lnSpc>
                  <a:spcPct val="150000"/>
                </a:lnSpc>
                <a:tabLst>
                  <a:tab pos="1739900" algn="l"/>
                  <a:tab pos="3382010" algn="l"/>
                  <a:tab pos="5024755" algn="l"/>
                  <a:tab pos="6667500" algn="l"/>
                  <a:tab pos="8310245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输入数据流</a:t>
              </a:r>
              <a:r>
                <a:rPr lang="zh-CN" altLang="en-US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计划打卡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>
                <a:lnSpc>
                  <a:spcPct val="150000"/>
                </a:lnSpc>
                <a:tabLst>
                  <a:tab pos="1739900" algn="l"/>
                  <a:tab pos="3382010" algn="l"/>
                  <a:tab pos="5024755" algn="l"/>
                  <a:tab pos="6667500" algn="l"/>
                  <a:tab pos="8310245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处理方式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Levenshtein Distance (</a:t>
              </a:r>
              <a:r>
                <a: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编辑距离</a:t>
              </a:r>
              <a:r>
                <a:rPr lang="en-US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算法实现</a:t>
              </a:r>
            </a:p>
            <a:p>
              <a:pPr marL="97790" algn="l">
                <a:lnSpc>
                  <a:spcPct val="150000"/>
                </a:lnSpc>
                <a:tabLst>
                  <a:tab pos="1739900" algn="l"/>
                  <a:tab pos="3382010" algn="l"/>
                  <a:tab pos="5024755" algn="l"/>
                  <a:tab pos="6667500" algn="l"/>
                  <a:tab pos="8310245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输出数据流</a:t>
              </a:r>
              <a:r>
                <a:rPr lang="zh-CN" altLang="en-US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今日应背词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>
                <a:lnSpc>
                  <a:spcPct val="150000"/>
                </a:lnSpc>
                <a:tabLst>
                  <a:tab pos="1739900" algn="l"/>
                  <a:tab pos="3382010" algn="l"/>
                  <a:tab pos="5024755" algn="l"/>
                  <a:tab pos="6667500" algn="l"/>
                  <a:tab pos="8310245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处理频率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10000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次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/h</a:t>
              </a: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tabLst>
                  <a:tab pos="1739900" algn="l"/>
                  <a:tab pos="3382010" algn="l"/>
                  <a:tab pos="5024755" algn="l"/>
                  <a:tab pos="6667500" algn="l"/>
                  <a:tab pos="8310245" algn="l"/>
                </a:tabLst>
              </a:pP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tabLst>
                  <a:tab pos="1739900" algn="l"/>
                  <a:tab pos="3382010" algn="l"/>
                  <a:tab pos="5024755" algn="l"/>
                  <a:tab pos="6667500" algn="l"/>
                  <a:tab pos="831024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tabLst>
                  <a:tab pos="1739900" algn="l"/>
                  <a:tab pos="3382010" algn="l"/>
                  <a:tab pos="5024755" algn="l"/>
                  <a:tab pos="6667500" algn="l"/>
                  <a:tab pos="831024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tabLst>
                  <a:tab pos="1739900" algn="l"/>
                  <a:tab pos="3382010" algn="l"/>
                  <a:tab pos="5024755" algn="l"/>
                  <a:tab pos="6667500" algn="l"/>
                  <a:tab pos="831024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tabLst>
                  <a:tab pos="1739900" algn="l"/>
                  <a:tab pos="3382010" algn="l"/>
                  <a:tab pos="5024755" algn="l"/>
                  <a:tab pos="6667500" algn="l"/>
                  <a:tab pos="831024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>
                <a:lnSpc>
                  <a:spcPct val="150000"/>
                </a:lnSpc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144000" indent="-14400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400" dirty="0"/>
            </a:p>
          </p:txBody>
        </p:sp>
        <p:sp>
          <p:nvSpPr>
            <p:cNvPr id="5" name="ïṥļíde">
              <a:extLst>
                <a:ext uri="{FF2B5EF4-FFF2-40B4-BE49-F238E27FC236}">
                  <a16:creationId xmlns:a16="http://schemas.microsoft.com/office/drawing/2014/main" id="{22C7F142-5BE3-4D98-8ABD-DB6C730799CD}"/>
                </a:ext>
              </a:extLst>
            </p:cNvPr>
            <p:cNvSpPr/>
            <p:nvPr/>
          </p:nvSpPr>
          <p:spPr bwMode="auto">
            <a:xfrm>
              <a:off x="6712867" y="3294000"/>
              <a:ext cx="1800000" cy="27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处理逻辑描述</a:t>
              </a:r>
            </a:p>
          </p:txBody>
        </p:sp>
      </p:grpSp>
      <p:grpSp>
        <p:nvGrpSpPr>
          <p:cNvPr id="6" name="îslíḋe">
            <a:extLst>
              <a:ext uri="{FF2B5EF4-FFF2-40B4-BE49-F238E27FC236}">
                <a16:creationId xmlns:a16="http://schemas.microsoft.com/office/drawing/2014/main" id="{AC0F3869-B5F7-45F0-B86C-7DE0058F6221}"/>
              </a:ext>
            </a:extLst>
          </p:cNvPr>
          <p:cNvGrpSpPr/>
          <p:nvPr/>
        </p:nvGrpSpPr>
        <p:grpSpPr>
          <a:xfrm>
            <a:off x="6096000" y="1693631"/>
            <a:ext cx="3507701" cy="4497127"/>
            <a:chOff x="6636000" y="3294000"/>
            <a:chExt cx="2647510" cy="4497127"/>
          </a:xfrm>
        </p:grpSpPr>
        <p:sp>
          <p:nvSpPr>
            <p:cNvPr id="7" name="ïşlíďe">
              <a:extLst>
                <a:ext uri="{FF2B5EF4-FFF2-40B4-BE49-F238E27FC236}">
                  <a16:creationId xmlns:a16="http://schemas.microsoft.com/office/drawing/2014/main" id="{BA53DFA8-260F-4297-B330-3F69720AB42C}"/>
                </a:ext>
              </a:extLst>
            </p:cNvPr>
            <p:cNvSpPr/>
            <p:nvPr/>
          </p:nvSpPr>
          <p:spPr bwMode="auto">
            <a:xfrm>
              <a:off x="6636000" y="3428999"/>
              <a:ext cx="2647510" cy="43621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/>
            <a:lstStyle/>
            <a:p>
              <a:pPr marL="144000" indent="-14400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400" dirty="0"/>
            </a:p>
            <a:p>
              <a:pPr marL="97790" algn="l">
                <a:lnSpc>
                  <a:spcPct val="150000"/>
                </a:lnSpc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例：个人信息表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lnSpc>
                  <a:spcPct val="150000"/>
                </a:lnSpc>
                <a:tabLst>
                  <a:tab pos="1396365" algn="l"/>
                  <a:tab pos="3178810" algn="l"/>
                  <a:tab pos="4719320" algn="l"/>
                  <a:tab pos="6934835" algn="l"/>
                  <a:tab pos="8322310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数据存储编号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800" dirty="0">
                  <a:effectLst/>
                  <a:latin typeface="等线" panose="02010600030101010101" pitchFamily="2" charset="-122"/>
                  <a:cs typeface="Times New Roman" panose="02020603050405020304" pitchFamily="18" charset="0"/>
                </a:rPr>
                <a:t> D1 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lnSpc>
                  <a:spcPct val="150000"/>
                </a:lnSpc>
                <a:tabLst>
                  <a:tab pos="1396365" algn="l"/>
                  <a:tab pos="3178810" algn="l"/>
                  <a:tab pos="4719320" algn="l"/>
                  <a:tab pos="6934835" algn="l"/>
                  <a:tab pos="8322310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数据存储名称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个人信息表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lnSpc>
                  <a:spcPct val="150000"/>
                </a:lnSpc>
                <a:tabLst>
                  <a:tab pos="1396365" algn="l"/>
                  <a:tab pos="3178810" algn="l"/>
                  <a:tab pos="4719320" algn="l"/>
                  <a:tab pos="6934835" algn="l"/>
                  <a:tab pos="8322310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简述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存储用户个人信息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  <a:endPara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数据存储组成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u_id,u_nickname,</a:t>
              </a:r>
              <a:endPara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u_password,u_sex</a:t>
              </a:r>
              <a:endPara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关键字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u_id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>
                <a:lnSpc>
                  <a:spcPct val="150000"/>
                </a:lnSpc>
                <a:tabLst>
                  <a:tab pos="1396365" algn="l"/>
                  <a:tab pos="3178810" algn="l"/>
                  <a:tab pos="4719320" algn="l"/>
                  <a:tab pos="6934835" algn="l"/>
                  <a:tab pos="8322310" algn="l"/>
                </a:tabLst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相关联的处理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P02-01</a:t>
              </a:r>
              <a:endPara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tabLst>
                  <a:tab pos="1396365" algn="l"/>
                  <a:tab pos="3178810" algn="l"/>
                  <a:tab pos="4719320" algn="l"/>
                  <a:tab pos="6934835" algn="l"/>
                  <a:tab pos="8322310" algn="l"/>
                </a:tabLst>
              </a:pP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en-US" altLang="zh-CN" sz="1800" dirty="0">
                  <a:effectLst/>
                  <a:latin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97790" algn="l"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 marL="97790" algn="l">
                <a:tabLst>
                  <a:tab pos="1112520" algn="l"/>
                  <a:tab pos="2165350" algn="l"/>
                  <a:tab pos="3458845" algn="l"/>
                  <a:tab pos="6387465" algn="l"/>
                </a:tabLst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	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1400" dirty="0"/>
            </a:p>
          </p:txBody>
        </p:sp>
        <p:sp>
          <p:nvSpPr>
            <p:cNvPr id="8" name="ïṥļíde">
              <a:extLst>
                <a:ext uri="{FF2B5EF4-FFF2-40B4-BE49-F238E27FC236}">
                  <a16:creationId xmlns:a16="http://schemas.microsoft.com/office/drawing/2014/main" id="{D85BA236-EE48-41CF-8F56-39747E9F0540}"/>
                </a:ext>
              </a:extLst>
            </p:cNvPr>
            <p:cNvSpPr/>
            <p:nvPr/>
          </p:nvSpPr>
          <p:spPr bwMode="auto">
            <a:xfrm>
              <a:off x="6712867" y="3294000"/>
              <a:ext cx="1800000" cy="27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数据存储描述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32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616605" y="2789096"/>
            <a:ext cx="4049905" cy="784225"/>
          </a:xfrm>
        </p:spPr>
        <p:txBody>
          <a:bodyPr>
            <a:normAutofit/>
          </a:bodyPr>
          <a:lstStyle/>
          <a:p>
            <a:pPr lvl="0"/>
            <a:r>
              <a:rPr lang="zh-CN" altLang="zh-CN" sz="1800" b="1" kern="2200" dirty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  <a:endParaRPr lang="zh-CN" altLang="zh-CN" sz="1800" b="1" kern="22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2180BC-A966-4B00-BD6D-8013F321D362}"/>
              </a:ext>
            </a:extLst>
          </p:cNvPr>
          <p:cNvSpPr txBox="1">
            <a:spLocks/>
          </p:cNvSpPr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1461267-FE0C-4509-8EBC-D0A938B492AB}"/>
              </a:ext>
            </a:extLst>
          </p:cNvPr>
          <p:cNvCxnSpPr>
            <a:cxnSpLocks/>
          </p:cNvCxnSpPr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7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165E8E-DEBF-4018-8483-04A7D9A05BC4}"/>
              </a:ext>
            </a:extLst>
          </p:cNvPr>
          <p:cNvSpPr txBox="1"/>
          <p:nvPr/>
        </p:nvSpPr>
        <p:spPr>
          <a:xfrm>
            <a:off x="774576" y="1210483"/>
            <a:ext cx="101793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用户表</a:t>
            </a:r>
          </a:p>
          <a:p>
            <a:pPr marL="228600" indent="266700" algn="just"/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用户信息表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(tb_user)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，用于保存用户个人信息，用户的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作为该表的主键，该表的字段如下表所示：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9B90E6-3390-4200-A815-F47D304EC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0" b="9445"/>
          <a:stretch/>
        </p:blipFill>
        <p:spPr>
          <a:xfrm>
            <a:off x="1403050" y="2697369"/>
            <a:ext cx="9810258" cy="378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4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83A62F-051E-4A8D-80F2-09D8A170F1AF}"/>
              </a:ext>
            </a:extLst>
          </p:cNvPr>
          <p:cNvSpPr txBox="1"/>
          <p:nvPr/>
        </p:nvSpPr>
        <p:spPr>
          <a:xfrm>
            <a:off x="513006" y="1295447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266700"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tb_user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表的语句如下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AC37F4-5801-45DA-ADDA-BDA3E91A128D}"/>
              </a:ext>
            </a:extLst>
          </p:cNvPr>
          <p:cNvSpPr txBox="1"/>
          <p:nvPr/>
        </p:nvSpPr>
        <p:spPr>
          <a:xfrm>
            <a:off x="1042473" y="2128634"/>
            <a:ext cx="108013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table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tb_user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u_id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primary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key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用户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id,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主键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u_nickname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varchar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14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unique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用户昵称，唯一性约束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u_password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32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密码 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u_sex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default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'0'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constraint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check_sex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check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u_sex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in(</a:t>
            </a:r>
            <a:r>
              <a:rPr lang="en-US" altLang="zh-CN" sz="2400" kern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'0'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'1'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)),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用户性别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 0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男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1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女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 check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约束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u_email 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varchar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20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unique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用户邮箱 唯一性约束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u_intro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varchar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200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用户个人简介 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register_time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date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default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GETDATE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()),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注册日期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146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EED458-3992-4FAF-B698-21350A896519}"/>
              </a:ext>
            </a:extLst>
          </p:cNvPr>
          <p:cNvSpPr txBox="1"/>
          <p:nvPr/>
        </p:nvSpPr>
        <p:spPr>
          <a:xfrm>
            <a:off x="695325" y="1332330"/>
            <a:ext cx="102397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词典信息表（以四级词典为例）</a:t>
            </a:r>
          </a:p>
          <a:p>
            <a:pPr lvl="0"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词典信息表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(tb_cet4_dictionary)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，用于保存单词的信息，单词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作为该表的主键，该表是由开发人员直接导入的，默认只可读，该表字段如下所示：</a:t>
            </a:r>
          </a:p>
          <a:p>
            <a:pPr marL="228600" indent="266700" algn="just"/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73EB79-C56C-4054-BF5D-63E05505B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0" b="16041"/>
          <a:stretch/>
        </p:blipFill>
        <p:spPr>
          <a:xfrm>
            <a:off x="1538675" y="3023779"/>
            <a:ext cx="8774249" cy="27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7000AB-27BF-4BC4-B5FA-9EC6A23CA9CE}"/>
              </a:ext>
            </a:extLst>
          </p:cNvPr>
          <p:cNvSpPr txBox="1"/>
          <p:nvPr/>
        </p:nvSpPr>
        <p:spPr>
          <a:xfrm>
            <a:off x="153186" y="136132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266700"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tb_cet4_dictionary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的语句如下：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749B2D-9604-4089-98CB-B8E91BD669E4}"/>
              </a:ext>
            </a:extLst>
          </p:cNvPr>
          <p:cNvSpPr txBox="1"/>
          <p:nvPr/>
        </p:nvSpPr>
        <p:spPr>
          <a:xfrm>
            <a:off x="1204666" y="2357351"/>
            <a:ext cx="955131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table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tb_cet4_dictionary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6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primary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key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单词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id,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主键 （代码设计来区分不同词典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 01xxxx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）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w_spell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varchar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50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单词拼写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w_pronun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nvarchar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50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单词读音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w_c_paraph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nvarchar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255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单词 词性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+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释义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2211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F0590D-EB16-4E79-B526-74190697AA98}"/>
              </a:ext>
            </a:extLst>
          </p:cNvPr>
          <p:cNvSpPr txBox="1"/>
          <p:nvPr/>
        </p:nvSpPr>
        <p:spPr>
          <a:xfrm>
            <a:off x="695325" y="1304050"/>
            <a:ext cx="113238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用户计划表</a:t>
            </a:r>
          </a:p>
          <a:p>
            <a:pPr lvl="0"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用户计划表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(tb_plan)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，用于保存用户背单词的详细计划，计划编号和用户编号组成该表主键，用户编号作为该表外键，该表字段如下所示：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576CB3-8AB5-4C62-9C73-CB2F5B9E7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7" b="7079"/>
          <a:stretch/>
        </p:blipFill>
        <p:spPr>
          <a:xfrm>
            <a:off x="1586586" y="2579793"/>
            <a:ext cx="9018828" cy="41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5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4F89D-DBDF-46B7-86F5-D7555A9B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03395"/>
            <a:ext cx="10801350" cy="531616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zh-CN" altLang="zh-CN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单词速记数据库分析设计与实现</a:t>
            </a:r>
            <a:endParaRPr lang="zh-CN" altLang="en-US" sz="3200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08473" y="1851872"/>
            <a:ext cx="9979745" cy="4305016"/>
            <a:chOff x="2031742" y="1813772"/>
            <a:chExt cx="9979745" cy="430501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BF9A06E-F92B-457D-8C69-3308A05363CD}"/>
                </a:ext>
              </a:extLst>
            </p:cNvPr>
            <p:cNvCxnSpPr>
              <a:stCxn id="7" idx="1"/>
              <a:endCxn id="7" idx="5"/>
            </p:cNvCxnSpPr>
            <p:nvPr/>
          </p:nvCxnSpPr>
          <p:spPr>
            <a:xfrm>
              <a:off x="2404241" y="2712287"/>
              <a:ext cx="1798582" cy="1798582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sp>
          <p:nvSpPr>
            <p:cNvPr id="7" name="ïsḻiḍê">
              <a:extLst>
                <a:ext uri="{FF2B5EF4-FFF2-40B4-BE49-F238E27FC236}">
                  <a16:creationId xmlns:a16="http://schemas.microsoft.com/office/drawing/2014/main" id="{E9293348-5126-4BD8-9766-47F35190779F}"/>
                </a:ext>
              </a:extLst>
            </p:cNvPr>
            <p:cNvSpPr/>
            <p:nvPr/>
          </p:nvSpPr>
          <p:spPr bwMode="auto">
            <a:xfrm>
              <a:off x="2031742" y="2339788"/>
              <a:ext cx="2543580" cy="25435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>
              <a:extLst>
                <a:ext uri="{FF2B5EF4-FFF2-40B4-BE49-F238E27FC236}">
                  <a16:creationId xmlns:a16="http://schemas.microsoft.com/office/drawing/2014/main" id="{37C14182-9AD9-4035-BD29-5698CD49BB31}"/>
                </a:ext>
              </a:extLst>
            </p:cNvPr>
            <p:cNvSpPr txBox="1"/>
            <p:nvPr/>
          </p:nvSpPr>
          <p:spPr>
            <a:xfrm>
              <a:off x="2205043" y="3171900"/>
              <a:ext cx="2196977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>
              <a:normAutofit fontScale="55000" lnSpcReduction="20000"/>
            </a:bodyPr>
            <a:lstStyle/>
            <a:p>
              <a:pPr algn="ctr"/>
              <a:r>
                <a:rPr lang="en-US" altLang="zh-CN" sz="4800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9" name="îşḻîḑê">
              <a:extLst>
                <a:ext uri="{FF2B5EF4-FFF2-40B4-BE49-F238E27FC236}">
                  <a16:creationId xmlns:a16="http://schemas.microsoft.com/office/drawing/2014/main" id="{4C13DC64-D590-480E-80ED-4F625385AC6D}"/>
                </a:ext>
              </a:extLst>
            </p:cNvPr>
            <p:cNvSpPr/>
            <p:nvPr/>
          </p:nvSpPr>
          <p:spPr bwMode="auto">
            <a:xfrm>
              <a:off x="4869492" y="4883368"/>
              <a:ext cx="455656" cy="4556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5</a:t>
              </a:r>
            </a:p>
          </p:txBody>
        </p:sp>
        <p:sp>
          <p:nvSpPr>
            <p:cNvPr id="10" name="ï$ḷïdè">
              <a:extLst>
                <a:ext uri="{FF2B5EF4-FFF2-40B4-BE49-F238E27FC236}">
                  <a16:creationId xmlns:a16="http://schemas.microsoft.com/office/drawing/2014/main" id="{D85CFCC8-5FF8-401F-ACE3-F4299EC6C876}"/>
                </a:ext>
              </a:extLst>
            </p:cNvPr>
            <p:cNvSpPr/>
            <p:nvPr/>
          </p:nvSpPr>
          <p:spPr>
            <a:xfrm>
              <a:off x="5523711" y="1816016"/>
              <a:ext cx="6487776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zh-CN" sz="1800" b="1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系统需求分析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id="{DBAB11C0-4810-4A94-8F28-13E26E0224EB}"/>
                </a:ext>
              </a:extLst>
            </p:cNvPr>
            <p:cNvSpPr/>
            <p:nvPr/>
          </p:nvSpPr>
          <p:spPr bwMode="auto">
            <a:xfrm>
              <a:off x="4869492" y="2510496"/>
              <a:ext cx="455656" cy="4556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id="{3E47EB4A-3E15-4AA0-A30A-7F8B22A9DDBB}"/>
                </a:ext>
              </a:extLst>
            </p:cNvPr>
            <p:cNvSpPr/>
            <p:nvPr/>
          </p:nvSpPr>
          <p:spPr>
            <a:xfrm>
              <a:off x="5523711" y="2536999"/>
              <a:ext cx="6487776" cy="45341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lvl="0"/>
              <a:r>
                <a:rPr lang="zh-CN" altLang="zh-CN" sz="1800" b="1" kern="2200" dirty="0">
                  <a:effectLst/>
                  <a:latin typeface="等线" panose="02010600030101010101" pitchFamily="2" charset="-122"/>
                  <a:ea typeface="宋体" panose="02010600030101010101" pitchFamily="2" charset="-122"/>
                </a:rPr>
                <a:t>系统数据字典、业务流程图、数据流程图、</a:t>
              </a:r>
              <a:r>
                <a:rPr lang="en-US" altLang="zh-CN" sz="1800" b="1" kern="2200" dirty="0"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ER</a:t>
              </a:r>
              <a:r>
                <a:rPr lang="zh-CN" altLang="zh-CN" sz="1800" b="1" kern="2200" dirty="0">
                  <a:effectLst/>
                  <a:latin typeface="等线" panose="02010600030101010101" pitchFamily="2" charset="-122"/>
                  <a:ea typeface="宋体" panose="02010600030101010101" pitchFamily="2" charset="-122"/>
                </a:rPr>
                <a:t>图、代码设计</a:t>
              </a:r>
              <a:endParaRPr lang="zh-CN" altLang="zh-CN" sz="1800" b="1" kern="2200" dirty="0">
                <a:effectLst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" name="îSļîḓé">
              <a:extLst>
                <a:ext uri="{FF2B5EF4-FFF2-40B4-BE49-F238E27FC236}">
                  <a16:creationId xmlns:a16="http://schemas.microsoft.com/office/drawing/2014/main" id="{132A58B3-56BF-429D-8909-0DB69205F49C}"/>
                </a:ext>
              </a:extLst>
            </p:cNvPr>
            <p:cNvSpPr/>
            <p:nvPr/>
          </p:nvSpPr>
          <p:spPr bwMode="auto">
            <a:xfrm>
              <a:off x="4869492" y="3345964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>
              <a:extLst>
                <a:ext uri="{FF2B5EF4-FFF2-40B4-BE49-F238E27FC236}">
                  <a16:creationId xmlns:a16="http://schemas.microsoft.com/office/drawing/2014/main" id="{FEA29D30-CB0C-4EE2-AB66-4E2EDEEF4EF0}"/>
                </a:ext>
              </a:extLst>
            </p:cNvPr>
            <p:cNvSpPr/>
            <p:nvPr/>
          </p:nvSpPr>
          <p:spPr>
            <a:xfrm>
              <a:off x="5523711" y="3314526"/>
              <a:ext cx="6487776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lvl="0"/>
              <a:r>
                <a:rPr lang="zh-CN" altLang="zh-CN" sz="1800" b="1" kern="2200" dirty="0">
                  <a:effectLst/>
                  <a:latin typeface="等线" panose="02010600030101010101" pitchFamily="2" charset="-122"/>
                  <a:ea typeface="宋体" panose="02010600030101010101" pitchFamily="2" charset="-122"/>
                </a:rPr>
                <a:t>系统主要数据表</a:t>
              </a:r>
              <a:endParaRPr lang="zh-CN" altLang="zh-CN" sz="1800" b="1" kern="2200" dirty="0">
                <a:effectLst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" name="íṣḻîďe">
              <a:extLst>
                <a:ext uri="{FF2B5EF4-FFF2-40B4-BE49-F238E27FC236}">
                  <a16:creationId xmlns:a16="http://schemas.microsoft.com/office/drawing/2014/main" id="{B1894948-C048-4FFA-9212-A29C64020371}"/>
                </a:ext>
              </a:extLst>
            </p:cNvPr>
            <p:cNvSpPr/>
            <p:nvPr/>
          </p:nvSpPr>
          <p:spPr>
            <a:xfrm>
              <a:off x="5523710" y="4092165"/>
              <a:ext cx="6487776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endParaRPr lang="en-US" altLang="zh-CN" sz="1800" b="1" kern="2200" dirty="0">
                <a:effectLst/>
                <a:latin typeface="等线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zh-CN" sz="1800" b="1" kern="2200" dirty="0">
                  <a:effectLst/>
                  <a:latin typeface="等线" panose="02010600030101010101" pitchFamily="2" charset="-122"/>
                  <a:ea typeface="宋体" panose="02010600030101010101" pitchFamily="2" charset="-122"/>
                </a:rPr>
                <a:t>系统视图和临时表</a:t>
              </a:r>
              <a:endParaRPr lang="zh-CN" altLang="zh-CN" sz="1800" b="1" kern="2200" dirty="0">
                <a:effectLst/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śḷïḋe">
              <a:extLst>
                <a:ext uri="{FF2B5EF4-FFF2-40B4-BE49-F238E27FC236}">
                  <a16:creationId xmlns:a16="http://schemas.microsoft.com/office/drawing/2014/main" id="{74CCAC2C-9967-40C4-8CD7-00CF45620998}"/>
                </a:ext>
              </a:extLst>
            </p:cNvPr>
            <p:cNvSpPr/>
            <p:nvPr/>
          </p:nvSpPr>
          <p:spPr bwMode="auto">
            <a:xfrm>
              <a:off x="4869492" y="4103604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21" name="ï$ḷïdè">
              <a:extLst>
                <a:ext uri="{FF2B5EF4-FFF2-40B4-BE49-F238E27FC236}">
                  <a16:creationId xmlns:a16="http://schemas.microsoft.com/office/drawing/2014/main" id="{BE6751DD-A0D8-42CC-9EC7-41B51E9EC3E6}"/>
                </a:ext>
              </a:extLst>
            </p:cNvPr>
            <p:cNvSpPr/>
            <p:nvPr/>
          </p:nvSpPr>
          <p:spPr>
            <a:xfrm>
              <a:off x="5523710" y="4883368"/>
              <a:ext cx="6487776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lvl="0"/>
              <a:r>
                <a:rPr lang="zh-CN" altLang="zh-CN" sz="1800" b="1" kern="2200" dirty="0">
                  <a:effectLst/>
                  <a:latin typeface="等线" panose="02010600030101010101" pitchFamily="2" charset="-122"/>
                  <a:ea typeface="宋体" panose="02010600030101010101" pitchFamily="2" charset="-122"/>
                </a:rPr>
                <a:t>系统存储过程、触发器</a:t>
              </a:r>
              <a:endParaRPr lang="zh-CN" altLang="zh-CN" sz="1800" b="1" kern="2200" dirty="0">
                <a:effectLst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2" name="ï$ḷïdè">
              <a:extLst>
                <a:ext uri="{FF2B5EF4-FFF2-40B4-BE49-F238E27FC236}">
                  <a16:creationId xmlns:a16="http://schemas.microsoft.com/office/drawing/2014/main" id="{5476672F-C033-4B5E-9968-C7E04375854F}"/>
                </a:ext>
              </a:extLst>
            </p:cNvPr>
            <p:cNvSpPr/>
            <p:nvPr/>
          </p:nvSpPr>
          <p:spPr>
            <a:xfrm>
              <a:off x="5523710" y="5647331"/>
              <a:ext cx="6487776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lvl="0"/>
              <a:r>
                <a:rPr lang="zh-CN" altLang="zh-CN" sz="1800" b="1" kern="2200" dirty="0">
                  <a:effectLst/>
                  <a:latin typeface="等线" panose="02010600030101010101" pitchFamily="2" charset="-122"/>
                  <a:ea typeface="宋体" panose="02010600030101010101" pitchFamily="2" charset="-122"/>
                </a:rPr>
                <a:t>总结和反思</a:t>
              </a:r>
              <a:endParaRPr lang="zh-CN" altLang="zh-CN" sz="1800" b="1" kern="2200" dirty="0">
                <a:effectLst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3" name="îşḻîḑê">
              <a:extLst>
                <a:ext uri="{FF2B5EF4-FFF2-40B4-BE49-F238E27FC236}">
                  <a16:creationId xmlns:a16="http://schemas.microsoft.com/office/drawing/2014/main" id="{00DEEF0C-A5D8-42F1-922F-B61D911BDA54}"/>
                </a:ext>
              </a:extLst>
            </p:cNvPr>
            <p:cNvSpPr/>
            <p:nvPr/>
          </p:nvSpPr>
          <p:spPr bwMode="auto">
            <a:xfrm>
              <a:off x="4869492" y="5663132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6</a:t>
              </a:r>
            </a:p>
          </p:txBody>
        </p:sp>
        <p:sp>
          <p:nvSpPr>
            <p:cNvPr id="24" name="îşḻîḑê">
              <a:extLst>
                <a:ext uri="{FF2B5EF4-FFF2-40B4-BE49-F238E27FC236}">
                  <a16:creationId xmlns:a16="http://schemas.microsoft.com/office/drawing/2014/main" id="{EBF8FCD2-C395-4B62-AD83-6B6C206108F0}"/>
                </a:ext>
              </a:extLst>
            </p:cNvPr>
            <p:cNvSpPr/>
            <p:nvPr/>
          </p:nvSpPr>
          <p:spPr bwMode="auto">
            <a:xfrm>
              <a:off x="4869492" y="1813772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12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5F8651-427D-40EE-9C90-56D8C6C8EF64}"/>
              </a:ext>
            </a:extLst>
          </p:cNvPr>
          <p:cNvSpPr txBox="1"/>
          <p:nvPr/>
        </p:nvSpPr>
        <p:spPr>
          <a:xfrm>
            <a:off x="332295" y="1315834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266700"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tb_plan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的语句如下：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45578E-2227-4481-8AC6-D76C5443C4DF}"/>
              </a:ext>
            </a:extLst>
          </p:cNvPr>
          <p:cNvSpPr txBox="1"/>
          <p:nvPr/>
        </p:nvSpPr>
        <p:spPr>
          <a:xfrm>
            <a:off x="1265842" y="1858322"/>
            <a:ext cx="1032176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</a:rPr>
              <a:t>create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table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tb_plan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p_id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8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用户计划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u_id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用户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p_select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2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选择词典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(01:cet4  02:cet6 ...)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p_daywords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default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35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每日学习单词数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p_leave_total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学习剩余总单词数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p_total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学习总单词数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p_leave_days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学习剩余天数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update_time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date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default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GETDATE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()),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调整日期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primary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key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p_id</a:t>
            </a:r>
            <a:r>
              <a:rPr lang="en-US" altLang="zh-CN" sz="2400" kern="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u_id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constraint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fk_user_plan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foreign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key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u_id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references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tb_user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u_id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建立与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u_id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的外键约束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8709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340041-EC85-4379-89C7-8E9BBB14FF1D}"/>
              </a:ext>
            </a:extLst>
          </p:cNvPr>
          <p:cNvSpPr txBox="1"/>
          <p:nvPr/>
        </p:nvSpPr>
        <p:spPr>
          <a:xfrm>
            <a:off x="170861" y="1238062"/>
            <a:ext cx="118502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6695" indent="266700" algn="just"/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单词学习记录表</a:t>
            </a:r>
          </a:p>
          <a:p>
            <a:pPr marL="226695" indent="266700"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单词学习记录表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(tb_word_record)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，用于记录用户背单词的详细情况，记录编号作为该表主键，用户编号作为该表外键，该表字段如下所示：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0066CA-C01F-4100-8669-60813B937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1" b="11124"/>
          <a:stretch/>
        </p:blipFill>
        <p:spPr>
          <a:xfrm>
            <a:off x="1764917" y="2752527"/>
            <a:ext cx="8319872" cy="34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2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21638B-9B54-499E-AAF2-A7A3BCFFE9C2}"/>
              </a:ext>
            </a:extLst>
          </p:cNvPr>
          <p:cNvSpPr txBox="1"/>
          <p:nvPr/>
        </p:nvSpPr>
        <p:spPr>
          <a:xfrm>
            <a:off x="129717" y="1394102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266700"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tb_word_record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的语句如下：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8BF154-8B28-4E8C-9FCD-B0338469C8B8}"/>
              </a:ext>
            </a:extLst>
          </p:cNvPr>
          <p:cNvSpPr txBox="1"/>
          <p:nvPr/>
        </p:nvSpPr>
        <p:spPr>
          <a:xfrm>
            <a:off x="785124" y="2140880"/>
            <a:ext cx="114068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table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tb_word_record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w_r_id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8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primary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key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单词学习记录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id,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主键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u_id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用户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6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单词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wrong_nums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default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0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错误次数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study_date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date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default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GETDATE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()),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学习日期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constraint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fk_user_word_record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foreign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key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u_id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references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tb_user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u_id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建立与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u_id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的外键约束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3144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5EE5E6-33B3-4D87-A8D2-F08E76DE55B4}"/>
              </a:ext>
            </a:extLst>
          </p:cNvPr>
          <p:cNvSpPr txBox="1"/>
          <p:nvPr/>
        </p:nvSpPr>
        <p:spPr>
          <a:xfrm>
            <a:off x="695325" y="1341757"/>
            <a:ext cx="10993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5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用户学习记录表</a:t>
            </a:r>
          </a:p>
          <a:p>
            <a:pPr lvl="0"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用户学习记录表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(tb_study_record)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，该表用于记录用户每日背单词的情况，记录编号和用户编号组成该表主键，用户编号作为外键，该表字段如下所示：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594762-782D-4916-9305-258AC8C63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1" b="10545"/>
          <a:stretch/>
        </p:blipFill>
        <p:spPr>
          <a:xfrm>
            <a:off x="1491540" y="2959917"/>
            <a:ext cx="9651312" cy="312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0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90106B-0799-427D-923B-CEB3724631CE}"/>
              </a:ext>
            </a:extLst>
          </p:cNvPr>
          <p:cNvSpPr txBox="1"/>
          <p:nvPr/>
        </p:nvSpPr>
        <p:spPr>
          <a:xfrm>
            <a:off x="115479" y="127130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266700"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tb_study_record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的语句如下：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801126-4944-43EC-BA00-2976D3D5EEE0}"/>
              </a:ext>
            </a:extLst>
          </p:cNvPr>
          <p:cNvSpPr txBox="1"/>
          <p:nvPr/>
        </p:nvSpPr>
        <p:spPr>
          <a:xfrm>
            <a:off x="1623766" y="2231180"/>
            <a:ext cx="1032942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table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tb_study_record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s_r_id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8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用户学习记录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u_id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用户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s_total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学习总单词数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s_wrong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学习错词数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study_date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date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default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GETDATE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()),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学习日期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primary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key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s_r_id</a:t>
            </a:r>
            <a:r>
              <a:rPr lang="en-US" altLang="zh-CN" sz="2400" kern="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u_id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constraint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fk_user_study_record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foreign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key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u_id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references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tb_user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u_id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建立与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u_id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的外键约束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5677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7BE215-FAF9-4055-BB30-D0B2577E0EA1}"/>
              </a:ext>
            </a:extLst>
          </p:cNvPr>
          <p:cNvSpPr txBox="1"/>
          <p:nvPr/>
        </p:nvSpPr>
        <p:spPr>
          <a:xfrm>
            <a:off x="636751" y="1332330"/>
            <a:ext cx="10918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用户打卡表</a:t>
            </a:r>
          </a:p>
          <a:p>
            <a:pPr lvl="0"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用户打卡表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(tb_clock)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，该表用于记录用户完成当日打卡任务，记录编号为主键，用户编号为外键，该表字段如下所示：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E1F262-9510-485D-9208-1C1F013E2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2" b="12786"/>
          <a:stretch/>
        </p:blipFill>
        <p:spPr>
          <a:xfrm>
            <a:off x="1500967" y="2966994"/>
            <a:ext cx="8974555" cy="27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34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5DF6BE-77FC-4C8D-809F-B59278489CD1}"/>
              </a:ext>
            </a:extLst>
          </p:cNvPr>
          <p:cNvSpPr txBox="1"/>
          <p:nvPr/>
        </p:nvSpPr>
        <p:spPr>
          <a:xfrm>
            <a:off x="172040" y="141789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266700"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tb_clock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的语句如下：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998F9B-2F54-4D2D-9A17-424905B979B6}"/>
              </a:ext>
            </a:extLst>
          </p:cNvPr>
          <p:cNvSpPr txBox="1"/>
          <p:nvPr/>
        </p:nvSpPr>
        <p:spPr>
          <a:xfrm>
            <a:off x="1322110" y="2373519"/>
            <a:ext cx="97449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table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tb_clock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c_id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primary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key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identity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打卡记录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u_id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用户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clock_time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date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default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GETDATE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()),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打卡日期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constraint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fk_user_clock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foreign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key 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u_id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references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tb_user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u_id</a:t>
            </a:r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建立与</a:t>
            </a:r>
            <a:r>
              <a:rPr lang="en-US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u_id</a:t>
            </a:r>
            <a:r>
              <a:rPr lang="zh-CN" altLang="zh-CN" sz="2400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的外键约束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8661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616605" y="2789096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zh-CN" sz="1800" b="1" kern="2200" dirty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系统视图和临时表</a:t>
            </a:r>
            <a:endParaRPr lang="zh-CN" altLang="zh-CN" sz="1800" b="1" kern="22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2180BC-A966-4B00-BD6D-8013F321D362}"/>
              </a:ext>
            </a:extLst>
          </p:cNvPr>
          <p:cNvSpPr txBox="1">
            <a:spLocks/>
          </p:cNvSpPr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1461267-FE0C-4509-8EBC-D0A938B492AB}"/>
              </a:ext>
            </a:extLst>
          </p:cNvPr>
          <p:cNvCxnSpPr>
            <a:cxnSpLocks/>
          </p:cNvCxnSpPr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28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系统视图和临时表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6CDE9C-7350-4568-8D76-E64778E1045B}"/>
              </a:ext>
            </a:extLst>
          </p:cNvPr>
          <p:cNvSpPr txBox="1"/>
          <p:nvPr/>
        </p:nvSpPr>
        <p:spPr>
          <a:xfrm>
            <a:off x="129717" y="1274920"/>
            <a:ext cx="10522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6695" indent="266700" algn="just"/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总单词视图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all_words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用于保存所有词典的所有单词，方便检索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24BF28-39D6-4303-8B29-48C6B6BBA1E0}"/>
              </a:ext>
            </a:extLst>
          </p:cNvPr>
          <p:cNvSpPr txBox="1"/>
          <p:nvPr/>
        </p:nvSpPr>
        <p:spPr>
          <a:xfrm>
            <a:off x="695325" y="1736585"/>
            <a:ext cx="97504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VIEW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all_words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tb_cet4_dictionary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UNION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ALL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*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 tb_cet6_dictionary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8397CE-0B8C-4705-96AC-972D173C1A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5325" y="3213913"/>
            <a:ext cx="9956964" cy="355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47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系统视图和临时表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12CFC8-7CB2-4443-8A39-4CFE339D813E}"/>
              </a:ext>
            </a:extLst>
          </p:cNvPr>
          <p:cNvSpPr txBox="1"/>
          <p:nvPr/>
        </p:nvSpPr>
        <p:spPr>
          <a:xfrm>
            <a:off x="176556" y="1267843"/>
            <a:ext cx="10801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6695" indent="266700" algn="just"/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用户已背单词视图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hasrecord_words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用于保存用户已背单词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D9FB3B-1F25-4186-A3C8-2D43AFA84D75}"/>
              </a:ext>
            </a:extLst>
          </p:cNvPr>
          <p:cNvSpPr txBox="1"/>
          <p:nvPr/>
        </p:nvSpPr>
        <p:spPr>
          <a:xfrm>
            <a:off x="695323" y="1729508"/>
            <a:ext cx="106922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VIEW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hasrecord_words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u_id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wr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.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w_spell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w_pronun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w_c_paraph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wrong_nums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study_date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 tb_word_record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wr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LEFT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OUTER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JOIN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all_words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 aw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on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wr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.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aw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.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cs typeface="新宋体" panose="02010609030101010101" pitchFamily="49" charset="-122"/>
              </a:rPr>
              <a:t>w_id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72603A-55C3-43AF-B557-052BDD8B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4" y="3224754"/>
            <a:ext cx="9134959" cy="33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系统需求分析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2180BC-A966-4B00-BD6D-8013F321D362}"/>
              </a:ext>
            </a:extLst>
          </p:cNvPr>
          <p:cNvSpPr txBox="1">
            <a:spLocks/>
          </p:cNvSpPr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1461267-FE0C-4509-8EBC-D0A938B492AB}"/>
              </a:ext>
            </a:extLst>
          </p:cNvPr>
          <p:cNvCxnSpPr>
            <a:cxnSpLocks/>
          </p:cNvCxnSpPr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860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系统视图和临时表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EC7148-4F54-4C23-A7DD-2A5AEF42B546}"/>
              </a:ext>
            </a:extLst>
          </p:cNvPr>
          <p:cNvSpPr txBox="1"/>
          <p:nvPr/>
        </p:nvSpPr>
        <p:spPr>
          <a:xfrm>
            <a:off x="129716" y="1244170"/>
            <a:ext cx="11267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6695" indent="266700" algn="just"/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临时表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(##temp_todaywor)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用于保存用户每日需要记忆的单词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4109B9-B1EE-402C-BE48-990B9A89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70" y="2026079"/>
            <a:ext cx="8484510" cy="44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58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616605" y="2789096"/>
            <a:ext cx="4049905" cy="784225"/>
          </a:xfrm>
        </p:spPr>
        <p:txBody>
          <a:bodyPr>
            <a:normAutofit/>
          </a:bodyPr>
          <a:lstStyle/>
          <a:p>
            <a:pPr lvl="0"/>
            <a:r>
              <a:rPr lang="zh-CN" altLang="zh-CN" sz="1800" b="1" kern="2200" dirty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系统存储过程、触发器</a:t>
            </a:r>
            <a:endParaRPr lang="zh-CN" altLang="zh-CN" sz="1800" b="1" kern="22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2180BC-A966-4B00-BD6D-8013F321D362}"/>
              </a:ext>
            </a:extLst>
          </p:cNvPr>
          <p:cNvSpPr txBox="1">
            <a:spLocks/>
          </p:cNvSpPr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1461267-FE0C-4509-8EBC-D0A938B492AB}"/>
              </a:ext>
            </a:extLst>
          </p:cNvPr>
          <p:cNvCxnSpPr>
            <a:cxnSpLocks/>
          </p:cNvCxnSpPr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05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FB200E-E05A-47B4-9C92-21A3395F5D35}"/>
              </a:ext>
            </a:extLst>
          </p:cNvPr>
          <p:cNvSpPr txBox="1"/>
          <p:nvPr/>
        </p:nvSpPr>
        <p:spPr>
          <a:xfrm>
            <a:off x="695325" y="129534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用户注册的存储过程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add_user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CA79B1-DFFF-48B8-8B17-02FDAB1A96DA}"/>
              </a:ext>
            </a:extLst>
          </p:cNvPr>
          <p:cNvSpPr txBox="1"/>
          <p:nvPr/>
        </p:nvSpPr>
        <p:spPr>
          <a:xfrm>
            <a:off x="841341" y="1985185"/>
            <a:ext cx="103671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PROCEDURE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add_user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@u_nickname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varchar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14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@u_password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32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@u_sex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@u_email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varchar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20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@u_intro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varchar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200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DECLARE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@u_id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@u_id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cast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floor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rand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()*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10000000000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bigint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INSERT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INTO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tb_user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VALUES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@u_nickname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@u_password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@u_sex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@u_email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@u_intro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GETDATE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GO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测试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EXECUTE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add_user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'abc'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'123'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'0'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'1622135447@qq.com'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'</a:t>
            </a:r>
            <a:r>
              <a:rPr lang="zh-CN" altLang="zh-CN" sz="2000" kern="0" dirty="0">
                <a:solidFill>
                  <a:srgbClr val="FF0000"/>
                </a:solidFill>
                <a:effectLst/>
                <a:ea typeface="新宋体" panose="02010609030101010101" pitchFamily="49" charset="-122"/>
                <a:cs typeface="新宋体" panose="02010609030101010101" pitchFamily="49" charset="-122"/>
              </a:rPr>
              <a:t>暂无</a:t>
            </a:r>
            <a:r>
              <a:rPr lang="en-US" altLang="zh-CN" sz="2000" kern="0" dirty="0">
                <a:solidFill>
                  <a:srgbClr val="FF0000"/>
                </a:solidFill>
                <a:effectLst/>
                <a:ea typeface="新宋体" panose="02010609030101010101" pitchFamily="49" charset="-122"/>
                <a:cs typeface="新宋体" panose="02010609030101010101" pitchFamily="49" charset="-122"/>
              </a:rPr>
              <a:t>'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8ADE07-3B1E-4F3A-A865-569C1D03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876" y="2708363"/>
            <a:ext cx="7224169" cy="7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1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EC69C6-5C0C-480B-9489-856362EEB570}"/>
              </a:ext>
            </a:extLst>
          </p:cNvPr>
          <p:cNvSpPr txBox="1"/>
          <p:nvPr/>
        </p:nvSpPr>
        <p:spPr>
          <a:xfrm>
            <a:off x="605670" y="1307437"/>
            <a:ext cx="114417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用户选择词典的存储过程（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choose_dictionary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228600"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该存储过程用于用户来选择词典，选择四级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六级词典（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01/02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），同时更新计划表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(tb_plan),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默认设定计划每天背词数为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E4AFE3-28E4-46BF-9BEE-D1C10D176CFB}"/>
              </a:ext>
            </a:extLst>
          </p:cNvPr>
          <p:cNvSpPr txBox="1"/>
          <p:nvPr/>
        </p:nvSpPr>
        <p:spPr>
          <a:xfrm>
            <a:off x="930995" y="2724418"/>
            <a:ext cx="1064512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PROCEDURE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choose_dictionary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@u_id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@p_select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2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@p_daywords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50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DECLARE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@p_id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8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@p_leave_total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@p_total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@p_leave_days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@p_id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cast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floor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rand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()*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100000000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bigint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@p_total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COUNT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(*)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all_words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like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@p_select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+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'%'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@p_leave_total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@p_total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COUNT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(*)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tb_word_record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AND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@p_select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+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'%'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@p_leave_days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ceiling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cast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@p_leave_total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float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)/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@p_daywords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63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FDD6E4-AEE7-4C83-AE0A-B65DD6B3929C}"/>
              </a:ext>
            </a:extLst>
          </p:cNvPr>
          <p:cNvSpPr txBox="1"/>
          <p:nvPr/>
        </p:nvSpPr>
        <p:spPr>
          <a:xfrm>
            <a:off x="584463" y="1794989"/>
            <a:ext cx="1137815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EXISTS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tb_plan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UPDATE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tb_plan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p_select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@p_select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p_daywords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@p_daywords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p_leave_total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@p_leave_total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p_total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@p_total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p_leave_days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@p_leave_days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update_time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GETDATE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ELSE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INSERT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INTO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tb_plan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VALUES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@p_select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@p_daywords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@p_leave_total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@p_total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@p_leave_days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GETDATE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GO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测试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EXECUTE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choose_dictionary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‘978449362'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'01'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A1F1F2-6930-4988-855B-A76E48DD6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45" r="11969"/>
          <a:stretch/>
        </p:blipFill>
        <p:spPr>
          <a:xfrm>
            <a:off x="1006410" y="5757020"/>
            <a:ext cx="8475371" cy="77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66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4F0EE-B1FC-4250-AF8B-6CBAE7AE9C0B}"/>
              </a:ext>
            </a:extLst>
          </p:cNvPr>
          <p:cNvSpPr txBox="1"/>
          <p:nvPr/>
        </p:nvSpPr>
        <p:spPr>
          <a:xfrm>
            <a:off x="572776" y="1198670"/>
            <a:ext cx="113049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用户调整计划的存储过程（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adjust_plan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该存储过程用于用户来调整计划，即调整每日的背词数量，同时刷新计划表（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tb_plan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）中的剩余天数。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BF36EE-BA46-4BE3-BF5D-D10DFC6E54BD}"/>
              </a:ext>
            </a:extLst>
          </p:cNvPr>
          <p:cNvSpPr txBox="1"/>
          <p:nvPr/>
        </p:nvSpPr>
        <p:spPr>
          <a:xfrm>
            <a:off x="524759" y="2471908"/>
            <a:ext cx="1166724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PROCEDURE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adjust_plan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@u_id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@p_daywords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DECLARE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@p_leave_total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@p_leave_days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@p_leave_total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p_leave_total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tb_plan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@u_id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@p_leave_days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ceiling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cast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@p_leave_total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float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)/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@p_daywords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UPDATE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tb_plan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p_daywords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@p_daywords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p_leave_days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@p_leave_days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update_time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GETDATE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GO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测试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EXECUTE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adjust_plan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'978449362'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10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28B8D3-D576-485D-A848-0607D14D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613" y="5769205"/>
            <a:ext cx="7040447" cy="7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87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D53153-2577-4B4D-BA8D-920BF9B32CFA}"/>
              </a:ext>
            </a:extLst>
          </p:cNvPr>
          <p:cNvSpPr txBox="1"/>
          <p:nvPr/>
        </p:nvSpPr>
        <p:spPr>
          <a:xfrm>
            <a:off x="603363" y="1272241"/>
            <a:ext cx="114912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生成今日词汇的存储过程（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get_today_words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存储过程用于生成用户每日须背的词汇表。若用户此前无此词典的学习记录，则今日词汇的组成仅为今日新学，即直接随机从词典中抽取指定数量的单词出来；若用户有此词典的学习记录，则今日词汇的组成为须复习（日期距今最近一天学习单词的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1/3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今日新学。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AEA87A-C031-494B-9363-3128FB9A9F9B}"/>
              </a:ext>
            </a:extLst>
          </p:cNvPr>
          <p:cNvSpPr txBox="1"/>
          <p:nvPr/>
        </p:nvSpPr>
        <p:spPr>
          <a:xfrm>
            <a:off x="603363" y="2897240"/>
            <a:ext cx="108761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PROCEDURE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get_today_words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@u_id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DECLARE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@p_daywords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@p_select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2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@old_words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@p_daywords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p_daywords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@p_select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tb_plan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@old_words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count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(*)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hasrecord_words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AND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like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@p_select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+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'%'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AND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study_date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min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study_date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hasrecord_words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study_date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&lt;=</a:t>
            </a:r>
            <a:r>
              <a:rPr lang="en-US" altLang="zh-CN" sz="2000" kern="0" dirty="0" err="1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getdate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EXISTS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tb_word_record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9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2B6BF8-C26E-4729-ADB4-A5C04AB124A8}"/>
              </a:ext>
            </a:extLst>
          </p:cNvPr>
          <p:cNvSpPr txBox="1"/>
          <p:nvPr/>
        </p:nvSpPr>
        <p:spPr>
          <a:xfrm>
            <a:off x="341722" y="1264212"/>
            <a:ext cx="1172773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有单词学习记录 则单词组成为 需复习单词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+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今日新学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BEGIN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TOP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@old_words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/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3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u_id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w_spell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w_pronun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w_c_paraph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hasrecord_words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AND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like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@p_select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+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'%'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AND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study_date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min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study_date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hasrecord_words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study_date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&lt;=</a:t>
            </a:r>
            <a:r>
              <a:rPr lang="en-US" altLang="zh-CN" sz="1800" kern="0" dirty="0" err="1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getdate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GROUP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u_id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w_spell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w_pronun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w_c_paraph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wrong_nums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a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UNION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ALL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TOP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@p_daywords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w_spell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w_pronun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w_c_paraph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all_words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like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@p_select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+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'%'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AND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tb_word_record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@u_id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order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newid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b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ORDER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ELSE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无单词学习记录 则单词组成仅仅为今日新学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TOP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@p_daywords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w_spell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w_pronun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w_c_paraph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all_words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like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@p_select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+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'%'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ORDER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NewID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GO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测试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EXECUTE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get_today_words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'978449362'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609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22A2F2-325B-431D-B201-86CC355F4B2C}"/>
              </a:ext>
            </a:extLst>
          </p:cNvPr>
          <p:cNvSpPr txBox="1"/>
          <p:nvPr/>
        </p:nvSpPr>
        <p:spPr>
          <a:xfrm>
            <a:off x="544496" y="1182025"/>
            <a:ext cx="69817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另外，此存储过程生成的今日词汇表会存储到临时表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##temp_todaywords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中，便于用户一天内多次访问。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948E5D-3908-4CEE-94F8-56B4BE9B72ED}"/>
              </a:ext>
            </a:extLst>
          </p:cNvPr>
          <p:cNvSpPr txBox="1"/>
          <p:nvPr/>
        </p:nvSpPr>
        <p:spPr>
          <a:xfrm>
            <a:off x="54303" y="1913315"/>
            <a:ext cx="97190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存入临时表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创建临时表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TABLE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##temp_todaywords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u_id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6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w_spell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varchar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50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w_pronun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nvarchar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50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w_c_paraph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nvarchar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255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CONSTRAINT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un_wid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unique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临时表插入数据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INSERT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##temp_todaywords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EXECUTE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get_today_words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'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978449362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'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查询临时表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##temp_todaywords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删除临时表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OBJECT_ID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'</a:t>
            </a:r>
            <a:r>
              <a:rPr lang="en-US" altLang="zh-CN" sz="1800" kern="0" dirty="0" err="1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tempdb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..##</a:t>
            </a:r>
            <a:r>
              <a:rPr lang="en-US" altLang="zh-CN" sz="1800" kern="0" dirty="0" err="1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temp_todaywords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'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null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drop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table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##temp_todaywords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D5AB9E-24EF-4D92-BAD3-BB7DBBCD2C3A}"/>
              </a:ext>
            </a:extLst>
          </p:cNvPr>
          <p:cNvPicPr/>
          <p:nvPr/>
        </p:nvPicPr>
        <p:blipFill rotWithShape="1">
          <a:blip r:embed="rId2"/>
          <a:srcRect r="25514"/>
          <a:stretch/>
        </p:blipFill>
        <p:spPr>
          <a:xfrm>
            <a:off x="7592207" y="1454037"/>
            <a:ext cx="4362260" cy="347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84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9AED16-79D0-4F64-B75E-6ECF7F7D5A9D}"/>
              </a:ext>
            </a:extLst>
          </p:cNvPr>
          <p:cNvSpPr txBox="1"/>
          <p:nvPr/>
        </p:nvSpPr>
        <p:spPr>
          <a:xfrm>
            <a:off x="576212" y="1187424"/>
            <a:ext cx="114335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得到单词四个选项的存储过程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get_options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该存储过程用于生成每个单词对应的中文选项。其过程运用了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Levenshtein Distance (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编辑距离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算法，通过此算法来找到与当前单词拼写字符串相似度最高的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个单词选项。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B772FB-60EC-4F04-B81A-19379EB5809F}"/>
              </a:ext>
            </a:extLst>
          </p:cNvPr>
          <p:cNvSpPr txBox="1"/>
          <p:nvPr/>
        </p:nvSpPr>
        <p:spPr>
          <a:xfrm>
            <a:off x="576212" y="2466585"/>
            <a:ext cx="106876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PROCEDURE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get_options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@w_id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6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DECLARE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@w_spell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varchar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50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@dictionary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2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@w_spell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w_spell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all_words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@w_id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@dictionary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=LEFT(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@w_id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2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TOP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4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w_spell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w_pronun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w_c_paraph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,(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dbo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.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edit_distance_within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@w_spell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all_words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.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w_spell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similarity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all_words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like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@dictionary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+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'%'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AND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((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dbo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.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edit_distance_within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@w_spell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all_words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.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w_spell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BETWEEN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0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AND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9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ORDER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similarity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GO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测试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EXECUTE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get_options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'025000'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3A2396-B106-40C9-A1AA-F13C7FE4E070}"/>
              </a:ext>
            </a:extLst>
          </p:cNvPr>
          <p:cNvPicPr/>
          <p:nvPr/>
        </p:nvPicPr>
        <p:blipFill rotWithShape="1">
          <a:blip r:embed="rId2"/>
          <a:srcRect b="39137"/>
          <a:stretch/>
        </p:blipFill>
        <p:spPr>
          <a:xfrm>
            <a:off x="6703145" y="2203087"/>
            <a:ext cx="5029200" cy="136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6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7F35-ED01-45C8-A8DB-6D8211B2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系统需求分析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8C60F2-FA95-4818-B29A-D07E3B8D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îṡlïḓé">
            <a:extLst>
              <a:ext uri="{FF2B5EF4-FFF2-40B4-BE49-F238E27FC236}">
                <a16:creationId xmlns:a16="http://schemas.microsoft.com/office/drawing/2014/main" id="{CDC3C392-9079-4493-9CD6-F182C37632A0}"/>
              </a:ext>
            </a:extLst>
          </p:cNvPr>
          <p:cNvSpPr/>
          <p:nvPr/>
        </p:nvSpPr>
        <p:spPr bwMode="auto">
          <a:xfrm>
            <a:off x="8293100" y="1143496"/>
            <a:ext cx="3696949" cy="5714504"/>
          </a:xfrm>
          <a:custGeom>
            <a:avLst/>
            <a:gdLst>
              <a:gd name="T0" fmla="*/ 179 w 1208"/>
              <a:gd name="T1" fmla="*/ 1688 h 1871"/>
              <a:gd name="T2" fmla="*/ 202 w 1208"/>
              <a:gd name="T3" fmla="*/ 1722 h 1871"/>
              <a:gd name="T4" fmla="*/ 213 w 1208"/>
              <a:gd name="T5" fmla="*/ 1871 h 1871"/>
              <a:gd name="T6" fmla="*/ 1031 w 1208"/>
              <a:gd name="T7" fmla="*/ 1871 h 1871"/>
              <a:gd name="T8" fmla="*/ 1055 w 1208"/>
              <a:gd name="T9" fmla="*/ 1729 h 1871"/>
              <a:gd name="T10" fmla="*/ 1100 w 1208"/>
              <a:gd name="T11" fmla="*/ 1530 h 1871"/>
              <a:gd name="T12" fmla="*/ 1167 w 1208"/>
              <a:gd name="T13" fmla="*/ 1351 h 1871"/>
              <a:gd name="T14" fmla="*/ 1196 w 1208"/>
              <a:gd name="T15" fmla="*/ 1037 h 1871"/>
              <a:gd name="T16" fmla="*/ 1100 w 1208"/>
              <a:gd name="T17" fmla="*/ 823 h 1871"/>
              <a:gd name="T18" fmla="*/ 945 w 1208"/>
              <a:gd name="T19" fmla="*/ 690 h 1871"/>
              <a:gd name="T20" fmla="*/ 925 w 1208"/>
              <a:gd name="T21" fmla="*/ 639 h 1871"/>
              <a:gd name="T22" fmla="*/ 890 w 1208"/>
              <a:gd name="T23" fmla="*/ 576 h 1871"/>
              <a:gd name="T24" fmla="*/ 949 w 1208"/>
              <a:gd name="T25" fmla="*/ 452 h 1871"/>
              <a:gd name="T26" fmla="*/ 925 w 1208"/>
              <a:gd name="T27" fmla="*/ 121 h 1871"/>
              <a:gd name="T28" fmla="*/ 810 w 1208"/>
              <a:gd name="T29" fmla="*/ 28 h 1871"/>
              <a:gd name="T30" fmla="*/ 796 w 1208"/>
              <a:gd name="T31" fmla="*/ 24 h 1871"/>
              <a:gd name="T32" fmla="*/ 733 w 1208"/>
              <a:gd name="T33" fmla="*/ 8 h 1871"/>
              <a:gd name="T34" fmla="*/ 508 w 1208"/>
              <a:gd name="T35" fmla="*/ 56 h 1871"/>
              <a:gd name="T36" fmla="*/ 386 w 1208"/>
              <a:gd name="T37" fmla="*/ 160 h 1871"/>
              <a:gd name="T38" fmla="*/ 402 w 1208"/>
              <a:gd name="T39" fmla="*/ 190 h 1871"/>
              <a:gd name="T40" fmla="*/ 396 w 1208"/>
              <a:gd name="T41" fmla="*/ 263 h 1871"/>
              <a:gd name="T42" fmla="*/ 410 w 1208"/>
              <a:gd name="T43" fmla="*/ 426 h 1871"/>
              <a:gd name="T44" fmla="*/ 386 w 1208"/>
              <a:gd name="T45" fmla="*/ 527 h 1871"/>
              <a:gd name="T46" fmla="*/ 418 w 1208"/>
              <a:gd name="T47" fmla="*/ 588 h 1871"/>
              <a:gd name="T48" fmla="*/ 226 w 1208"/>
              <a:gd name="T49" fmla="*/ 673 h 1871"/>
              <a:gd name="T50" fmla="*/ 153 w 1208"/>
              <a:gd name="T51" fmla="*/ 963 h 1871"/>
              <a:gd name="T52" fmla="*/ 120 w 1208"/>
              <a:gd name="T53" fmla="*/ 1022 h 1871"/>
              <a:gd name="T54" fmla="*/ 106 w 1208"/>
              <a:gd name="T55" fmla="*/ 1057 h 1871"/>
              <a:gd name="T56" fmla="*/ 6 w 1208"/>
              <a:gd name="T57" fmla="*/ 1371 h 1871"/>
              <a:gd name="T58" fmla="*/ 175 w 1208"/>
              <a:gd name="T59" fmla="*/ 1664 h 1871"/>
              <a:gd name="T60" fmla="*/ 326 w 1208"/>
              <a:gd name="T61" fmla="*/ 888 h 1871"/>
              <a:gd name="T62" fmla="*/ 373 w 1208"/>
              <a:gd name="T63" fmla="*/ 811 h 1871"/>
              <a:gd name="T64" fmla="*/ 441 w 1208"/>
              <a:gd name="T65" fmla="*/ 773 h 1871"/>
              <a:gd name="T66" fmla="*/ 484 w 1208"/>
              <a:gd name="T67" fmla="*/ 746 h 1871"/>
              <a:gd name="T68" fmla="*/ 526 w 1208"/>
              <a:gd name="T69" fmla="*/ 718 h 1871"/>
              <a:gd name="T70" fmla="*/ 569 w 1208"/>
              <a:gd name="T71" fmla="*/ 738 h 1871"/>
              <a:gd name="T72" fmla="*/ 453 w 1208"/>
              <a:gd name="T73" fmla="*/ 813 h 1871"/>
              <a:gd name="T74" fmla="*/ 341 w 1208"/>
              <a:gd name="T75" fmla="*/ 911 h 1871"/>
              <a:gd name="T76" fmla="*/ 300 w 1208"/>
              <a:gd name="T77" fmla="*/ 998 h 1871"/>
              <a:gd name="T78" fmla="*/ 261 w 1208"/>
              <a:gd name="T79" fmla="*/ 1014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8" h="1871">
                <a:moveTo>
                  <a:pt x="175" y="1664"/>
                </a:moveTo>
                <a:cubicBezTo>
                  <a:pt x="179" y="1668"/>
                  <a:pt x="181" y="1678"/>
                  <a:pt x="179" y="1688"/>
                </a:cubicBezTo>
                <a:cubicBezTo>
                  <a:pt x="177" y="1696"/>
                  <a:pt x="177" y="1704"/>
                  <a:pt x="175" y="1716"/>
                </a:cubicBezTo>
                <a:cubicBezTo>
                  <a:pt x="181" y="1716"/>
                  <a:pt x="190" y="1720"/>
                  <a:pt x="202" y="1722"/>
                </a:cubicBezTo>
                <a:cubicBezTo>
                  <a:pt x="212" y="1725"/>
                  <a:pt x="220" y="1727"/>
                  <a:pt x="226" y="1727"/>
                </a:cubicBezTo>
                <a:cubicBezTo>
                  <a:pt x="224" y="1758"/>
                  <a:pt x="220" y="1806"/>
                  <a:pt x="213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5" y="1856"/>
                  <a:pt x="1039" y="1846"/>
                  <a:pt x="1041" y="1842"/>
                </a:cubicBezTo>
                <a:cubicBezTo>
                  <a:pt x="1045" y="1818"/>
                  <a:pt x="1051" y="1781"/>
                  <a:pt x="1055" y="1729"/>
                </a:cubicBezTo>
                <a:cubicBezTo>
                  <a:pt x="1059" y="1676"/>
                  <a:pt x="1065" y="1639"/>
                  <a:pt x="1071" y="1615"/>
                </a:cubicBezTo>
                <a:cubicBezTo>
                  <a:pt x="1076" y="1593"/>
                  <a:pt x="1086" y="1564"/>
                  <a:pt x="1100" y="1530"/>
                </a:cubicBezTo>
                <a:cubicBezTo>
                  <a:pt x="1123" y="1471"/>
                  <a:pt x="1135" y="1440"/>
                  <a:pt x="1135" y="1440"/>
                </a:cubicBezTo>
                <a:cubicBezTo>
                  <a:pt x="1155" y="1382"/>
                  <a:pt x="1165" y="1351"/>
                  <a:pt x="1167" y="1351"/>
                </a:cubicBezTo>
                <a:cubicBezTo>
                  <a:pt x="1180" y="1319"/>
                  <a:pt x="1194" y="1294"/>
                  <a:pt x="1208" y="1278"/>
                </a:cubicBezTo>
                <a:cubicBezTo>
                  <a:pt x="1206" y="1164"/>
                  <a:pt x="1202" y="1083"/>
                  <a:pt x="1196" y="1037"/>
                </a:cubicBezTo>
                <a:cubicBezTo>
                  <a:pt x="1188" y="957"/>
                  <a:pt x="1167" y="899"/>
                  <a:pt x="1135" y="856"/>
                </a:cubicBezTo>
                <a:cubicBezTo>
                  <a:pt x="1129" y="848"/>
                  <a:pt x="1116" y="836"/>
                  <a:pt x="1100" y="823"/>
                </a:cubicBezTo>
                <a:cubicBezTo>
                  <a:pt x="1080" y="805"/>
                  <a:pt x="1067" y="793"/>
                  <a:pt x="1061" y="787"/>
                </a:cubicBezTo>
                <a:cubicBezTo>
                  <a:pt x="1014" y="740"/>
                  <a:pt x="976" y="708"/>
                  <a:pt x="945" y="690"/>
                </a:cubicBezTo>
                <a:cubicBezTo>
                  <a:pt x="945" y="681"/>
                  <a:pt x="939" y="665"/>
                  <a:pt x="927" y="645"/>
                </a:cubicBezTo>
                <a:cubicBezTo>
                  <a:pt x="927" y="643"/>
                  <a:pt x="925" y="641"/>
                  <a:pt x="925" y="639"/>
                </a:cubicBezTo>
                <a:cubicBezTo>
                  <a:pt x="912" y="614"/>
                  <a:pt x="904" y="594"/>
                  <a:pt x="904" y="580"/>
                </a:cubicBezTo>
                <a:cubicBezTo>
                  <a:pt x="900" y="576"/>
                  <a:pt x="896" y="576"/>
                  <a:pt x="890" y="576"/>
                </a:cubicBezTo>
                <a:cubicBezTo>
                  <a:pt x="886" y="576"/>
                  <a:pt x="880" y="574"/>
                  <a:pt x="871" y="574"/>
                </a:cubicBezTo>
                <a:cubicBezTo>
                  <a:pt x="906" y="549"/>
                  <a:pt x="931" y="509"/>
                  <a:pt x="949" y="452"/>
                </a:cubicBezTo>
                <a:cubicBezTo>
                  <a:pt x="965" y="397"/>
                  <a:pt x="971" y="340"/>
                  <a:pt x="967" y="280"/>
                </a:cubicBezTo>
                <a:cubicBezTo>
                  <a:pt x="963" y="217"/>
                  <a:pt x="949" y="162"/>
                  <a:pt x="925" y="121"/>
                </a:cubicBezTo>
                <a:cubicBezTo>
                  <a:pt x="896" y="73"/>
                  <a:pt x="859" y="44"/>
                  <a:pt x="812" y="36"/>
                </a:cubicBezTo>
                <a:cubicBezTo>
                  <a:pt x="806" y="36"/>
                  <a:pt x="806" y="32"/>
                  <a:pt x="810" y="28"/>
                </a:cubicBezTo>
                <a:cubicBezTo>
                  <a:pt x="812" y="24"/>
                  <a:pt x="812" y="22"/>
                  <a:pt x="808" y="22"/>
                </a:cubicBezTo>
                <a:cubicBezTo>
                  <a:pt x="802" y="20"/>
                  <a:pt x="798" y="20"/>
                  <a:pt x="796" y="24"/>
                </a:cubicBezTo>
                <a:cubicBezTo>
                  <a:pt x="794" y="28"/>
                  <a:pt x="792" y="32"/>
                  <a:pt x="790" y="32"/>
                </a:cubicBezTo>
                <a:cubicBezTo>
                  <a:pt x="782" y="22"/>
                  <a:pt x="763" y="14"/>
                  <a:pt x="733" y="8"/>
                </a:cubicBezTo>
                <a:cubicBezTo>
                  <a:pt x="706" y="2"/>
                  <a:pt x="680" y="0"/>
                  <a:pt x="657" y="0"/>
                </a:cubicBezTo>
                <a:cubicBezTo>
                  <a:pt x="614" y="6"/>
                  <a:pt x="565" y="24"/>
                  <a:pt x="508" y="56"/>
                </a:cubicBezTo>
                <a:cubicBezTo>
                  <a:pt x="477" y="75"/>
                  <a:pt x="437" y="99"/>
                  <a:pt x="386" y="129"/>
                </a:cubicBezTo>
                <a:cubicBezTo>
                  <a:pt x="390" y="140"/>
                  <a:pt x="388" y="150"/>
                  <a:pt x="386" y="160"/>
                </a:cubicBezTo>
                <a:cubicBezTo>
                  <a:pt x="382" y="166"/>
                  <a:pt x="377" y="174"/>
                  <a:pt x="373" y="190"/>
                </a:cubicBezTo>
                <a:cubicBezTo>
                  <a:pt x="384" y="192"/>
                  <a:pt x="394" y="192"/>
                  <a:pt x="402" y="190"/>
                </a:cubicBezTo>
                <a:cubicBezTo>
                  <a:pt x="412" y="186"/>
                  <a:pt x="418" y="186"/>
                  <a:pt x="420" y="186"/>
                </a:cubicBezTo>
                <a:cubicBezTo>
                  <a:pt x="416" y="202"/>
                  <a:pt x="408" y="229"/>
                  <a:pt x="396" y="263"/>
                </a:cubicBezTo>
                <a:cubicBezTo>
                  <a:pt x="388" y="292"/>
                  <a:pt x="386" y="324"/>
                  <a:pt x="386" y="353"/>
                </a:cubicBezTo>
                <a:cubicBezTo>
                  <a:pt x="414" y="369"/>
                  <a:pt x="422" y="393"/>
                  <a:pt x="410" y="426"/>
                </a:cubicBezTo>
                <a:cubicBezTo>
                  <a:pt x="404" y="444"/>
                  <a:pt x="390" y="472"/>
                  <a:pt x="369" y="511"/>
                </a:cubicBezTo>
                <a:cubicBezTo>
                  <a:pt x="369" y="519"/>
                  <a:pt x="375" y="523"/>
                  <a:pt x="386" y="527"/>
                </a:cubicBezTo>
                <a:cubicBezTo>
                  <a:pt x="390" y="529"/>
                  <a:pt x="398" y="531"/>
                  <a:pt x="412" y="531"/>
                </a:cubicBezTo>
                <a:cubicBezTo>
                  <a:pt x="412" y="556"/>
                  <a:pt x="414" y="574"/>
                  <a:pt x="418" y="588"/>
                </a:cubicBezTo>
                <a:cubicBezTo>
                  <a:pt x="422" y="596"/>
                  <a:pt x="431" y="608"/>
                  <a:pt x="443" y="625"/>
                </a:cubicBezTo>
                <a:cubicBezTo>
                  <a:pt x="367" y="608"/>
                  <a:pt x="296" y="625"/>
                  <a:pt x="226" y="673"/>
                </a:cubicBezTo>
                <a:cubicBezTo>
                  <a:pt x="218" y="698"/>
                  <a:pt x="206" y="744"/>
                  <a:pt x="194" y="815"/>
                </a:cubicBezTo>
                <a:cubicBezTo>
                  <a:pt x="181" y="884"/>
                  <a:pt x="167" y="933"/>
                  <a:pt x="153" y="963"/>
                </a:cubicBezTo>
                <a:cubicBezTo>
                  <a:pt x="149" y="972"/>
                  <a:pt x="143" y="984"/>
                  <a:pt x="132" y="1002"/>
                </a:cubicBezTo>
                <a:cubicBezTo>
                  <a:pt x="128" y="1010"/>
                  <a:pt x="124" y="1016"/>
                  <a:pt x="120" y="1022"/>
                </a:cubicBezTo>
                <a:cubicBezTo>
                  <a:pt x="116" y="1030"/>
                  <a:pt x="112" y="1039"/>
                  <a:pt x="110" y="1045"/>
                </a:cubicBezTo>
                <a:cubicBezTo>
                  <a:pt x="108" y="1049"/>
                  <a:pt x="108" y="1053"/>
                  <a:pt x="106" y="1057"/>
                </a:cubicBezTo>
                <a:cubicBezTo>
                  <a:pt x="73" y="1134"/>
                  <a:pt x="53" y="1181"/>
                  <a:pt x="47" y="1201"/>
                </a:cubicBezTo>
                <a:cubicBezTo>
                  <a:pt x="24" y="1262"/>
                  <a:pt x="10" y="1319"/>
                  <a:pt x="6" y="1371"/>
                </a:cubicBezTo>
                <a:cubicBezTo>
                  <a:pt x="0" y="1457"/>
                  <a:pt x="8" y="1528"/>
                  <a:pt x="26" y="1578"/>
                </a:cubicBezTo>
                <a:cubicBezTo>
                  <a:pt x="55" y="1647"/>
                  <a:pt x="104" y="1676"/>
                  <a:pt x="175" y="1664"/>
                </a:cubicBezTo>
                <a:close/>
                <a:moveTo>
                  <a:pt x="296" y="917"/>
                </a:moveTo>
                <a:cubicBezTo>
                  <a:pt x="300" y="911"/>
                  <a:pt x="312" y="901"/>
                  <a:pt x="326" y="888"/>
                </a:cubicBezTo>
                <a:cubicBezTo>
                  <a:pt x="341" y="876"/>
                  <a:pt x="351" y="864"/>
                  <a:pt x="357" y="856"/>
                </a:cubicBezTo>
                <a:cubicBezTo>
                  <a:pt x="363" y="846"/>
                  <a:pt x="369" y="832"/>
                  <a:pt x="373" y="811"/>
                </a:cubicBezTo>
                <a:cubicBezTo>
                  <a:pt x="379" y="789"/>
                  <a:pt x="386" y="773"/>
                  <a:pt x="390" y="763"/>
                </a:cubicBezTo>
                <a:cubicBezTo>
                  <a:pt x="410" y="771"/>
                  <a:pt x="426" y="775"/>
                  <a:pt x="441" y="773"/>
                </a:cubicBezTo>
                <a:cubicBezTo>
                  <a:pt x="455" y="771"/>
                  <a:pt x="471" y="767"/>
                  <a:pt x="490" y="759"/>
                </a:cubicBezTo>
                <a:cubicBezTo>
                  <a:pt x="490" y="754"/>
                  <a:pt x="488" y="750"/>
                  <a:pt x="484" y="746"/>
                </a:cubicBezTo>
                <a:cubicBezTo>
                  <a:pt x="479" y="742"/>
                  <a:pt x="479" y="738"/>
                  <a:pt x="479" y="734"/>
                </a:cubicBezTo>
                <a:cubicBezTo>
                  <a:pt x="494" y="738"/>
                  <a:pt x="510" y="734"/>
                  <a:pt x="526" y="718"/>
                </a:cubicBezTo>
                <a:cubicBezTo>
                  <a:pt x="545" y="704"/>
                  <a:pt x="561" y="700"/>
                  <a:pt x="575" y="706"/>
                </a:cubicBezTo>
                <a:cubicBezTo>
                  <a:pt x="577" y="714"/>
                  <a:pt x="577" y="726"/>
                  <a:pt x="569" y="738"/>
                </a:cubicBezTo>
                <a:cubicBezTo>
                  <a:pt x="559" y="754"/>
                  <a:pt x="555" y="765"/>
                  <a:pt x="553" y="767"/>
                </a:cubicBezTo>
                <a:cubicBezTo>
                  <a:pt x="543" y="775"/>
                  <a:pt x="508" y="791"/>
                  <a:pt x="453" y="813"/>
                </a:cubicBezTo>
                <a:cubicBezTo>
                  <a:pt x="410" y="832"/>
                  <a:pt x="382" y="850"/>
                  <a:pt x="365" y="870"/>
                </a:cubicBezTo>
                <a:cubicBezTo>
                  <a:pt x="357" y="878"/>
                  <a:pt x="351" y="892"/>
                  <a:pt x="341" y="911"/>
                </a:cubicBezTo>
                <a:cubicBezTo>
                  <a:pt x="333" y="929"/>
                  <a:pt x="324" y="943"/>
                  <a:pt x="316" y="951"/>
                </a:cubicBezTo>
                <a:cubicBezTo>
                  <a:pt x="314" y="968"/>
                  <a:pt x="308" y="984"/>
                  <a:pt x="300" y="998"/>
                </a:cubicBezTo>
                <a:cubicBezTo>
                  <a:pt x="296" y="1008"/>
                  <a:pt x="286" y="1020"/>
                  <a:pt x="275" y="1037"/>
                </a:cubicBezTo>
                <a:cubicBezTo>
                  <a:pt x="267" y="1030"/>
                  <a:pt x="263" y="1022"/>
                  <a:pt x="261" y="1014"/>
                </a:cubicBezTo>
                <a:cubicBezTo>
                  <a:pt x="253" y="990"/>
                  <a:pt x="265" y="957"/>
                  <a:pt x="296" y="917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43D78-F48B-4FFA-A9DB-96A0ED4AA559}"/>
              </a:ext>
            </a:extLst>
          </p:cNvPr>
          <p:cNvSpPr txBox="1"/>
          <p:nvPr/>
        </p:nvSpPr>
        <p:spPr>
          <a:xfrm>
            <a:off x="800100" y="1517848"/>
            <a:ext cx="7810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单词速记数据库是基于</a:t>
            </a:r>
            <a:r>
              <a:rPr lang="en-US" altLang="zh-CN" sz="2000" dirty="0"/>
              <a:t>SQL Server 2017</a:t>
            </a:r>
            <a:r>
              <a:rPr lang="zh-CN" altLang="en-US" sz="2000" dirty="0"/>
              <a:t>开发的 。其系统的主要需求是完成对用户单词记忆数据的相关管理。系统的主要面对对象是广大需要背单词的英语学习者。系统的信息需求如下：</a:t>
            </a:r>
          </a:p>
          <a:p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9CD37A-1B97-4563-89C9-08A42F139503}"/>
              </a:ext>
            </a:extLst>
          </p:cNvPr>
          <p:cNvSpPr txBox="1"/>
          <p:nvPr/>
        </p:nvSpPr>
        <p:spPr>
          <a:xfrm>
            <a:off x="695325" y="2854807"/>
            <a:ext cx="9998278" cy="2807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用户录入昵称、密码等基本信息注册进入系统的身份，用户输入编号和密码开始使用系统，初始化选择的学习词典编号和学习计划。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用户可以根据自己的学习安排选择词典和学习计划。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学习新单词与复习旧单词，初始化今日单词学习数据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记忆单词时，正确释义配合三个类似单词的释义让用户做选择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根据用户单词的记忆次数得出单词的记忆错误率，给出用户直观可见的学习分析数据</a:t>
            </a:r>
          </a:p>
        </p:txBody>
      </p:sp>
    </p:spTree>
    <p:extLst>
      <p:ext uri="{BB962C8B-B14F-4D97-AF65-F5344CB8AC3E}">
        <p14:creationId xmlns:p14="http://schemas.microsoft.com/office/powerpoint/2010/main" val="1302897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2A4999-A66F-43D7-95C8-3A6BC3A3306C}"/>
              </a:ext>
            </a:extLst>
          </p:cNvPr>
          <p:cNvSpPr txBox="1"/>
          <p:nvPr/>
        </p:nvSpPr>
        <p:spPr>
          <a:xfrm>
            <a:off x="586817" y="1228635"/>
            <a:ext cx="114417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用户单击选项的存储过程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select_option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该存储过程用于用户单击选项时一系列处理的存储过程。用户选择时，触发触发器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tr_recite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同时更新单词记录表（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tb_word_record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），选错时错误次数（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wrong_nums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D8D222-A38C-4443-9C7F-6BE4007CB76F}"/>
              </a:ext>
            </a:extLst>
          </p:cNvPr>
          <p:cNvSpPr txBox="1"/>
          <p:nvPr/>
        </p:nvSpPr>
        <p:spPr>
          <a:xfrm>
            <a:off x="921469" y="2549007"/>
            <a:ext cx="107724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PROCEDURE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select_option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@u_id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@w_id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6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当前词汇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@select_id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6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选择选项的词汇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DECLARE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@w_r_id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@wrong_nums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@w_r_id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cast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floor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rand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()*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10000000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bigint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EXISTS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tb_word_record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AND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BEGIN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43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4FE2E-8C52-4F48-A8A5-6CA2FE31ED92}"/>
              </a:ext>
            </a:extLst>
          </p:cNvPr>
          <p:cNvSpPr txBox="1"/>
          <p:nvPr/>
        </p:nvSpPr>
        <p:spPr>
          <a:xfrm>
            <a:off x="695325" y="1225689"/>
            <a:ext cx="108013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@wrong_nums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wrong_nums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tb_word_record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AND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@w_id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@w_id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!=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@select_id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选错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@wrong_nums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@wrong_nums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+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 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UPDATE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tb_word_record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wrong_nums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@wrong_nums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AND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@w_id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ELSE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BEGIN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@wrong_nums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0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@w_id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!=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@select_id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选错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@wrong_nums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@wrong_nums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+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 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INSERT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INTO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tb_word_record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VALUES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@w_r_id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@wrong_nums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GETDATE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GO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测试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EXECUTE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select_option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'978449362'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'014377'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'014377'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458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B50C1D-1FF5-49BF-9607-31B68035BAF1}"/>
              </a:ext>
            </a:extLst>
          </p:cNvPr>
          <p:cNvSpPr txBox="1"/>
          <p:nvPr/>
        </p:nvSpPr>
        <p:spPr>
          <a:xfrm>
            <a:off x="695324" y="1280406"/>
            <a:ext cx="114275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触发器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tr_recite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触发的存储过程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update_study_record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该存储过程用于用户背单词时学习记录表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(tb_study_record)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的更新以及计划表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(tb_plan)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的更新。用户选对时，删除今日词汇表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临时表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##temp_todaywords)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中的一行该单词数据；用户选错时，会重新插入该单词数据至今日词汇表。同时更新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插入学习记录表和计划表的数据。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4329FE-D4F2-46AC-91A3-7607D69AF2C8}"/>
              </a:ext>
            </a:extLst>
          </p:cNvPr>
          <p:cNvSpPr txBox="1"/>
          <p:nvPr/>
        </p:nvSpPr>
        <p:spPr>
          <a:xfrm>
            <a:off x="563348" y="2587038"/>
            <a:ext cx="114275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PROCEDURE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update_study_record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@u_id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word_record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表更新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/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插入行的用户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@w_id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6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word_record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表更新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/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插入行的词汇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@isRight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是否选对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 0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错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 1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对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DECLARE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@s_r_id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w_spell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VARCHAR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50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w_pronun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nvarchar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50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	@w_c_paraph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nvarchar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255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s_wrong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s_total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	@p_leave_total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p_leave_days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p_daywords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cur_date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date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@s_r_id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cast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floor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rand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()*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10000000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bigint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@cur_date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GETDATE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@w_spell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w_spell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w_pronun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w_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pronun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w_c_paraph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w_c_paraph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all_words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@w_id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@p_leave_total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p_leave_total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p_leave_days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p_leave_days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p_daywords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p_daywords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tb_plan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5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系统主要数据表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240FED-8D19-40FA-8F19-6D9D53F2F325}"/>
              </a:ext>
            </a:extLst>
          </p:cNvPr>
          <p:cNvSpPr txBox="1"/>
          <p:nvPr/>
        </p:nvSpPr>
        <p:spPr>
          <a:xfrm>
            <a:off x="765929" y="1504223"/>
            <a:ext cx="108950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从临时表中删除该行 当日学习单词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-1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DELETE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##temp_todaywords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AND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@w_id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EXISTS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tb_study_record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u_id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AND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study_date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@cur_date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当日有学习记录，则为更新记录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@isRight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0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选错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BEGIN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@s_wrong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count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(*)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tb_word_record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AND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wrong_nums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&gt;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0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AND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study_date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@cur_date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重新插入临时表尾部 错词重新学习 当日单词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+1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INSERT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INTO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##temp_todaywords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VALUES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@w_spell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@w_pronun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@w_c_paraph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UPDATE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tb_study_record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s_wrong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@s_wrong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ELSE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32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业务流程图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9BC080-59A4-4EB6-9367-40977E7875A6}"/>
              </a:ext>
            </a:extLst>
          </p:cNvPr>
          <p:cNvSpPr txBox="1"/>
          <p:nvPr/>
        </p:nvSpPr>
        <p:spPr>
          <a:xfrm>
            <a:off x="474090" y="1206731"/>
            <a:ext cx="116205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6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选对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BEGIN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plan</a:t>
            </a:r>
            <a:r>
              <a:rPr lang="zh-CN" altLang="zh-CN" sz="16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表中剩余单词总数减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1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@p_leave_total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@p_leave_total 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6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更新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tb_study_record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@s_total 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s_total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tb_study_record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 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 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AND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study_date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@cur_date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16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UPDATE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tb_study_record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s_total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@s_total 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1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ELSE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6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当日无学习记录，则为插入记录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@isRight 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0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6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选错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BEGIN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6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插入临时表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INSERT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INTO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##temp_todaywords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VALUES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@w_id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@w_spell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@w_pronun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@w_c_paraph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6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插入</a:t>
            </a:r>
            <a:r>
              <a:rPr lang="en-US" altLang="zh-CN" sz="1600" kern="0" dirty="0" err="1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study_record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@s_total 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0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INSERT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INTO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tb_study_record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VALUES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@s_r_id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@s_total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@s_wrong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@cur_date</a:t>
            </a:r>
            <a:r>
              <a:rPr lang="en-US" altLang="zh-CN" sz="16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ELSE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91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业务流程图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3A9BEF-D2BC-4F08-8AFD-C7CC8BF6C678}"/>
              </a:ext>
            </a:extLst>
          </p:cNvPr>
          <p:cNvSpPr txBox="1"/>
          <p:nvPr/>
        </p:nvSpPr>
        <p:spPr>
          <a:xfrm>
            <a:off x="695325" y="1359920"/>
            <a:ext cx="1129557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选对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BEGIN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plan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表中剩余单词总数减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1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@p_leave_total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@p_leave_total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插入到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tb_study_record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@s_wrong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s_wrong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tb_study_record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@s_wrong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0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@s_total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INSERT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INTO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tb_study_record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VALUES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@s_r_id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@s_total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@s_wrong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@cur_date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更新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plan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表剩余天数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@p_leave_days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ceiling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cast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@p_leave_total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float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)/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@p_daywords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UPDATE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tb_plan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SET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p_leave_total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@p_leave_total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p_leave_days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@p_leave_days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update_time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@cur_date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846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业务流程图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B9436E-2346-4686-B531-8D3FF74B60BE}"/>
              </a:ext>
            </a:extLst>
          </p:cNvPr>
          <p:cNvSpPr txBox="1"/>
          <p:nvPr/>
        </p:nvSpPr>
        <p:spPr>
          <a:xfrm>
            <a:off x="695325" y="1269964"/>
            <a:ext cx="9584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8.get_options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存储过程调用的算法函数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edit_distance_within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15A54E-809D-42CB-9967-A6FDE608C897}"/>
              </a:ext>
            </a:extLst>
          </p:cNvPr>
          <p:cNvSpPr txBox="1"/>
          <p:nvPr/>
        </p:nvSpPr>
        <p:spPr>
          <a:xfrm>
            <a:off x="564331" y="1841240"/>
            <a:ext cx="1222784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/*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**@param s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和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t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为比较字符串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@param d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为限定最大编辑操作次数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@return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最少编辑操作次数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(-1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即为超过最大编辑操作次数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*/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FUNCTION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edit_distance_within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@s </a:t>
            </a:r>
            <a:r>
              <a:rPr lang="en-US" altLang="zh-CN" sz="20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nvarchar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4000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@t </a:t>
            </a:r>
            <a:r>
              <a:rPr lang="en-US" altLang="zh-CN" sz="20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nvarchar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4000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RETURNS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BEGIN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DECLARE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@sl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@tl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@i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@j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@sc </a:t>
            </a:r>
            <a:r>
              <a:rPr lang="en-US" altLang="zh-CN" sz="20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@c1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  @cv0 </a:t>
            </a:r>
            <a:r>
              <a:rPr lang="en-US" altLang="zh-CN" sz="20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nvarchar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4000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@cv1 </a:t>
            </a:r>
            <a:r>
              <a:rPr lang="en-US" altLang="zh-CN" sz="20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nvarchar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4000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@cmin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@sl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LEN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@tl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LEN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@cv1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''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@j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1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@i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1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0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WHILE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@j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@tl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 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@cv1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@cv1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+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@j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@j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@j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+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1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WHILE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@i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@sl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BEGIN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582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业务流程图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6DC04F-B6DB-48BC-8715-0A6660B9535E}"/>
              </a:ext>
            </a:extLst>
          </p:cNvPr>
          <p:cNvSpPr txBox="1"/>
          <p:nvPr/>
        </p:nvSpPr>
        <p:spPr>
          <a:xfrm>
            <a:off x="695325" y="1321491"/>
            <a:ext cx="108996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@sc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SUBSTRING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@s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@i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1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@c1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@i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@i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@cv0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''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@j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1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@cmin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4000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@j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@tl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BEGIN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   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1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   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@c1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@c1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CASE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WHEN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@sc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SUBSTRING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@t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@j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1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THEN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1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ELSE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0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   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@c1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@c1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   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@c1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UNICODE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SUBSTRING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@cv1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@j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1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))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1  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   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@c1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@c1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   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@cmin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@cmin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   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@cv0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@cv0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NCHAR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@c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@j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@j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1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@cmin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@d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BREAK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@cv1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@cv0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@i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@i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1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CASE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WHEN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@cmin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@d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@d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THEN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@c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ELSE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 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GO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测试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SELECT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dbo</a:t>
            </a:r>
            <a:r>
              <a:rPr lang="en-US" altLang="zh-CN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edit_distance_within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'surface'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'sdsadas'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10</a:t>
            </a:r>
            <a:r>
              <a:rPr lang="en-US" altLang="zh-CN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1EDB48-E6AB-4675-9110-65016C0FE0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73798" y="3334732"/>
            <a:ext cx="4876800" cy="180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51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触发器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C58D00-7276-415D-A92F-C91E28842CB4}"/>
              </a:ext>
            </a:extLst>
          </p:cNvPr>
          <p:cNvSpPr txBox="1"/>
          <p:nvPr/>
        </p:nvSpPr>
        <p:spPr>
          <a:xfrm>
            <a:off x="695325" y="1244366"/>
            <a:ext cx="10801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用户背词的触发器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tr_recite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该触发器用于用户背词时的处理，调用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update_study_record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存储过程。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64D911-AE51-4381-8F64-113D20DC12D9}"/>
              </a:ext>
            </a:extLst>
          </p:cNvPr>
          <p:cNvSpPr txBox="1"/>
          <p:nvPr/>
        </p:nvSpPr>
        <p:spPr>
          <a:xfrm>
            <a:off x="695324" y="1952252"/>
            <a:ext cx="114966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TRIGGER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tr_recite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ON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tb_word_record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AFTER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INSERT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UPDATE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DECLARE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@u_id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插入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/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更新用户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@w_id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6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插入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/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更新当前词汇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@before_wrong_nums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插入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/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更新前的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wrong_num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@after_wrong_nums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插入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/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更新后的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wrong_num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@isRight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是否选对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 0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错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 1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对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@u_id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u_id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@w_id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w_id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@after_wrong_nums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wrong_nums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INSERTED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@before_wrong_nums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wrong_nums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DELETED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@before_wrong_nums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@after_wrong_nums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OR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@after_wrong_nums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0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wrong_nums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未发生改变或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after_wrong_nums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为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0,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即为选对了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@isRight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ELSE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选错了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@isRight 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EXECUTE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update_study_record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@u_id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@w_id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@isRight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8000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触发器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8E8706-02A2-47EB-86B9-65CC62851FEF}"/>
              </a:ext>
            </a:extLst>
          </p:cNvPr>
          <p:cNvSpPr txBox="1"/>
          <p:nvPr/>
        </p:nvSpPr>
        <p:spPr>
          <a:xfrm>
            <a:off x="695325" y="1320001"/>
            <a:ext cx="116397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2.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用户自动打卡的触发器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tr_clock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该触发器用于用户背完今日词汇时的处理，自动生成打卡记录。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8EB2B2-617E-4013-839B-BF95D0AF5773}"/>
              </a:ext>
            </a:extLst>
          </p:cNvPr>
          <p:cNvSpPr txBox="1"/>
          <p:nvPr/>
        </p:nvSpPr>
        <p:spPr>
          <a:xfrm>
            <a:off x="695325" y="2423962"/>
            <a:ext cx="1108818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CREATE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TRIGGER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tr_clock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ON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tb_study_record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AFTER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UPDATE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AS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DECLARE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@u_id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10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插入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/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更新用户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@s_total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插入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/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更新当日学习单词数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@p_daywords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-- 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用户计划每天学习单词数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@u_id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@s_total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s_total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INSERTED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SELECT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@p_daywords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p_daywords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FROM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tb_plan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WHERE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@u_id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@s_total 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@p_daywords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INSERT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INTO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 tb_clock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u_id</a:t>
            </a:r>
            <a:r>
              <a:rPr lang="en-US" altLang="zh-CN" sz="20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clock_time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)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VALUES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@u_id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r>
              <a:rPr lang="en-US" altLang="zh-CN" sz="2000" kern="0" dirty="0">
                <a:solidFill>
                  <a:srgbClr val="FF00FF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GETDATE</a:t>
            </a:r>
            <a:r>
              <a:rPr lang="en-US" altLang="zh-CN" sz="2000" kern="0" dirty="0">
                <a:solidFill>
                  <a:srgbClr val="80808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())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752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EE645-BBAE-40A9-8DE0-2E84D60E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1" kern="100" dirty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系统相关算法和公式分析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2FB049D-7F1C-4128-A0C7-982D7B13AB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824" y="0"/>
            <a:ext cx="6985176" cy="3675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6395D3D-F3FA-4F5B-916B-4366BF45D6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824" y="3773454"/>
            <a:ext cx="6834348" cy="285609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7E9AB9C8-A8D8-499D-B037-367BDF7AFAC2}"/>
              </a:ext>
            </a:extLst>
          </p:cNvPr>
          <p:cNvSpPr txBox="1"/>
          <p:nvPr/>
        </p:nvSpPr>
        <p:spPr>
          <a:xfrm>
            <a:off x="695325" y="1837515"/>
            <a:ext cx="405487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/>
              <a:t>LD</a:t>
            </a:r>
            <a:r>
              <a:rPr lang="zh-CN" altLang="zh-CN" sz="2000" dirty="0"/>
              <a:t>算法就是自然语言处理</a:t>
            </a:r>
            <a:r>
              <a:rPr lang="en-US" altLang="zh-CN" sz="2000" dirty="0"/>
              <a:t>(NLP)</a:t>
            </a:r>
            <a:r>
              <a:rPr lang="zh-CN" altLang="zh-CN" sz="2000" dirty="0"/>
              <a:t>里的</a:t>
            </a:r>
            <a:r>
              <a:rPr lang="en-US" altLang="zh-CN" sz="2000" dirty="0"/>
              <a:t>“</a:t>
            </a:r>
            <a:r>
              <a:rPr lang="zh-CN" altLang="zh-CN" sz="2000" dirty="0"/>
              <a:t>编辑距离</a:t>
            </a:r>
            <a:r>
              <a:rPr lang="en-US" altLang="zh-CN" sz="2000" dirty="0"/>
              <a:t>”</a:t>
            </a:r>
            <a:r>
              <a:rPr lang="zh-CN" altLang="zh-CN" sz="2000" dirty="0"/>
              <a:t>算法。俄国科学家</a:t>
            </a:r>
            <a:r>
              <a:rPr lang="en-US" altLang="zh-CN" sz="2000" dirty="0"/>
              <a:t>Lowenstein</a:t>
            </a:r>
            <a:r>
              <a:rPr lang="zh-CN" altLang="zh-CN" sz="2000" dirty="0"/>
              <a:t>提出的，故又叫</a:t>
            </a:r>
            <a:r>
              <a:rPr lang="en-US" altLang="zh-CN" sz="2000" dirty="0"/>
              <a:t>Lowenstein Distance </a:t>
            </a:r>
            <a:r>
              <a:rPr lang="zh-CN" altLang="zh-CN" sz="2000" dirty="0"/>
              <a:t>（</a:t>
            </a:r>
            <a:r>
              <a:rPr lang="en-US" altLang="zh-CN" sz="2000" dirty="0"/>
              <a:t>LD</a:t>
            </a:r>
            <a:r>
              <a:rPr lang="zh-CN" altLang="zh-CN" sz="2000" dirty="0"/>
              <a:t>算法），该算法是指指两个字符串之间，由一个转成另一个所需的最少编辑操作次数。许可的编辑操作包括将一个字符替换成另一个字符，插入一个字符，删除一个字符。一般来说，编辑距离越小，两个串的相似度越大。用于计算单词和单词之间的相似度，在用户进行背单词时生成模糊选项。</a:t>
            </a:r>
          </a:p>
        </p:txBody>
      </p:sp>
    </p:spTree>
    <p:extLst>
      <p:ext uri="{BB962C8B-B14F-4D97-AF65-F5344CB8AC3E}">
        <p14:creationId xmlns:p14="http://schemas.microsoft.com/office/powerpoint/2010/main" val="29176605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b="1" kern="2200" dirty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总结和反思</a:t>
            </a:r>
            <a:endParaRPr lang="zh-CN" altLang="zh-CN" sz="2400" b="1" kern="22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2180BC-A966-4B00-BD6D-8013F321D362}"/>
              </a:ext>
            </a:extLst>
          </p:cNvPr>
          <p:cNvSpPr txBox="1">
            <a:spLocks/>
          </p:cNvSpPr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1461267-FE0C-4509-8EBC-D0A938B492AB}"/>
              </a:ext>
            </a:extLst>
          </p:cNvPr>
          <p:cNvCxnSpPr>
            <a:cxnSpLocks/>
          </p:cNvCxnSpPr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02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4C567-8628-4354-AC5B-B24D238A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kern="2200" dirty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总结和反思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703844-95F3-4C44-883E-FCC180B06D25}"/>
              </a:ext>
            </a:extLst>
          </p:cNvPr>
          <p:cNvSpPr txBox="1"/>
          <p:nvPr/>
        </p:nvSpPr>
        <p:spPr>
          <a:xfrm>
            <a:off x="695325" y="1891699"/>
            <a:ext cx="591790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首先，在存储今日词汇的操作上，我们采用了临时表来存储今日词汇，弊端很明显。例如临时表在窗口会话关闭时会自动删除，但是只是为了测试开发的话，还是可以实现功能的完整性的。但如果项目推向落地，采用高级语言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来落实的话，我们可能会用到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NoSQL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缓存数据库）来解决这个问题。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再者，可能我们的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sol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码有点冗余，在一些处理上可能不够简洁明了，代码不够精炼，但这仍需要时间的积累。我相信随着时间的推移，我们一定能写出更加精简、更加高效的代码来解决更复杂的问题。至此，感谢老师这半年的细心教导，有不足之处敬请斧正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iṥ1îḓê">
            <a:extLst>
              <a:ext uri="{FF2B5EF4-FFF2-40B4-BE49-F238E27FC236}">
                <a16:creationId xmlns:a16="http://schemas.microsoft.com/office/drawing/2014/main" id="{8A34761C-7945-44C5-A97A-3859612CD3E3}"/>
              </a:ext>
            </a:extLst>
          </p:cNvPr>
          <p:cNvSpPr/>
          <p:nvPr/>
        </p:nvSpPr>
        <p:spPr>
          <a:xfrm>
            <a:off x="7530487" y="1280955"/>
            <a:ext cx="4210121" cy="4811568"/>
          </a:xfrm>
          <a:custGeom>
            <a:avLst/>
            <a:gdLst>
              <a:gd name="connsiteX0" fmla="*/ 2323145 w 9034462"/>
              <a:gd name="connsiteY0" fmla="*/ 9034461 h 10325100"/>
              <a:gd name="connsiteX1" fmla="*/ 2323145 w 9034462"/>
              <a:gd name="connsiteY1" fmla="*/ 9163525 h 10325100"/>
              <a:gd name="connsiteX2" fmla="*/ 2968465 w 9034462"/>
              <a:gd name="connsiteY2" fmla="*/ 9550719 h 10325100"/>
              <a:gd name="connsiteX3" fmla="*/ 2968465 w 9034462"/>
              <a:gd name="connsiteY3" fmla="*/ 9421655 h 10325100"/>
              <a:gd name="connsiteX4" fmla="*/ 6453186 w 9034462"/>
              <a:gd name="connsiteY4" fmla="*/ 6195061 h 10325100"/>
              <a:gd name="connsiteX5" fmla="*/ 5936930 w 9034462"/>
              <a:gd name="connsiteY5" fmla="*/ 6840378 h 10325100"/>
              <a:gd name="connsiteX6" fmla="*/ 6065994 w 9034462"/>
              <a:gd name="connsiteY6" fmla="*/ 6840378 h 10325100"/>
              <a:gd name="connsiteX7" fmla="*/ 6582250 w 9034462"/>
              <a:gd name="connsiteY7" fmla="*/ 6195061 h 10325100"/>
              <a:gd name="connsiteX8" fmla="*/ 387192 w 9034462"/>
              <a:gd name="connsiteY8" fmla="*/ 5807870 h 10325100"/>
              <a:gd name="connsiteX9" fmla="*/ 387192 w 9034462"/>
              <a:gd name="connsiteY9" fmla="*/ 6840378 h 10325100"/>
              <a:gd name="connsiteX10" fmla="*/ 516253 w 9034462"/>
              <a:gd name="connsiteY10" fmla="*/ 6840378 h 10325100"/>
              <a:gd name="connsiteX11" fmla="*/ 516253 w 9034462"/>
              <a:gd name="connsiteY11" fmla="*/ 5807870 h 10325100"/>
              <a:gd name="connsiteX12" fmla="*/ 8001954 w 9034462"/>
              <a:gd name="connsiteY12" fmla="*/ 5291614 h 10325100"/>
              <a:gd name="connsiteX13" fmla="*/ 7872890 w 9034462"/>
              <a:gd name="connsiteY13" fmla="*/ 5678806 h 10325100"/>
              <a:gd name="connsiteX14" fmla="*/ 7872890 w 9034462"/>
              <a:gd name="connsiteY14" fmla="*/ 5936933 h 10325100"/>
              <a:gd name="connsiteX15" fmla="*/ 8001954 w 9034462"/>
              <a:gd name="connsiteY15" fmla="*/ 5936933 h 10325100"/>
              <a:gd name="connsiteX16" fmla="*/ 8131014 w 9034462"/>
              <a:gd name="connsiteY16" fmla="*/ 5420678 h 10325100"/>
              <a:gd name="connsiteX17" fmla="*/ 8131014 w 9034462"/>
              <a:gd name="connsiteY17" fmla="*/ 5291614 h 10325100"/>
              <a:gd name="connsiteX18" fmla="*/ 7098506 w 9034462"/>
              <a:gd name="connsiteY18" fmla="*/ 4775359 h 10325100"/>
              <a:gd name="connsiteX19" fmla="*/ 6582250 w 9034462"/>
              <a:gd name="connsiteY19" fmla="*/ 6065997 h 10325100"/>
              <a:gd name="connsiteX20" fmla="*/ 6969442 w 9034462"/>
              <a:gd name="connsiteY20" fmla="*/ 6065997 h 10325100"/>
              <a:gd name="connsiteX21" fmla="*/ 7356634 w 9034462"/>
              <a:gd name="connsiteY21" fmla="*/ 5162550 h 10325100"/>
              <a:gd name="connsiteX22" fmla="*/ 7227570 w 9034462"/>
              <a:gd name="connsiteY22" fmla="*/ 4775359 h 10325100"/>
              <a:gd name="connsiteX23" fmla="*/ 2065018 w 9034462"/>
              <a:gd name="connsiteY23" fmla="*/ 4000977 h 10325100"/>
              <a:gd name="connsiteX24" fmla="*/ 1677828 w 9034462"/>
              <a:gd name="connsiteY24" fmla="*/ 4775359 h 10325100"/>
              <a:gd name="connsiteX25" fmla="*/ 1806892 w 9034462"/>
              <a:gd name="connsiteY25" fmla="*/ 4775359 h 10325100"/>
              <a:gd name="connsiteX26" fmla="*/ 2194081 w 9034462"/>
              <a:gd name="connsiteY26" fmla="*/ 4000977 h 10325100"/>
              <a:gd name="connsiteX27" fmla="*/ 8647270 w 9034462"/>
              <a:gd name="connsiteY27" fmla="*/ 2581275 h 10325100"/>
              <a:gd name="connsiteX28" fmla="*/ 8905398 w 9034462"/>
              <a:gd name="connsiteY28" fmla="*/ 2581275 h 10325100"/>
              <a:gd name="connsiteX29" fmla="*/ 8905398 w 9034462"/>
              <a:gd name="connsiteY29" fmla="*/ 3226594 h 10325100"/>
              <a:gd name="connsiteX30" fmla="*/ 8647270 w 9034462"/>
              <a:gd name="connsiteY30" fmla="*/ 3226594 h 10325100"/>
              <a:gd name="connsiteX31" fmla="*/ 5420674 w 9034462"/>
              <a:gd name="connsiteY31" fmla="*/ 1935956 h 10325100"/>
              <a:gd name="connsiteX32" fmla="*/ 4904422 w 9034462"/>
              <a:gd name="connsiteY32" fmla="*/ 2194084 h 10325100"/>
              <a:gd name="connsiteX33" fmla="*/ 4775358 w 9034462"/>
              <a:gd name="connsiteY33" fmla="*/ 2065020 h 10325100"/>
              <a:gd name="connsiteX34" fmla="*/ 4775358 w 9034462"/>
              <a:gd name="connsiteY34" fmla="*/ 2194084 h 10325100"/>
              <a:gd name="connsiteX35" fmla="*/ 4904422 w 9034462"/>
              <a:gd name="connsiteY35" fmla="*/ 2323148 h 10325100"/>
              <a:gd name="connsiteX36" fmla="*/ 4000974 w 9034462"/>
              <a:gd name="connsiteY36" fmla="*/ 3097531 h 10325100"/>
              <a:gd name="connsiteX37" fmla="*/ 1935954 w 9034462"/>
              <a:gd name="connsiteY37" fmla="*/ 6711314 h 10325100"/>
              <a:gd name="connsiteX38" fmla="*/ 3097529 w 9034462"/>
              <a:gd name="connsiteY38" fmla="*/ 8518208 h 10325100"/>
              <a:gd name="connsiteX39" fmla="*/ 3226593 w 9034462"/>
              <a:gd name="connsiteY39" fmla="*/ 8518208 h 10325100"/>
              <a:gd name="connsiteX40" fmla="*/ 6453186 w 9034462"/>
              <a:gd name="connsiteY40" fmla="*/ 5549742 h 10325100"/>
              <a:gd name="connsiteX41" fmla="*/ 7098506 w 9034462"/>
              <a:gd name="connsiteY41" fmla="*/ 3484724 h 10325100"/>
              <a:gd name="connsiteX42" fmla="*/ 7098506 w 9034462"/>
              <a:gd name="connsiteY42" fmla="*/ 2452211 h 10325100"/>
              <a:gd name="connsiteX43" fmla="*/ 5807866 w 9034462"/>
              <a:gd name="connsiteY43" fmla="*/ 1935956 h 10325100"/>
              <a:gd name="connsiteX44" fmla="*/ 5678802 w 9034462"/>
              <a:gd name="connsiteY44" fmla="*/ 1935956 h 10325100"/>
              <a:gd name="connsiteX45" fmla="*/ 5549738 w 9034462"/>
              <a:gd name="connsiteY45" fmla="*/ 2065020 h 10325100"/>
              <a:gd name="connsiteX46" fmla="*/ 5420674 w 9034462"/>
              <a:gd name="connsiteY46" fmla="*/ 2065020 h 10325100"/>
              <a:gd name="connsiteX47" fmla="*/ 5549738 w 9034462"/>
              <a:gd name="connsiteY47" fmla="*/ 0 h 10325100"/>
              <a:gd name="connsiteX48" fmla="*/ 8389142 w 9034462"/>
              <a:gd name="connsiteY48" fmla="*/ 903445 h 10325100"/>
              <a:gd name="connsiteX49" fmla="*/ 8260078 w 9034462"/>
              <a:gd name="connsiteY49" fmla="*/ 1032509 h 10325100"/>
              <a:gd name="connsiteX50" fmla="*/ 8260078 w 9034462"/>
              <a:gd name="connsiteY50" fmla="*/ 1161573 h 10325100"/>
              <a:gd name="connsiteX51" fmla="*/ 8776334 w 9034462"/>
              <a:gd name="connsiteY51" fmla="*/ 1935956 h 10325100"/>
              <a:gd name="connsiteX52" fmla="*/ 8518206 w 9034462"/>
              <a:gd name="connsiteY52" fmla="*/ 1935956 h 10325100"/>
              <a:gd name="connsiteX53" fmla="*/ 8389142 w 9034462"/>
              <a:gd name="connsiteY53" fmla="*/ 1806894 h 10325100"/>
              <a:gd name="connsiteX54" fmla="*/ 8260078 w 9034462"/>
              <a:gd name="connsiteY54" fmla="*/ 1806894 h 10325100"/>
              <a:gd name="connsiteX55" fmla="*/ 8647270 w 9034462"/>
              <a:gd name="connsiteY55" fmla="*/ 4646295 h 10325100"/>
              <a:gd name="connsiteX56" fmla="*/ 8776334 w 9034462"/>
              <a:gd name="connsiteY56" fmla="*/ 4646295 h 10325100"/>
              <a:gd name="connsiteX57" fmla="*/ 9034462 w 9034462"/>
              <a:gd name="connsiteY57" fmla="*/ 4000977 h 10325100"/>
              <a:gd name="connsiteX58" fmla="*/ 9034462 w 9034462"/>
              <a:gd name="connsiteY58" fmla="*/ 4517231 h 10325100"/>
              <a:gd name="connsiteX59" fmla="*/ 7743826 w 9034462"/>
              <a:gd name="connsiteY59" fmla="*/ 7872889 h 10325100"/>
              <a:gd name="connsiteX60" fmla="*/ 7872890 w 9034462"/>
              <a:gd name="connsiteY60" fmla="*/ 7872889 h 10325100"/>
              <a:gd name="connsiteX61" fmla="*/ 5162550 w 9034462"/>
              <a:gd name="connsiteY61" fmla="*/ 10196036 h 10325100"/>
              <a:gd name="connsiteX62" fmla="*/ 4517230 w 9034462"/>
              <a:gd name="connsiteY62" fmla="*/ 10325100 h 10325100"/>
              <a:gd name="connsiteX63" fmla="*/ 4388166 w 9034462"/>
              <a:gd name="connsiteY63" fmla="*/ 10325100 h 10325100"/>
              <a:gd name="connsiteX64" fmla="*/ 516253 w 9034462"/>
              <a:gd name="connsiteY64" fmla="*/ 7872889 h 10325100"/>
              <a:gd name="connsiteX65" fmla="*/ 0 w 9034462"/>
              <a:gd name="connsiteY65" fmla="*/ 7098506 h 10325100"/>
              <a:gd name="connsiteX66" fmla="*/ 129064 w 9034462"/>
              <a:gd name="connsiteY66" fmla="*/ 6969442 h 10325100"/>
              <a:gd name="connsiteX67" fmla="*/ 0 w 9034462"/>
              <a:gd name="connsiteY67" fmla="*/ 6065997 h 10325100"/>
              <a:gd name="connsiteX68" fmla="*/ 0 w 9034462"/>
              <a:gd name="connsiteY68" fmla="*/ 5807870 h 10325100"/>
              <a:gd name="connsiteX69" fmla="*/ 2065018 w 9034462"/>
              <a:gd name="connsiteY69" fmla="*/ 2065020 h 10325100"/>
              <a:gd name="connsiteX70" fmla="*/ 2065018 w 9034462"/>
              <a:gd name="connsiteY70" fmla="*/ 2194084 h 10325100"/>
              <a:gd name="connsiteX71" fmla="*/ 516253 w 9034462"/>
              <a:gd name="connsiteY71" fmla="*/ 5033486 h 10325100"/>
              <a:gd name="connsiteX72" fmla="*/ 516253 w 9034462"/>
              <a:gd name="connsiteY72" fmla="*/ 5162550 h 10325100"/>
              <a:gd name="connsiteX73" fmla="*/ 645317 w 9034462"/>
              <a:gd name="connsiteY73" fmla="*/ 5162550 h 10325100"/>
              <a:gd name="connsiteX74" fmla="*/ 4130038 w 9034462"/>
              <a:gd name="connsiteY74" fmla="*/ 387192 h 10325100"/>
              <a:gd name="connsiteX75" fmla="*/ 3226593 w 9034462"/>
              <a:gd name="connsiteY75" fmla="*/ 903445 h 10325100"/>
              <a:gd name="connsiteX76" fmla="*/ 3097529 w 9034462"/>
              <a:gd name="connsiteY76" fmla="*/ 903445 h 10325100"/>
              <a:gd name="connsiteX77" fmla="*/ 5549738 w 9034462"/>
              <a:gd name="connsiteY77" fmla="*/ 0 h 1032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034462" h="10325100">
                <a:moveTo>
                  <a:pt x="2323145" y="9034461"/>
                </a:moveTo>
                <a:lnTo>
                  <a:pt x="2323145" y="9163525"/>
                </a:lnTo>
                <a:lnTo>
                  <a:pt x="2968465" y="9550719"/>
                </a:lnTo>
                <a:lnTo>
                  <a:pt x="2968465" y="9421655"/>
                </a:lnTo>
                <a:close/>
                <a:moveTo>
                  <a:pt x="6453186" y="6195061"/>
                </a:moveTo>
                <a:lnTo>
                  <a:pt x="5936930" y="6840378"/>
                </a:lnTo>
                <a:lnTo>
                  <a:pt x="6065994" y="6840378"/>
                </a:lnTo>
                <a:lnTo>
                  <a:pt x="6582250" y="6195061"/>
                </a:lnTo>
                <a:close/>
                <a:moveTo>
                  <a:pt x="387192" y="5807870"/>
                </a:moveTo>
                <a:lnTo>
                  <a:pt x="387192" y="6840378"/>
                </a:lnTo>
                <a:lnTo>
                  <a:pt x="516253" y="6840378"/>
                </a:lnTo>
                <a:lnTo>
                  <a:pt x="516253" y="5807870"/>
                </a:lnTo>
                <a:close/>
                <a:moveTo>
                  <a:pt x="8001954" y="5291614"/>
                </a:moveTo>
                <a:lnTo>
                  <a:pt x="7872890" y="5678806"/>
                </a:lnTo>
                <a:lnTo>
                  <a:pt x="7872890" y="5936933"/>
                </a:lnTo>
                <a:lnTo>
                  <a:pt x="8001954" y="5936933"/>
                </a:lnTo>
                <a:lnTo>
                  <a:pt x="8131014" y="5420678"/>
                </a:lnTo>
                <a:lnTo>
                  <a:pt x="8131014" y="5291614"/>
                </a:lnTo>
                <a:close/>
                <a:moveTo>
                  <a:pt x="7098506" y="4775359"/>
                </a:moveTo>
                <a:lnTo>
                  <a:pt x="6582250" y="6065997"/>
                </a:lnTo>
                <a:lnTo>
                  <a:pt x="6969442" y="6065997"/>
                </a:lnTo>
                <a:lnTo>
                  <a:pt x="7356634" y="5162550"/>
                </a:lnTo>
                <a:lnTo>
                  <a:pt x="7227570" y="4775359"/>
                </a:lnTo>
                <a:close/>
                <a:moveTo>
                  <a:pt x="2065018" y="4000977"/>
                </a:moveTo>
                <a:lnTo>
                  <a:pt x="1677828" y="4775359"/>
                </a:lnTo>
                <a:lnTo>
                  <a:pt x="1806892" y="4775359"/>
                </a:lnTo>
                <a:lnTo>
                  <a:pt x="2194081" y="4000977"/>
                </a:lnTo>
                <a:close/>
                <a:moveTo>
                  <a:pt x="8647270" y="2581275"/>
                </a:moveTo>
                <a:lnTo>
                  <a:pt x="8905398" y="2581275"/>
                </a:lnTo>
                <a:lnTo>
                  <a:pt x="8905398" y="3226594"/>
                </a:lnTo>
                <a:lnTo>
                  <a:pt x="8647270" y="3226594"/>
                </a:lnTo>
                <a:close/>
                <a:moveTo>
                  <a:pt x="5420674" y="1935956"/>
                </a:moveTo>
                <a:lnTo>
                  <a:pt x="4904422" y="2194084"/>
                </a:lnTo>
                <a:lnTo>
                  <a:pt x="4775358" y="2065020"/>
                </a:lnTo>
                <a:lnTo>
                  <a:pt x="4775358" y="2194084"/>
                </a:lnTo>
                <a:lnTo>
                  <a:pt x="4904422" y="2323148"/>
                </a:lnTo>
                <a:lnTo>
                  <a:pt x="4000974" y="3097531"/>
                </a:lnTo>
                <a:cubicBezTo>
                  <a:pt x="3287329" y="3097531"/>
                  <a:pt x="2598989" y="4302127"/>
                  <a:pt x="1935954" y="6711314"/>
                </a:cubicBezTo>
                <a:cubicBezTo>
                  <a:pt x="1935954" y="7399654"/>
                  <a:pt x="2323145" y="8001952"/>
                  <a:pt x="3097529" y="8518208"/>
                </a:cubicBezTo>
                <a:lnTo>
                  <a:pt x="3226593" y="8518208"/>
                </a:lnTo>
                <a:cubicBezTo>
                  <a:pt x="4167998" y="8518208"/>
                  <a:pt x="5243530" y="7528718"/>
                  <a:pt x="6453186" y="5549742"/>
                </a:cubicBezTo>
                <a:cubicBezTo>
                  <a:pt x="6883398" y="4608336"/>
                  <a:pt x="7098506" y="3919995"/>
                  <a:pt x="7098506" y="3484724"/>
                </a:cubicBezTo>
                <a:lnTo>
                  <a:pt x="7098506" y="2452211"/>
                </a:lnTo>
                <a:cubicBezTo>
                  <a:pt x="7098506" y="2214329"/>
                  <a:pt x="6668290" y="2042244"/>
                  <a:pt x="5807866" y="1935956"/>
                </a:cubicBezTo>
                <a:lnTo>
                  <a:pt x="5678802" y="1935956"/>
                </a:lnTo>
                <a:lnTo>
                  <a:pt x="5549738" y="2065020"/>
                </a:lnTo>
                <a:lnTo>
                  <a:pt x="5420674" y="2065020"/>
                </a:lnTo>
                <a:close/>
                <a:moveTo>
                  <a:pt x="5549738" y="0"/>
                </a:moveTo>
                <a:cubicBezTo>
                  <a:pt x="6562002" y="0"/>
                  <a:pt x="7508474" y="301149"/>
                  <a:pt x="8389142" y="903445"/>
                </a:cubicBezTo>
                <a:lnTo>
                  <a:pt x="8260078" y="1032509"/>
                </a:lnTo>
                <a:lnTo>
                  <a:pt x="8260078" y="1161573"/>
                </a:lnTo>
                <a:lnTo>
                  <a:pt x="8776334" y="1935956"/>
                </a:lnTo>
                <a:lnTo>
                  <a:pt x="8518206" y="1935956"/>
                </a:lnTo>
                <a:lnTo>
                  <a:pt x="8389142" y="1806894"/>
                </a:lnTo>
                <a:lnTo>
                  <a:pt x="8260078" y="1806894"/>
                </a:lnTo>
                <a:lnTo>
                  <a:pt x="8647270" y="4646295"/>
                </a:lnTo>
                <a:lnTo>
                  <a:pt x="8776334" y="4646295"/>
                </a:lnTo>
                <a:cubicBezTo>
                  <a:pt x="8776334" y="4216082"/>
                  <a:pt x="8862378" y="4000977"/>
                  <a:pt x="9034462" y="4000977"/>
                </a:cubicBezTo>
                <a:lnTo>
                  <a:pt x="9034462" y="4517231"/>
                </a:lnTo>
                <a:cubicBezTo>
                  <a:pt x="9034462" y="5003118"/>
                  <a:pt x="8604250" y="6121671"/>
                  <a:pt x="7743826" y="7872889"/>
                </a:cubicBezTo>
                <a:lnTo>
                  <a:pt x="7872890" y="7872889"/>
                </a:lnTo>
                <a:cubicBezTo>
                  <a:pt x="7265530" y="8708007"/>
                  <a:pt x="6362082" y="9482390"/>
                  <a:pt x="5162550" y="10196036"/>
                </a:cubicBezTo>
                <a:lnTo>
                  <a:pt x="4517230" y="10325100"/>
                </a:lnTo>
                <a:lnTo>
                  <a:pt x="4388166" y="10325100"/>
                </a:lnTo>
                <a:cubicBezTo>
                  <a:pt x="2343391" y="10325100"/>
                  <a:pt x="1052754" y="9507696"/>
                  <a:pt x="516253" y="7872889"/>
                </a:cubicBezTo>
                <a:lnTo>
                  <a:pt x="0" y="7098506"/>
                </a:lnTo>
                <a:lnTo>
                  <a:pt x="129064" y="6969442"/>
                </a:lnTo>
                <a:lnTo>
                  <a:pt x="0" y="6065997"/>
                </a:lnTo>
                <a:lnTo>
                  <a:pt x="0" y="5807870"/>
                </a:lnTo>
                <a:cubicBezTo>
                  <a:pt x="0" y="5094223"/>
                  <a:pt x="688341" y="3846608"/>
                  <a:pt x="2065018" y="2065020"/>
                </a:cubicBezTo>
                <a:lnTo>
                  <a:pt x="2065018" y="2194084"/>
                </a:lnTo>
                <a:cubicBezTo>
                  <a:pt x="1432353" y="3044386"/>
                  <a:pt x="916098" y="3990855"/>
                  <a:pt x="516253" y="5033486"/>
                </a:cubicBezTo>
                <a:lnTo>
                  <a:pt x="516253" y="5162550"/>
                </a:lnTo>
                <a:lnTo>
                  <a:pt x="645317" y="5162550"/>
                </a:lnTo>
                <a:cubicBezTo>
                  <a:pt x="959119" y="3902282"/>
                  <a:pt x="2120694" y="2310495"/>
                  <a:pt x="4130038" y="387192"/>
                </a:cubicBezTo>
                <a:lnTo>
                  <a:pt x="3226593" y="903445"/>
                </a:lnTo>
                <a:lnTo>
                  <a:pt x="3097529" y="903445"/>
                </a:lnTo>
                <a:cubicBezTo>
                  <a:pt x="3097529" y="508663"/>
                  <a:pt x="3914934" y="207514"/>
                  <a:pt x="5549738" y="0"/>
                </a:cubicBezTo>
                <a:close/>
              </a:path>
            </a:pathLst>
          </a:custGeom>
          <a:blipFill>
            <a:blip r:embed="rId2"/>
            <a:stretch>
              <a:fillRect l="-35876" r="-35660"/>
            </a:stretch>
          </a:blipFill>
          <a:ln w="38100" cap="flat" cmpd="sng" algn="ctr">
            <a:noFill/>
            <a:prstDash val="solid"/>
            <a:miter lim="800000"/>
          </a:ln>
          <a:effectLst>
            <a:outerShdw dist="38100" dir="8100000" sx="101000" sy="101000" algn="tr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8829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437E5-EFD2-4A50-BAEA-6EC3620A9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70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616605" y="2789096"/>
            <a:ext cx="4049905" cy="784225"/>
          </a:xfrm>
        </p:spPr>
        <p:txBody>
          <a:bodyPr>
            <a:normAutofit/>
          </a:bodyPr>
          <a:lstStyle/>
          <a:p>
            <a:pPr lvl="0"/>
            <a:r>
              <a:rPr lang="zh-CN" altLang="zh-CN" sz="1800" b="1" kern="2200" dirty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系统数据字典、业务流程图、数据流程图、</a:t>
            </a:r>
            <a:r>
              <a:rPr lang="en-US" altLang="zh-CN" sz="1800" b="1" kern="22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ER</a:t>
            </a:r>
            <a:r>
              <a:rPr lang="zh-CN" altLang="zh-CN" sz="1800" b="1" kern="2200" dirty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图、代码设计</a:t>
            </a:r>
            <a:endParaRPr lang="zh-CN" altLang="zh-CN" sz="1800" b="1" kern="22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2180BC-A966-4B00-BD6D-8013F321D362}"/>
              </a:ext>
            </a:extLst>
          </p:cNvPr>
          <p:cNvSpPr txBox="1">
            <a:spLocks/>
          </p:cNvSpPr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AEB3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/02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AEB3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1461267-FE0C-4509-8EBC-D0A938B492AB}"/>
              </a:ext>
            </a:extLst>
          </p:cNvPr>
          <p:cNvCxnSpPr>
            <a:cxnSpLocks/>
          </p:cNvCxnSpPr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ER</a:t>
            </a:r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1A1E62-BA46-4F5E-A2AE-5BF001E6D5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59" y="1162974"/>
            <a:ext cx="9667784" cy="50602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3AA05B-46D4-453E-B451-147C2572296B}"/>
              </a:ext>
            </a:extLst>
          </p:cNvPr>
          <p:cNvSpPr txBox="1"/>
          <p:nvPr/>
        </p:nvSpPr>
        <p:spPr>
          <a:xfrm>
            <a:off x="3048740" y="639127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ER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62265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业务流程图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9CB654C-B279-4404-938B-74024E7390C3}"/>
              </a:ext>
            </a:extLst>
          </p:cNvPr>
          <p:cNvGrpSpPr/>
          <p:nvPr/>
        </p:nvGrpSpPr>
        <p:grpSpPr>
          <a:xfrm>
            <a:off x="1529500" y="1512731"/>
            <a:ext cx="9407789" cy="4906308"/>
            <a:chOff x="1768780" y="598331"/>
            <a:chExt cx="8204298" cy="4059249"/>
          </a:xfrm>
        </p:grpSpPr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2C353D9A-CC0D-4143-BDA5-371D90678C7F}"/>
                </a:ext>
              </a:extLst>
            </p:cNvPr>
            <p:cNvSpPr/>
            <p:nvPr/>
          </p:nvSpPr>
          <p:spPr>
            <a:xfrm>
              <a:off x="1811043" y="598331"/>
              <a:ext cx="790113" cy="707993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3B6B0E0-9C7F-4392-B942-94D3B1414427}"/>
                </a:ext>
              </a:extLst>
            </p:cNvPr>
            <p:cNvSpPr txBox="1"/>
            <p:nvPr/>
          </p:nvSpPr>
          <p:spPr>
            <a:xfrm>
              <a:off x="3156091" y="4352012"/>
              <a:ext cx="4385569" cy="30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defRPr>
              </a:lvl1pPr>
            </a:lstStyle>
            <a:p>
              <a:r>
                <a:rPr lang="zh-CN" altLang="en-US" dirty="0"/>
                <a:t>单词速记 </a:t>
              </a:r>
              <a:r>
                <a:rPr lang="en-US" altLang="zh-CN" dirty="0"/>
                <a:t>DCSJ--</a:t>
              </a:r>
              <a:r>
                <a:rPr lang="zh-CN" altLang="en-US" dirty="0"/>
                <a:t>计划选择业务流程图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254CC76-9F81-428C-87CD-FB5D3E8F2994}"/>
                </a:ext>
              </a:extLst>
            </p:cNvPr>
            <p:cNvSpPr/>
            <p:nvPr/>
          </p:nvSpPr>
          <p:spPr>
            <a:xfrm>
              <a:off x="3293614" y="663804"/>
              <a:ext cx="1003178" cy="5770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选择词典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C9906A9-96A8-4E5C-95FA-BE75F020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958" y="1240850"/>
              <a:ext cx="16541" cy="10103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81BCB8D-85E5-4C79-94E4-39FD6F20B96E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2601156" y="952327"/>
              <a:ext cx="6924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流程图: 文档 37">
              <a:extLst>
                <a:ext uri="{FF2B5EF4-FFF2-40B4-BE49-F238E27FC236}">
                  <a16:creationId xmlns:a16="http://schemas.microsoft.com/office/drawing/2014/main" id="{3BF1D6C4-2C72-4CD6-9822-B027A7984EAC}"/>
                </a:ext>
              </a:extLst>
            </p:cNvPr>
            <p:cNvSpPr/>
            <p:nvPr/>
          </p:nvSpPr>
          <p:spPr>
            <a:xfrm>
              <a:off x="4989250" y="669928"/>
              <a:ext cx="1306177" cy="57092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计划词书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2128CF3-8102-466D-861F-2CB538C061D9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4296792" y="954165"/>
              <a:ext cx="692458" cy="1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B2DBB962-6EAE-48D9-A910-4AFF5B90C574}"/>
                </a:ext>
              </a:extLst>
            </p:cNvPr>
            <p:cNvSpPr/>
            <p:nvPr/>
          </p:nvSpPr>
          <p:spPr>
            <a:xfrm>
              <a:off x="6852030" y="598331"/>
              <a:ext cx="790113" cy="707993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8564485-F2A9-4373-A574-E54A4CADDFF3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6295427" y="952327"/>
              <a:ext cx="55660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89210CD-E697-4B2E-9645-0EEB55B0C422}"/>
                </a:ext>
              </a:extLst>
            </p:cNvPr>
            <p:cNvSpPr/>
            <p:nvPr/>
          </p:nvSpPr>
          <p:spPr>
            <a:xfrm>
              <a:off x="6757434" y="2035407"/>
              <a:ext cx="1003178" cy="5770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设置每天背单词量</a:t>
              </a: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CE8C26D9-851D-47F7-A6D6-F74A8F5992A2}"/>
                </a:ext>
              </a:extLst>
            </p:cNvPr>
            <p:cNvCxnSpPr>
              <a:cxnSpLocks/>
            </p:cNvCxnSpPr>
            <p:nvPr/>
          </p:nvCxnSpPr>
          <p:spPr>
            <a:xfrm>
              <a:off x="7855208" y="2310002"/>
              <a:ext cx="8116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流程图: 文档 43">
              <a:extLst>
                <a:ext uri="{FF2B5EF4-FFF2-40B4-BE49-F238E27FC236}">
                  <a16:creationId xmlns:a16="http://schemas.microsoft.com/office/drawing/2014/main" id="{EE1D0877-E364-4AD8-B21C-FE6F54BB9E4E}"/>
                </a:ext>
              </a:extLst>
            </p:cNvPr>
            <p:cNvSpPr/>
            <p:nvPr/>
          </p:nvSpPr>
          <p:spPr>
            <a:xfrm>
              <a:off x="8666901" y="1959872"/>
              <a:ext cx="1306177" cy="700259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计划完成天数</a:t>
              </a:r>
            </a:p>
          </p:txBody>
        </p:sp>
        <p:sp>
          <p:nvSpPr>
            <p:cNvPr id="45" name="流程图: 文档 44">
              <a:extLst>
                <a:ext uri="{FF2B5EF4-FFF2-40B4-BE49-F238E27FC236}">
                  <a16:creationId xmlns:a16="http://schemas.microsoft.com/office/drawing/2014/main" id="{890663C0-979F-4BC6-9B3A-8AA8E132B902}"/>
                </a:ext>
              </a:extLst>
            </p:cNvPr>
            <p:cNvSpPr/>
            <p:nvPr/>
          </p:nvSpPr>
          <p:spPr>
            <a:xfrm>
              <a:off x="6757434" y="3341536"/>
              <a:ext cx="1099104" cy="707993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每天单词量</a:t>
              </a: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B312155-3FE1-4313-A7BB-20C38681BB18}"/>
                </a:ext>
              </a:extLst>
            </p:cNvPr>
            <p:cNvCxnSpPr>
              <a:cxnSpLocks/>
            </p:cNvCxnSpPr>
            <p:nvPr/>
          </p:nvCxnSpPr>
          <p:spPr>
            <a:xfrm>
              <a:off x="7247087" y="2612453"/>
              <a:ext cx="11936" cy="7290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34E646B-E1F7-48E8-965A-145D0CDE804E}"/>
                </a:ext>
              </a:extLst>
            </p:cNvPr>
            <p:cNvSpPr/>
            <p:nvPr/>
          </p:nvSpPr>
          <p:spPr>
            <a:xfrm>
              <a:off x="1768780" y="1962719"/>
              <a:ext cx="1003178" cy="5770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调整计划</a:t>
              </a: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CAB055F-6FE7-4083-B753-AC7D907E4629}"/>
                </a:ext>
              </a:extLst>
            </p:cNvPr>
            <p:cNvCxnSpPr>
              <a:cxnSpLocks/>
            </p:cNvCxnSpPr>
            <p:nvPr/>
          </p:nvCxnSpPr>
          <p:spPr>
            <a:xfrm>
              <a:off x="2206099" y="1327414"/>
              <a:ext cx="0" cy="632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7B08A4B-A1B1-423E-9C33-58E51F8D445D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2771958" y="2251242"/>
              <a:ext cx="27576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4A9CDF3-3055-47DB-9765-1CB5C8AA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7087" y="1306324"/>
              <a:ext cx="11936" cy="75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06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2CFE-72EA-4216-95BC-EA87DB1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kern="2200" dirty="0">
                <a:latin typeface="等线" panose="02010600030101010101" pitchFamily="2" charset="-122"/>
                <a:ea typeface="宋体" panose="02010600030101010101" pitchFamily="2" charset="-122"/>
              </a:rPr>
              <a:t>业务流程图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784B62E-9F66-4C98-A301-C618D56889B4}"/>
              </a:ext>
            </a:extLst>
          </p:cNvPr>
          <p:cNvGrpSpPr/>
          <p:nvPr/>
        </p:nvGrpSpPr>
        <p:grpSpPr>
          <a:xfrm>
            <a:off x="71021" y="1107978"/>
            <a:ext cx="11958221" cy="5750020"/>
            <a:chOff x="237399" y="170804"/>
            <a:chExt cx="11580004" cy="6298307"/>
          </a:xfrm>
        </p:grpSpPr>
        <p:sp>
          <p:nvSpPr>
            <p:cNvPr id="4" name="流程图: 文档 3">
              <a:extLst>
                <a:ext uri="{FF2B5EF4-FFF2-40B4-BE49-F238E27FC236}">
                  <a16:creationId xmlns:a16="http://schemas.microsoft.com/office/drawing/2014/main" id="{BDE9282C-4E2D-4C71-B41F-5BC165BED179}"/>
                </a:ext>
              </a:extLst>
            </p:cNvPr>
            <p:cNvSpPr/>
            <p:nvPr/>
          </p:nvSpPr>
          <p:spPr>
            <a:xfrm>
              <a:off x="237399" y="1016381"/>
              <a:ext cx="1099104" cy="707993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计划词书</a:t>
              </a:r>
            </a:p>
          </p:txBody>
        </p:sp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D5813F04-3C8D-480F-82F0-E0FFBA4300FF}"/>
                </a:ext>
              </a:extLst>
            </p:cNvPr>
            <p:cNvSpPr/>
            <p:nvPr/>
          </p:nvSpPr>
          <p:spPr>
            <a:xfrm>
              <a:off x="2101711" y="1016380"/>
              <a:ext cx="790113" cy="707993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</a:t>
              </a:r>
            </a:p>
          </p:txBody>
        </p:sp>
        <p:sp>
          <p:nvSpPr>
            <p:cNvPr id="6" name="流程图: 文档 5">
              <a:extLst>
                <a:ext uri="{FF2B5EF4-FFF2-40B4-BE49-F238E27FC236}">
                  <a16:creationId xmlns:a16="http://schemas.microsoft.com/office/drawing/2014/main" id="{07358E2D-E0F2-4A0C-A8C5-A4FB219A47DD}"/>
                </a:ext>
              </a:extLst>
            </p:cNvPr>
            <p:cNvSpPr/>
            <p:nvPr/>
          </p:nvSpPr>
          <p:spPr>
            <a:xfrm>
              <a:off x="1947215" y="2374777"/>
              <a:ext cx="1099104" cy="707993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每天单词量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BF456EE-BC93-40D1-921A-118E04EF80D6}"/>
                </a:ext>
              </a:extLst>
            </p:cNvPr>
            <p:cNvSpPr/>
            <p:nvPr/>
          </p:nvSpPr>
          <p:spPr>
            <a:xfrm>
              <a:off x="3868061" y="1081853"/>
              <a:ext cx="1003178" cy="5770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背单词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F464BA6-2F16-4CB9-BEC9-CD9F6EF51540}"/>
                </a:ext>
              </a:extLst>
            </p:cNvPr>
            <p:cNvSpPr/>
            <p:nvPr/>
          </p:nvSpPr>
          <p:spPr>
            <a:xfrm>
              <a:off x="3878960" y="3867804"/>
              <a:ext cx="1003178" cy="5770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给出单词及四选项</a:t>
              </a:r>
            </a:p>
          </p:txBody>
        </p:sp>
        <p:sp>
          <p:nvSpPr>
            <p:cNvPr id="9" name="流程图: 文档 8">
              <a:extLst>
                <a:ext uri="{FF2B5EF4-FFF2-40B4-BE49-F238E27FC236}">
                  <a16:creationId xmlns:a16="http://schemas.microsoft.com/office/drawing/2014/main" id="{FB2D94C1-87C1-4521-B80D-FE1BF13C015B}"/>
                </a:ext>
              </a:extLst>
            </p:cNvPr>
            <p:cNvSpPr/>
            <p:nvPr/>
          </p:nvSpPr>
          <p:spPr>
            <a:xfrm>
              <a:off x="5728034" y="1057875"/>
              <a:ext cx="1211751" cy="656445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今日词汇表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57655EE-AD26-44FA-97F4-F3AF47069E80}"/>
                </a:ext>
              </a:extLst>
            </p:cNvPr>
            <p:cNvGrpSpPr/>
            <p:nvPr/>
          </p:nvGrpSpPr>
          <p:grpSpPr>
            <a:xfrm>
              <a:off x="5896974" y="3767700"/>
              <a:ext cx="2006394" cy="777254"/>
              <a:chOff x="5817268" y="3241077"/>
              <a:chExt cx="2006394" cy="777254"/>
            </a:xfrm>
          </p:grpSpPr>
          <p:sp>
            <p:nvSpPr>
              <p:cNvPr id="49" name="流程图: 决策 48">
                <a:extLst>
                  <a:ext uri="{FF2B5EF4-FFF2-40B4-BE49-F238E27FC236}">
                    <a16:creationId xmlns:a16="http://schemas.microsoft.com/office/drawing/2014/main" id="{38CDDCCD-FDB1-46CF-8648-824188363419}"/>
                  </a:ext>
                </a:extLst>
              </p:cNvPr>
              <p:cNvSpPr/>
              <p:nvPr/>
            </p:nvSpPr>
            <p:spPr>
              <a:xfrm>
                <a:off x="5817268" y="3241077"/>
                <a:ext cx="1211752" cy="777254"/>
              </a:xfrm>
              <a:prstGeom prst="flowChartDecis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1195C1D-ED64-4435-9171-E357C3D66B95}"/>
                  </a:ext>
                </a:extLst>
              </p:cNvPr>
              <p:cNvSpPr txBox="1"/>
              <p:nvPr/>
            </p:nvSpPr>
            <p:spPr>
              <a:xfrm>
                <a:off x="5817268" y="3496011"/>
                <a:ext cx="20063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选择是否正确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C8BA7AC-D8D7-4A6B-BC97-ADE66A68AF52}"/>
                </a:ext>
              </a:extLst>
            </p:cNvPr>
            <p:cNvSpPr/>
            <p:nvPr/>
          </p:nvSpPr>
          <p:spPr>
            <a:xfrm>
              <a:off x="7401779" y="5118761"/>
              <a:ext cx="1003178" cy="577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给出正确答案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74BA85E-9743-4BE5-81A1-794312946A4D}"/>
                </a:ext>
              </a:extLst>
            </p:cNvPr>
            <p:cNvSpPr/>
            <p:nvPr/>
          </p:nvSpPr>
          <p:spPr>
            <a:xfrm>
              <a:off x="8931898" y="3894248"/>
              <a:ext cx="1003178" cy="5770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下一题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388BDB7-8DF2-49AD-8ED5-AB3DBCE39C00}"/>
                </a:ext>
              </a:extLst>
            </p:cNvPr>
            <p:cNvGrpSpPr/>
            <p:nvPr/>
          </p:nvGrpSpPr>
          <p:grpSpPr>
            <a:xfrm>
              <a:off x="8764448" y="1993443"/>
              <a:ext cx="2214949" cy="777254"/>
              <a:chOff x="5817268" y="3241077"/>
              <a:chExt cx="2214949" cy="777254"/>
            </a:xfrm>
          </p:grpSpPr>
          <p:sp>
            <p:nvSpPr>
              <p:cNvPr id="47" name="流程图: 决策 46">
                <a:extLst>
                  <a:ext uri="{FF2B5EF4-FFF2-40B4-BE49-F238E27FC236}">
                    <a16:creationId xmlns:a16="http://schemas.microsoft.com/office/drawing/2014/main" id="{D49D76A5-19FD-4A6B-A18C-808496297C5D}"/>
                  </a:ext>
                </a:extLst>
              </p:cNvPr>
              <p:cNvSpPr/>
              <p:nvPr/>
            </p:nvSpPr>
            <p:spPr>
              <a:xfrm>
                <a:off x="5817268" y="3241077"/>
                <a:ext cx="1211752" cy="777254"/>
              </a:xfrm>
              <a:prstGeom prst="flowChartDecis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6CAB51E-BDBF-43EA-860B-1DD087E99CB0}"/>
                  </a:ext>
                </a:extLst>
              </p:cNvPr>
              <p:cNvSpPr txBox="1"/>
              <p:nvPr/>
            </p:nvSpPr>
            <p:spPr>
              <a:xfrm>
                <a:off x="6025823" y="3520839"/>
                <a:ext cx="20063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是否完成</a:t>
                </a:r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F2527DD-60E1-4FDC-A712-FC6E299419F7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336503" y="1354606"/>
              <a:ext cx="765208" cy="157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5CFADB7-B385-427D-9D5C-BC31092E07CE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866919" y="1354606"/>
              <a:ext cx="1001142" cy="157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DE00833-5BA2-4FA1-B7EA-605DE4CA4725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2496767" y="1724373"/>
              <a:ext cx="1" cy="6504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07C482F-3568-4844-A112-9E9633D66768}"/>
                </a:ext>
              </a:extLst>
            </p:cNvPr>
            <p:cNvCxnSpPr>
              <a:cxnSpLocks/>
            </p:cNvCxnSpPr>
            <p:nvPr/>
          </p:nvCxnSpPr>
          <p:spPr>
            <a:xfrm>
              <a:off x="4325414" y="1653056"/>
              <a:ext cx="0" cy="2214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227CD7B-9D65-4190-9B69-7F451B3513E4}"/>
                </a:ext>
              </a:extLst>
            </p:cNvPr>
            <p:cNvCxnSpPr>
              <a:cxnSpLocks/>
            </p:cNvCxnSpPr>
            <p:nvPr/>
          </p:nvCxnSpPr>
          <p:spPr>
            <a:xfrm>
              <a:off x="4882138" y="4156327"/>
              <a:ext cx="1001142" cy="157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F1B87BE-2F4F-4C45-9CD5-DA7165DFC1AA}"/>
                </a:ext>
              </a:extLst>
            </p:cNvPr>
            <p:cNvSpPr txBox="1"/>
            <p:nvPr/>
          </p:nvSpPr>
          <p:spPr>
            <a:xfrm>
              <a:off x="4941386" y="3833092"/>
              <a:ext cx="133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选择选项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8A8D005-36DB-4DDA-A2C7-F40FAE4773DC}"/>
                </a:ext>
              </a:extLst>
            </p:cNvPr>
            <p:cNvCxnSpPr/>
            <p:nvPr/>
          </p:nvCxnSpPr>
          <p:spPr>
            <a:xfrm>
              <a:off x="7122420" y="4172097"/>
              <a:ext cx="17957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6617A95-5B3B-4DF9-ABDA-C41E41080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0736" y="3439953"/>
              <a:ext cx="0" cy="742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文档 21">
              <a:extLst>
                <a:ext uri="{FF2B5EF4-FFF2-40B4-BE49-F238E27FC236}">
                  <a16:creationId xmlns:a16="http://schemas.microsoft.com/office/drawing/2014/main" id="{FFDBE542-9739-45E9-B89F-6DCC92632608}"/>
                </a:ext>
              </a:extLst>
            </p:cNvPr>
            <p:cNvSpPr/>
            <p:nvPr/>
          </p:nvSpPr>
          <p:spPr>
            <a:xfrm>
              <a:off x="6464250" y="2822198"/>
              <a:ext cx="1211751" cy="656445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今日正确词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DB31046-2C8E-404D-BD57-33E3475228A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604" y="4557884"/>
              <a:ext cx="0" cy="84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596F393-EF28-41B7-99B6-03B185BB231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6503887" y="5407283"/>
              <a:ext cx="8978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D358DE6-BF4E-4CDC-BB13-89538D370357}"/>
                </a:ext>
              </a:extLst>
            </p:cNvPr>
            <p:cNvCxnSpPr>
              <a:cxnSpLocks/>
            </p:cNvCxnSpPr>
            <p:nvPr/>
          </p:nvCxnSpPr>
          <p:spPr>
            <a:xfrm>
              <a:off x="8404957" y="5407284"/>
              <a:ext cx="10285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2C79AAA-1788-42D1-B02B-BB5386BC2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6086" y="4471294"/>
              <a:ext cx="0" cy="93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流程图: 文档 26">
              <a:extLst>
                <a:ext uri="{FF2B5EF4-FFF2-40B4-BE49-F238E27FC236}">
                  <a16:creationId xmlns:a16="http://schemas.microsoft.com/office/drawing/2014/main" id="{DC27DFE4-1302-48B7-ABDA-E58875ED30BB}"/>
                </a:ext>
              </a:extLst>
            </p:cNvPr>
            <p:cNvSpPr/>
            <p:nvPr/>
          </p:nvSpPr>
          <p:spPr>
            <a:xfrm>
              <a:off x="10718299" y="2045543"/>
              <a:ext cx="1099104" cy="707993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每天单词量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F259D09-33EB-454B-A2F9-9940D8CD7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5454" y="2760430"/>
              <a:ext cx="0" cy="1089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BBE7844-1041-4660-9033-95DCC3AAA750}"/>
                </a:ext>
              </a:extLst>
            </p:cNvPr>
            <p:cNvSpPr/>
            <p:nvPr/>
          </p:nvSpPr>
          <p:spPr>
            <a:xfrm>
              <a:off x="8789579" y="983613"/>
              <a:ext cx="1211750" cy="5770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生成今日打卡记录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0620AF8-0E8A-406B-85D2-9E7C37232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4325" y="1539395"/>
              <a:ext cx="0" cy="4886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73B5292-80A4-436A-9B13-5304CFD89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6200" y="2374777"/>
              <a:ext cx="7033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D01B8A3A-AD83-45BA-B0D8-5EAAA53B0B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5414" y="2374777"/>
              <a:ext cx="44641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FC7ACEC-118C-4C97-B6BE-0A33F1C47DA7}"/>
                </a:ext>
              </a:extLst>
            </p:cNvPr>
            <p:cNvSpPr txBox="1"/>
            <p:nvPr/>
          </p:nvSpPr>
          <p:spPr>
            <a:xfrm>
              <a:off x="7468704" y="3816103"/>
              <a:ext cx="377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是</a:t>
              </a:r>
            </a:p>
          </p:txBody>
        </p:sp>
        <p:sp>
          <p:nvSpPr>
            <p:cNvPr id="34" name="流程图: 文档 33">
              <a:extLst>
                <a:ext uri="{FF2B5EF4-FFF2-40B4-BE49-F238E27FC236}">
                  <a16:creationId xmlns:a16="http://schemas.microsoft.com/office/drawing/2014/main" id="{ECC0109D-B7AC-4882-83B9-C5806C51C505}"/>
                </a:ext>
              </a:extLst>
            </p:cNvPr>
            <p:cNvSpPr/>
            <p:nvPr/>
          </p:nvSpPr>
          <p:spPr>
            <a:xfrm>
              <a:off x="7258806" y="5984327"/>
              <a:ext cx="1211751" cy="484784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今日错词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D54AF7D-7CCF-4652-B8CD-2E1D26D517D6}"/>
                </a:ext>
              </a:extLst>
            </p:cNvPr>
            <p:cNvSpPr txBox="1"/>
            <p:nvPr/>
          </p:nvSpPr>
          <p:spPr>
            <a:xfrm>
              <a:off x="6681430" y="4799888"/>
              <a:ext cx="377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否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E767F96-DE63-44F5-B8AE-1868ECCDF4D7}"/>
                </a:ext>
              </a:extLst>
            </p:cNvPr>
            <p:cNvSpPr txBox="1"/>
            <p:nvPr/>
          </p:nvSpPr>
          <p:spPr>
            <a:xfrm>
              <a:off x="9560026" y="1671659"/>
              <a:ext cx="377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是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B000578-A71A-4981-8B0C-F823E4A56A66}"/>
                </a:ext>
              </a:extLst>
            </p:cNvPr>
            <p:cNvSpPr txBox="1"/>
            <p:nvPr/>
          </p:nvSpPr>
          <p:spPr>
            <a:xfrm>
              <a:off x="8027160" y="2018351"/>
              <a:ext cx="377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否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ADB2889-EF74-4CD6-8872-3F071730BD89}"/>
                </a:ext>
              </a:extLst>
            </p:cNvPr>
            <p:cNvSpPr txBox="1"/>
            <p:nvPr/>
          </p:nvSpPr>
          <p:spPr>
            <a:xfrm>
              <a:off x="6750887" y="3620086"/>
              <a:ext cx="377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是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676309B-BFDF-4E05-8C9A-54B4132F388A}"/>
                </a:ext>
              </a:extLst>
            </p:cNvPr>
            <p:cNvCxnSpPr>
              <a:cxnSpLocks/>
            </p:cNvCxnSpPr>
            <p:nvPr/>
          </p:nvCxnSpPr>
          <p:spPr>
            <a:xfrm>
              <a:off x="4882138" y="1354606"/>
              <a:ext cx="8262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图: 文档 39">
              <a:extLst>
                <a:ext uri="{FF2B5EF4-FFF2-40B4-BE49-F238E27FC236}">
                  <a16:creationId xmlns:a16="http://schemas.microsoft.com/office/drawing/2014/main" id="{C9A4ECCA-788F-4E4E-AE49-C333F626F583}"/>
                </a:ext>
              </a:extLst>
            </p:cNvPr>
            <p:cNvSpPr/>
            <p:nvPr/>
          </p:nvSpPr>
          <p:spPr>
            <a:xfrm>
              <a:off x="10519515" y="1040414"/>
              <a:ext cx="919764" cy="490079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今日正确词</a:t>
              </a:r>
            </a:p>
          </p:txBody>
        </p:sp>
        <p:sp>
          <p:nvSpPr>
            <p:cNvPr id="41" name="流程图: 文档 40">
              <a:extLst>
                <a:ext uri="{FF2B5EF4-FFF2-40B4-BE49-F238E27FC236}">
                  <a16:creationId xmlns:a16="http://schemas.microsoft.com/office/drawing/2014/main" id="{2A4872C2-3BEB-447A-804C-AA2C60917D46}"/>
                </a:ext>
              </a:extLst>
            </p:cNvPr>
            <p:cNvSpPr/>
            <p:nvPr/>
          </p:nvSpPr>
          <p:spPr>
            <a:xfrm>
              <a:off x="7362745" y="1058292"/>
              <a:ext cx="1003874" cy="484784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今日错词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AF7AA0D3-3500-4FEB-92EA-AC80CC5D5DAA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 flipV="1">
              <a:off x="10001329" y="1272136"/>
              <a:ext cx="518188" cy="13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1D196B6-643B-4655-AFE0-4EAEF51A0C5D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8366619" y="1272136"/>
              <a:ext cx="4229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993C341-82C6-4929-ADF8-FC91578D72D5}"/>
                </a:ext>
              </a:extLst>
            </p:cNvPr>
            <p:cNvCxnSpPr/>
            <p:nvPr/>
          </p:nvCxnSpPr>
          <p:spPr>
            <a:xfrm>
              <a:off x="7864681" y="5695805"/>
              <a:ext cx="0" cy="2885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AA3C281-4F0A-4B76-AC64-0C5759621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0571" y="639191"/>
              <a:ext cx="0" cy="344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文档 45">
              <a:extLst>
                <a:ext uri="{FF2B5EF4-FFF2-40B4-BE49-F238E27FC236}">
                  <a16:creationId xmlns:a16="http://schemas.microsoft.com/office/drawing/2014/main" id="{6F5C1B8B-1DA5-4679-AFC7-8162D90E2E28}"/>
                </a:ext>
              </a:extLst>
            </p:cNvPr>
            <p:cNvSpPr/>
            <p:nvPr/>
          </p:nvSpPr>
          <p:spPr>
            <a:xfrm>
              <a:off x="8904443" y="170804"/>
              <a:ext cx="919764" cy="490079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今日打卡记录</a:t>
              </a: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AEB84CEA-D9D1-4847-B13A-10A1682B318F}"/>
              </a:ext>
            </a:extLst>
          </p:cNvPr>
          <p:cNvSpPr txBox="1"/>
          <p:nvPr/>
        </p:nvSpPr>
        <p:spPr>
          <a:xfrm>
            <a:off x="2085888" y="6358473"/>
            <a:ext cx="441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单词速记 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DCSJ--</a:t>
            </a:r>
            <a:r>
              <a:rPr lang="zh-CN" altLang="en-US" dirty="0">
                <a:solidFill>
                  <a:prstClr val="black"/>
                </a:solidFill>
                <a:latin typeface="Courier New" panose="02070309020205020404" pitchFamily="49" charset="0"/>
                <a:ea typeface="等线" panose="02010600030101010101" pitchFamily="2" charset="-122"/>
              </a:rPr>
              <a:t>背单词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业务流程图</a:t>
            </a:r>
          </a:p>
        </p:txBody>
      </p:sp>
    </p:spTree>
    <p:extLst>
      <p:ext uri="{BB962C8B-B14F-4D97-AF65-F5344CB8AC3E}">
        <p14:creationId xmlns:p14="http://schemas.microsoft.com/office/powerpoint/2010/main" val="3870216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54c26946-f33d-4aa1-b2d7-53c9b839b0a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heme/theme1.xml><?xml version="1.0" encoding="utf-8"?>
<a:theme xmlns:a="http://schemas.openxmlformats.org/drawingml/2006/main" name="主题10">
  <a:themeElements>
    <a:clrScheme name="自定义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EB3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0" id="{F318F775-775F-42C9-86EC-F251E70FC2A3}" vid="{FD061D7A-F591-45EA-93E7-D4C5EB77E3A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6143</Words>
  <Application>Microsoft Office PowerPoint</Application>
  <PresentationFormat>宽屏</PresentationFormat>
  <Paragraphs>564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Adobe 宋体 Std L</vt:lpstr>
      <vt:lpstr>等线</vt:lpstr>
      <vt:lpstr>等线 Light</vt:lpstr>
      <vt:lpstr>宋体</vt:lpstr>
      <vt:lpstr>新宋体</vt:lpstr>
      <vt:lpstr>Arial</vt:lpstr>
      <vt:lpstr>Calibri</vt:lpstr>
      <vt:lpstr>Courier New</vt:lpstr>
      <vt:lpstr>Impact</vt:lpstr>
      <vt:lpstr>Wingdings</vt:lpstr>
      <vt:lpstr>主题10</vt:lpstr>
      <vt:lpstr>单词速记数据库分析设计与实现  </vt:lpstr>
      <vt:lpstr>单词速记数据库分析设计与实现</vt:lpstr>
      <vt:lpstr>系统需求分析</vt:lpstr>
      <vt:lpstr>系统需求分析</vt:lpstr>
      <vt:lpstr>系统相关算法和公式分析</vt:lpstr>
      <vt:lpstr>系统数据字典、业务流程图、数据流程图、ER图、代码设计</vt:lpstr>
      <vt:lpstr>ER图</vt:lpstr>
      <vt:lpstr>业务流程图</vt:lpstr>
      <vt:lpstr>业务流程图</vt:lpstr>
      <vt:lpstr>数据流程图</vt:lpstr>
      <vt:lpstr>数据流程图</vt:lpstr>
      <vt:lpstr>数据字典</vt:lpstr>
      <vt:lpstr>数据字典</vt:lpstr>
      <vt:lpstr>系统主要数据表</vt:lpstr>
      <vt:lpstr>系统主要数据表</vt:lpstr>
      <vt:lpstr>系统主要数据表</vt:lpstr>
      <vt:lpstr>系统主要数据表</vt:lpstr>
      <vt:lpstr>系统主要数据表</vt:lpstr>
      <vt:lpstr>系统主要数据表</vt:lpstr>
      <vt:lpstr>系统主要数据表</vt:lpstr>
      <vt:lpstr>系统主要数据表</vt:lpstr>
      <vt:lpstr>系统主要数据表</vt:lpstr>
      <vt:lpstr>系统主要数据表</vt:lpstr>
      <vt:lpstr>系统主要数据表</vt:lpstr>
      <vt:lpstr>系统主要数据表</vt:lpstr>
      <vt:lpstr>系统主要数据表</vt:lpstr>
      <vt:lpstr>系统视图和临时表</vt:lpstr>
      <vt:lpstr>系统视图和临时表</vt:lpstr>
      <vt:lpstr>系统视图和临时表</vt:lpstr>
      <vt:lpstr>系统视图和临时表</vt:lpstr>
      <vt:lpstr>系统存储过程、触发器</vt:lpstr>
      <vt:lpstr>存储过程</vt:lpstr>
      <vt:lpstr>存储过程</vt:lpstr>
      <vt:lpstr>存储过程</vt:lpstr>
      <vt:lpstr>存储过程</vt:lpstr>
      <vt:lpstr>存储过程</vt:lpstr>
      <vt:lpstr>存储过程</vt:lpstr>
      <vt:lpstr>存储过程</vt:lpstr>
      <vt:lpstr>系统主要数据表</vt:lpstr>
      <vt:lpstr>系统主要数据表</vt:lpstr>
      <vt:lpstr>系统主要数据表</vt:lpstr>
      <vt:lpstr>系统主要数据表</vt:lpstr>
      <vt:lpstr>系统主要数据表</vt:lpstr>
      <vt:lpstr>业务流程图</vt:lpstr>
      <vt:lpstr>业务流程图</vt:lpstr>
      <vt:lpstr>业务流程图</vt:lpstr>
      <vt:lpstr>业务流程图</vt:lpstr>
      <vt:lpstr>触发器</vt:lpstr>
      <vt:lpstr>触发器</vt:lpstr>
      <vt:lpstr>总结和反思</vt:lpstr>
      <vt:lpstr>总结和反思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四浩 褚</cp:lastModifiedBy>
  <cp:revision>39</cp:revision>
  <cp:lastPrinted>2018-02-05T16:00:00Z</cp:lastPrinted>
  <dcterms:created xsi:type="dcterms:W3CDTF">2018-02-05T16:00:00Z</dcterms:created>
  <dcterms:modified xsi:type="dcterms:W3CDTF">2020-12-05T02:07:58Z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54c26946-f33d-4aa1-b2d7-53c9b839b0a8</vt:lpwstr>
  </property>
</Properties>
</file>