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70" r:id="rId4"/>
    <p:sldId id="272" r:id="rId5"/>
    <p:sldId id="275" r:id="rId6"/>
    <p:sldId id="276" r:id="rId7"/>
    <p:sldId id="258" r:id="rId8"/>
    <p:sldId id="280" r:id="rId9"/>
    <p:sldId id="281" r:id="rId10"/>
    <p:sldId id="282" r:id="rId11"/>
    <p:sldId id="283" r:id="rId12"/>
    <p:sldId id="284" r:id="rId13"/>
    <p:sldId id="285" r:id="rId14"/>
    <p:sldId id="262" r:id="rId15"/>
    <p:sldId id="264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091" autoAdjust="0"/>
  </p:normalViewPr>
  <p:slideViewPr>
    <p:cSldViewPr>
      <p:cViewPr varScale="1">
        <p:scale>
          <a:sx n="60" d="100"/>
          <a:sy n="60" d="100"/>
        </p:scale>
        <p:origin x="1056" y="7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6C18BF-13BE-4755-AEA3-23429929FDAF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6A6B61-B72B-46B6-9AFC-88E17B020D80}">
      <dgm:prSet phldrT="[Text]"/>
      <dgm:spPr/>
      <dgm:t>
        <a:bodyPr/>
        <a:lstStyle/>
        <a:p>
          <a:r>
            <a:rPr lang="en-US" dirty="0" err="1" smtClean="0"/>
            <a:t>Nilai</a:t>
          </a:r>
          <a:r>
            <a:rPr lang="en-US" dirty="0" smtClean="0"/>
            <a:t> Ranking </a:t>
          </a:r>
          <a:r>
            <a:rPr lang="en-US" dirty="0" err="1" smtClean="0"/>
            <a:t>kecil</a:t>
          </a:r>
          <a:endParaRPr lang="en-US" dirty="0"/>
        </a:p>
      </dgm:t>
    </dgm:pt>
    <dgm:pt modelId="{FD5ECCDB-1269-44AD-80EA-166D3DDD8E5D}" type="parTrans" cxnId="{0291AFA0-9D3B-4E0E-9547-20B96778487B}">
      <dgm:prSet/>
      <dgm:spPr/>
      <dgm:t>
        <a:bodyPr/>
        <a:lstStyle/>
        <a:p>
          <a:endParaRPr lang="en-US"/>
        </a:p>
      </dgm:t>
    </dgm:pt>
    <dgm:pt modelId="{33C54A1E-B5C9-41EF-9908-747ECF05FAE8}" type="sibTrans" cxnId="{0291AFA0-9D3B-4E0E-9547-20B96778487B}">
      <dgm:prSet/>
      <dgm:spPr/>
      <dgm:t>
        <a:bodyPr/>
        <a:lstStyle/>
        <a:p>
          <a:endParaRPr lang="en-US"/>
        </a:p>
      </dgm:t>
    </dgm:pt>
    <dgm:pt modelId="{F9E5A54F-17A4-404E-BD68-366F001F23C7}">
      <dgm:prSet phldrT="[Text]"/>
      <dgm:spPr/>
      <dgm:t>
        <a:bodyPr/>
        <a:lstStyle/>
        <a:p>
          <a:r>
            <a:rPr lang="en-US" dirty="0" err="1" smtClean="0"/>
            <a:t>Nilai</a:t>
          </a:r>
          <a:r>
            <a:rPr lang="en-US" dirty="0" smtClean="0"/>
            <a:t> </a:t>
          </a:r>
          <a:r>
            <a:rPr lang="en-US" dirty="0" err="1" smtClean="0"/>
            <a:t>kesamaan</a:t>
          </a:r>
          <a:r>
            <a:rPr lang="en-US" dirty="0" smtClean="0"/>
            <a:t> </a:t>
          </a:r>
          <a:r>
            <a:rPr lang="en-US" dirty="0" err="1" smtClean="0"/>
            <a:t>tinggi</a:t>
          </a:r>
          <a:endParaRPr lang="en-US" dirty="0"/>
        </a:p>
      </dgm:t>
    </dgm:pt>
    <dgm:pt modelId="{611EFED0-EACE-4BEF-A5D3-4D10987258C6}" type="parTrans" cxnId="{53DABDA0-518E-4547-9D9A-7AA8B199A5EA}">
      <dgm:prSet/>
      <dgm:spPr/>
      <dgm:t>
        <a:bodyPr/>
        <a:lstStyle/>
        <a:p>
          <a:endParaRPr lang="en-US"/>
        </a:p>
      </dgm:t>
    </dgm:pt>
    <dgm:pt modelId="{5FD098F3-120E-4BD5-A2E5-99FB4008ECA2}" type="sibTrans" cxnId="{53DABDA0-518E-4547-9D9A-7AA8B199A5EA}">
      <dgm:prSet/>
      <dgm:spPr/>
      <dgm:t>
        <a:bodyPr/>
        <a:lstStyle/>
        <a:p>
          <a:endParaRPr lang="en-US"/>
        </a:p>
      </dgm:t>
    </dgm:pt>
    <dgm:pt modelId="{E96C92A5-3902-406E-A065-658F35687400}">
      <dgm:prSet phldrT="[Text]"/>
      <dgm:spPr/>
      <dgm:t>
        <a:bodyPr/>
        <a:lstStyle/>
        <a:p>
          <a:r>
            <a:rPr lang="en-US" dirty="0" err="1" smtClean="0"/>
            <a:t>Hasil</a:t>
          </a:r>
          <a:r>
            <a:rPr lang="en-US" dirty="0" smtClean="0"/>
            <a:t> clustering yang </a:t>
          </a:r>
          <a:r>
            <a:rPr lang="en-US" dirty="0" err="1" smtClean="0"/>
            <a:t>baik</a:t>
          </a:r>
          <a:endParaRPr lang="en-US" dirty="0"/>
        </a:p>
      </dgm:t>
    </dgm:pt>
    <dgm:pt modelId="{DCB222C7-1C92-4DD4-ACE9-A7664777DA6B}" type="parTrans" cxnId="{70E7A0E1-0580-47D4-9A72-496A9F7E805C}">
      <dgm:prSet/>
      <dgm:spPr/>
      <dgm:t>
        <a:bodyPr/>
        <a:lstStyle/>
        <a:p>
          <a:endParaRPr lang="en-US"/>
        </a:p>
      </dgm:t>
    </dgm:pt>
    <dgm:pt modelId="{2C5B4F03-8F73-4F72-8391-4266D8422901}" type="sibTrans" cxnId="{70E7A0E1-0580-47D4-9A72-496A9F7E805C}">
      <dgm:prSet/>
      <dgm:spPr/>
      <dgm:t>
        <a:bodyPr/>
        <a:lstStyle/>
        <a:p>
          <a:endParaRPr lang="en-US"/>
        </a:p>
      </dgm:t>
    </dgm:pt>
    <dgm:pt modelId="{DDF8A429-174A-4DFD-A8BE-9A901923265C}" type="pres">
      <dgm:prSet presAssocID="{ED6C18BF-13BE-4755-AEA3-23429929FDA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3380C38-26AD-4494-B263-99266BDD4693}" type="pres">
      <dgm:prSet presAssocID="{E96C92A5-3902-406E-A065-658F35687400}" presName="Accent3" presStyleCnt="0"/>
      <dgm:spPr/>
    </dgm:pt>
    <dgm:pt modelId="{ABABE9D8-F240-416D-8747-0D51D39CB624}" type="pres">
      <dgm:prSet presAssocID="{E96C92A5-3902-406E-A065-658F35687400}" presName="Accent" presStyleLbl="node1" presStyleIdx="0" presStyleCnt="3"/>
      <dgm:spPr/>
    </dgm:pt>
    <dgm:pt modelId="{063ABA85-19D0-45B9-9A2F-F285849801FF}" type="pres">
      <dgm:prSet presAssocID="{E96C92A5-3902-406E-A065-658F35687400}" presName="ParentBackground3" presStyleCnt="0"/>
      <dgm:spPr/>
    </dgm:pt>
    <dgm:pt modelId="{7E6BB1DD-A9B8-4707-BBC5-232B70CEBB7D}" type="pres">
      <dgm:prSet presAssocID="{E96C92A5-3902-406E-A065-658F35687400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5402CC44-5979-4D5A-A6EA-056817E1823A}" type="pres">
      <dgm:prSet presAssocID="{E96C92A5-3902-406E-A065-658F3568740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50C4A-24F1-4B46-BCBA-A6105FE2CD1E}" type="pres">
      <dgm:prSet presAssocID="{F9E5A54F-17A4-404E-BD68-366F001F23C7}" presName="Accent2" presStyleCnt="0"/>
      <dgm:spPr/>
    </dgm:pt>
    <dgm:pt modelId="{775B80CA-CF1D-4FD7-B309-0029CF7C92F1}" type="pres">
      <dgm:prSet presAssocID="{F9E5A54F-17A4-404E-BD68-366F001F23C7}" presName="Accent" presStyleLbl="node1" presStyleIdx="1" presStyleCnt="3"/>
      <dgm:spPr/>
    </dgm:pt>
    <dgm:pt modelId="{8A201939-E313-43BF-8D21-9F6F2A5F44FB}" type="pres">
      <dgm:prSet presAssocID="{F9E5A54F-17A4-404E-BD68-366F001F23C7}" presName="ParentBackground2" presStyleCnt="0"/>
      <dgm:spPr/>
    </dgm:pt>
    <dgm:pt modelId="{3D6B29D5-7024-4C5A-A4E4-2DF6FCAE53BD}" type="pres">
      <dgm:prSet presAssocID="{F9E5A54F-17A4-404E-BD68-366F001F23C7}" presName="ParentBackground" presStyleLbl="fgAcc1" presStyleIdx="1" presStyleCnt="3"/>
      <dgm:spPr/>
    </dgm:pt>
    <dgm:pt modelId="{5508C4D7-CACB-4AF6-9225-53B737CDA4B3}" type="pres">
      <dgm:prSet presAssocID="{F9E5A54F-17A4-404E-BD68-366F001F23C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06889FC-B1C7-4A8A-B82B-642E9CC71BD9}" type="pres">
      <dgm:prSet presAssocID="{556A6B61-B72B-46B6-9AFC-88E17B020D80}" presName="Accent1" presStyleCnt="0"/>
      <dgm:spPr/>
    </dgm:pt>
    <dgm:pt modelId="{9CC65CA7-DFD3-436D-92AD-E12BC0A865EA}" type="pres">
      <dgm:prSet presAssocID="{556A6B61-B72B-46B6-9AFC-88E17B020D80}" presName="Accent" presStyleLbl="node1" presStyleIdx="2" presStyleCnt="3"/>
      <dgm:spPr/>
    </dgm:pt>
    <dgm:pt modelId="{1B816894-F1F8-48EE-A35E-8917D24D86E2}" type="pres">
      <dgm:prSet presAssocID="{556A6B61-B72B-46B6-9AFC-88E17B020D80}" presName="ParentBackground1" presStyleCnt="0"/>
      <dgm:spPr/>
    </dgm:pt>
    <dgm:pt modelId="{57074BA5-441B-4482-BE14-75F7C39FDA13}" type="pres">
      <dgm:prSet presAssocID="{556A6B61-B72B-46B6-9AFC-88E17B020D80}" presName="ParentBackground" presStyleLbl="fgAcc1" presStyleIdx="2" presStyleCnt="3"/>
      <dgm:spPr/>
    </dgm:pt>
    <dgm:pt modelId="{9DED18DB-1BF1-4CF2-B3E9-2E5BF04A4696}" type="pres">
      <dgm:prSet presAssocID="{556A6B61-B72B-46B6-9AFC-88E17B020D8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E964BB2-F683-44DC-943D-5564A788BC74}" type="presOf" srcId="{556A6B61-B72B-46B6-9AFC-88E17B020D80}" destId="{57074BA5-441B-4482-BE14-75F7C39FDA13}" srcOrd="0" destOrd="0" presId="urn:microsoft.com/office/officeart/2011/layout/CircleProcess"/>
    <dgm:cxn modelId="{AA7822EA-8388-4013-84E1-9C4AFD5AFCDC}" type="presOf" srcId="{F9E5A54F-17A4-404E-BD68-366F001F23C7}" destId="{3D6B29D5-7024-4C5A-A4E4-2DF6FCAE53BD}" srcOrd="0" destOrd="0" presId="urn:microsoft.com/office/officeart/2011/layout/CircleProcess"/>
    <dgm:cxn modelId="{70E7A0E1-0580-47D4-9A72-496A9F7E805C}" srcId="{ED6C18BF-13BE-4755-AEA3-23429929FDAF}" destId="{E96C92A5-3902-406E-A065-658F35687400}" srcOrd="2" destOrd="0" parTransId="{DCB222C7-1C92-4DD4-ACE9-A7664777DA6B}" sibTransId="{2C5B4F03-8F73-4F72-8391-4266D8422901}"/>
    <dgm:cxn modelId="{2100AC9A-2AA2-48DB-8B2B-B8372DE0EDFE}" type="presOf" srcId="{F9E5A54F-17A4-404E-BD68-366F001F23C7}" destId="{5508C4D7-CACB-4AF6-9225-53B737CDA4B3}" srcOrd="1" destOrd="0" presId="urn:microsoft.com/office/officeart/2011/layout/CircleProcess"/>
    <dgm:cxn modelId="{47E20C39-E69E-4044-BF10-0659D0BE1C51}" type="presOf" srcId="{556A6B61-B72B-46B6-9AFC-88E17B020D80}" destId="{9DED18DB-1BF1-4CF2-B3E9-2E5BF04A4696}" srcOrd="1" destOrd="0" presId="urn:microsoft.com/office/officeart/2011/layout/CircleProcess"/>
    <dgm:cxn modelId="{0291AFA0-9D3B-4E0E-9547-20B96778487B}" srcId="{ED6C18BF-13BE-4755-AEA3-23429929FDAF}" destId="{556A6B61-B72B-46B6-9AFC-88E17B020D80}" srcOrd="0" destOrd="0" parTransId="{FD5ECCDB-1269-44AD-80EA-166D3DDD8E5D}" sibTransId="{33C54A1E-B5C9-41EF-9908-747ECF05FAE8}"/>
    <dgm:cxn modelId="{27F54844-02C4-440E-8C21-F63248362542}" type="presOf" srcId="{E96C92A5-3902-406E-A065-658F35687400}" destId="{5402CC44-5979-4D5A-A6EA-056817E1823A}" srcOrd="1" destOrd="0" presId="urn:microsoft.com/office/officeart/2011/layout/CircleProcess"/>
    <dgm:cxn modelId="{53DABDA0-518E-4547-9D9A-7AA8B199A5EA}" srcId="{ED6C18BF-13BE-4755-AEA3-23429929FDAF}" destId="{F9E5A54F-17A4-404E-BD68-366F001F23C7}" srcOrd="1" destOrd="0" parTransId="{611EFED0-EACE-4BEF-A5D3-4D10987258C6}" sibTransId="{5FD098F3-120E-4BD5-A2E5-99FB4008ECA2}"/>
    <dgm:cxn modelId="{FC117442-0AA9-47F3-82FA-1E81F6B2AA45}" type="presOf" srcId="{E96C92A5-3902-406E-A065-658F35687400}" destId="{7E6BB1DD-A9B8-4707-BBC5-232B70CEBB7D}" srcOrd="0" destOrd="0" presId="urn:microsoft.com/office/officeart/2011/layout/CircleProcess"/>
    <dgm:cxn modelId="{64820010-2B5A-469F-98F3-13B7FCD54014}" type="presOf" srcId="{ED6C18BF-13BE-4755-AEA3-23429929FDAF}" destId="{DDF8A429-174A-4DFD-A8BE-9A901923265C}" srcOrd="0" destOrd="0" presId="urn:microsoft.com/office/officeart/2011/layout/CircleProcess"/>
    <dgm:cxn modelId="{CFFF75E9-0F28-4ACD-B1FA-08BFBE4D6904}" type="presParOf" srcId="{DDF8A429-174A-4DFD-A8BE-9A901923265C}" destId="{93380C38-26AD-4494-B263-99266BDD4693}" srcOrd="0" destOrd="0" presId="urn:microsoft.com/office/officeart/2011/layout/CircleProcess"/>
    <dgm:cxn modelId="{EFEAB8BB-068B-4443-B2E4-F098FFDC48C1}" type="presParOf" srcId="{93380C38-26AD-4494-B263-99266BDD4693}" destId="{ABABE9D8-F240-416D-8747-0D51D39CB624}" srcOrd="0" destOrd="0" presId="urn:microsoft.com/office/officeart/2011/layout/CircleProcess"/>
    <dgm:cxn modelId="{DCCF8C10-314B-4F2E-9299-99D5094F41FE}" type="presParOf" srcId="{DDF8A429-174A-4DFD-A8BE-9A901923265C}" destId="{063ABA85-19D0-45B9-9A2F-F285849801FF}" srcOrd="1" destOrd="0" presId="urn:microsoft.com/office/officeart/2011/layout/CircleProcess"/>
    <dgm:cxn modelId="{612970CD-E021-4AE5-BB17-8C793DBD2E12}" type="presParOf" srcId="{063ABA85-19D0-45B9-9A2F-F285849801FF}" destId="{7E6BB1DD-A9B8-4707-BBC5-232B70CEBB7D}" srcOrd="0" destOrd="0" presId="urn:microsoft.com/office/officeart/2011/layout/CircleProcess"/>
    <dgm:cxn modelId="{D13D5C40-C59F-4934-A061-7101854B0A93}" type="presParOf" srcId="{DDF8A429-174A-4DFD-A8BE-9A901923265C}" destId="{5402CC44-5979-4D5A-A6EA-056817E1823A}" srcOrd="2" destOrd="0" presId="urn:microsoft.com/office/officeart/2011/layout/CircleProcess"/>
    <dgm:cxn modelId="{940457B1-A304-4ED4-A5EC-E2106C3DD93D}" type="presParOf" srcId="{DDF8A429-174A-4DFD-A8BE-9A901923265C}" destId="{B4A50C4A-24F1-4B46-BCBA-A6105FE2CD1E}" srcOrd="3" destOrd="0" presId="urn:microsoft.com/office/officeart/2011/layout/CircleProcess"/>
    <dgm:cxn modelId="{17822E32-668C-455C-9C02-5B5A4CBF6D3D}" type="presParOf" srcId="{B4A50C4A-24F1-4B46-BCBA-A6105FE2CD1E}" destId="{775B80CA-CF1D-4FD7-B309-0029CF7C92F1}" srcOrd="0" destOrd="0" presId="urn:microsoft.com/office/officeart/2011/layout/CircleProcess"/>
    <dgm:cxn modelId="{E0818121-47F9-45DA-93C8-C6CD79B46F61}" type="presParOf" srcId="{DDF8A429-174A-4DFD-A8BE-9A901923265C}" destId="{8A201939-E313-43BF-8D21-9F6F2A5F44FB}" srcOrd="4" destOrd="0" presId="urn:microsoft.com/office/officeart/2011/layout/CircleProcess"/>
    <dgm:cxn modelId="{F38AF217-CDCA-4E49-A155-5EB99078937E}" type="presParOf" srcId="{8A201939-E313-43BF-8D21-9F6F2A5F44FB}" destId="{3D6B29D5-7024-4C5A-A4E4-2DF6FCAE53BD}" srcOrd="0" destOrd="0" presId="urn:microsoft.com/office/officeart/2011/layout/CircleProcess"/>
    <dgm:cxn modelId="{87484610-3DAD-4A10-97EA-D2097D265CC5}" type="presParOf" srcId="{DDF8A429-174A-4DFD-A8BE-9A901923265C}" destId="{5508C4D7-CACB-4AF6-9225-53B737CDA4B3}" srcOrd="5" destOrd="0" presId="urn:microsoft.com/office/officeart/2011/layout/CircleProcess"/>
    <dgm:cxn modelId="{02AC3D82-54BC-47B9-B3F6-F7C0BF9ADB96}" type="presParOf" srcId="{DDF8A429-174A-4DFD-A8BE-9A901923265C}" destId="{306889FC-B1C7-4A8A-B82B-642E9CC71BD9}" srcOrd="6" destOrd="0" presId="urn:microsoft.com/office/officeart/2011/layout/CircleProcess"/>
    <dgm:cxn modelId="{5B804F30-4495-44B4-A505-2704492DDB57}" type="presParOf" srcId="{306889FC-B1C7-4A8A-B82B-642E9CC71BD9}" destId="{9CC65CA7-DFD3-436D-92AD-E12BC0A865EA}" srcOrd="0" destOrd="0" presId="urn:microsoft.com/office/officeart/2011/layout/CircleProcess"/>
    <dgm:cxn modelId="{7F62407C-EDEE-4E76-AA78-896EA8B49E8E}" type="presParOf" srcId="{DDF8A429-174A-4DFD-A8BE-9A901923265C}" destId="{1B816894-F1F8-48EE-A35E-8917D24D86E2}" srcOrd="7" destOrd="0" presId="urn:microsoft.com/office/officeart/2011/layout/CircleProcess"/>
    <dgm:cxn modelId="{1C351933-EAED-4E53-A35C-933555419F92}" type="presParOf" srcId="{1B816894-F1F8-48EE-A35E-8917D24D86E2}" destId="{57074BA5-441B-4482-BE14-75F7C39FDA13}" srcOrd="0" destOrd="0" presId="urn:microsoft.com/office/officeart/2011/layout/CircleProcess"/>
    <dgm:cxn modelId="{CBAD655B-C36C-4363-B0D7-D52F5A0F6B02}" type="presParOf" srcId="{DDF8A429-174A-4DFD-A8BE-9A901923265C}" destId="{9DED18DB-1BF1-4CF2-B3E9-2E5BF04A4696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A8CF93-306D-4BE0-8006-889B9B350EAF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934F28-F899-4CA0-8CE3-62E83B9CA72C}">
      <dgm:prSet phldrT="[Text]" custT="1"/>
      <dgm:spPr/>
      <dgm:t>
        <a:bodyPr/>
        <a:lstStyle/>
        <a:p>
          <a:endParaRPr lang="en-US" sz="1600" dirty="0">
            <a:solidFill>
              <a:schemeClr val="tx1"/>
            </a:solidFill>
          </a:endParaRPr>
        </a:p>
      </dgm:t>
    </dgm:pt>
    <dgm:pt modelId="{ED105E2E-D071-4400-9609-D6E9D475F047}" type="parTrans" cxnId="{E3ADCF8E-986D-492C-918C-2AAA6EFB1DF0}">
      <dgm:prSet/>
      <dgm:spPr/>
      <dgm:t>
        <a:bodyPr/>
        <a:lstStyle/>
        <a:p>
          <a:endParaRPr lang="en-US"/>
        </a:p>
      </dgm:t>
    </dgm:pt>
    <dgm:pt modelId="{3720CD02-864B-4C1C-80FF-9AC4A39B8A87}" type="sibTrans" cxnId="{E3ADCF8E-986D-492C-918C-2AAA6EFB1DF0}">
      <dgm:prSet/>
      <dgm:spPr/>
      <dgm:t>
        <a:bodyPr/>
        <a:lstStyle/>
        <a:p>
          <a:endParaRPr lang="en-US"/>
        </a:p>
      </dgm:t>
    </dgm:pt>
    <dgm:pt modelId="{93E4124C-AA62-4973-82CD-8617E55107E6}">
      <dgm:prSet phldrT="[Text]" custT="1"/>
      <dgm:spPr/>
      <dgm:t>
        <a:bodyPr/>
        <a:lstStyle/>
        <a:p>
          <a:endParaRPr lang="en-US" sz="1800" dirty="0"/>
        </a:p>
      </dgm:t>
    </dgm:pt>
    <dgm:pt modelId="{447EBB50-C540-41D5-AC99-0A55FE9D60F3}" type="parTrans" cxnId="{456973DD-7D1E-49AD-8D38-F5BBBD22323D}">
      <dgm:prSet/>
      <dgm:spPr/>
      <dgm:t>
        <a:bodyPr/>
        <a:lstStyle/>
        <a:p>
          <a:endParaRPr lang="en-US"/>
        </a:p>
      </dgm:t>
    </dgm:pt>
    <dgm:pt modelId="{EACEFD87-1BB6-4C87-92C9-7452706CBC08}" type="sibTrans" cxnId="{456973DD-7D1E-49AD-8D38-F5BBBD22323D}">
      <dgm:prSet/>
      <dgm:spPr/>
      <dgm:t>
        <a:bodyPr/>
        <a:lstStyle/>
        <a:p>
          <a:endParaRPr lang="en-US"/>
        </a:p>
      </dgm:t>
    </dgm:pt>
    <dgm:pt modelId="{98BE00C7-69EE-4651-8E31-923969470D2B}">
      <dgm:prSet/>
      <dgm:spPr/>
      <dgm:t>
        <a:bodyPr/>
        <a:lstStyle/>
        <a:p>
          <a:endParaRPr lang="en-US" dirty="0"/>
        </a:p>
      </dgm:t>
    </dgm:pt>
    <dgm:pt modelId="{5438CB47-A199-4027-B4AA-104B40775437}" type="parTrans" cxnId="{A860572C-5F6C-4304-98A3-6BEE08ACA029}">
      <dgm:prSet/>
      <dgm:spPr/>
      <dgm:t>
        <a:bodyPr/>
        <a:lstStyle/>
        <a:p>
          <a:endParaRPr lang="en-US"/>
        </a:p>
      </dgm:t>
    </dgm:pt>
    <dgm:pt modelId="{65656814-B8CD-40DC-87C6-1E00491AF62C}" type="sibTrans" cxnId="{A860572C-5F6C-4304-98A3-6BEE08ACA029}">
      <dgm:prSet/>
      <dgm:spPr/>
      <dgm:t>
        <a:bodyPr/>
        <a:lstStyle/>
        <a:p>
          <a:endParaRPr lang="en-US"/>
        </a:p>
      </dgm:t>
    </dgm:pt>
    <dgm:pt modelId="{43D8A004-86A6-40B5-9048-B75F48F4DE29}">
      <dgm:prSet/>
      <dgm:spPr/>
      <dgm:t>
        <a:bodyPr/>
        <a:lstStyle/>
        <a:p>
          <a:endParaRPr lang="en-US"/>
        </a:p>
      </dgm:t>
    </dgm:pt>
    <dgm:pt modelId="{EB8D69F6-A78E-4CA4-A688-F6B31FD111B5}" type="parTrans" cxnId="{0575C82F-67CA-495F-9E4F-326E228A0FAA}">
      <dgm:prSet/>
      <dgm:spPr/>
      <dgm:t>
        <a:bodyPr/>
        <a:lstStyle/>
        <a:p>
          <a:endParaRPr lang="en-US"/>
        </a:p>
      </dgm:t>
    </dgm:pt>
    <dgm:pt modelId="{E6E76DAB-E8D3-4CEF-9385-086365F5A3A2}" type="sibTrans" cxnId="{0575C82F-67CA-495F-9E4F-326E228A0FAA}">
      <dgm:prSet/>
      <dgm:spPr/>
      <dgm:t>
        <a:bodyPr/>
        <a:lstStyle/>
        <a:p>
          <a:endParaRPr lang="en-US"/>
        </a:p>
      </dgm:t>
    </dgm:pt>
    <dgm:pt modelId="{39F2DF5E-1B80-48D1-9854-534280CB750E}">
      <dgm:prSet/>
      <dgm:spPr/>
      <dgm:t>
        <a:bodyPr/>
        <a:lstStyle/>
        <a:p>
          <a:endParaRPr lang="en-US"/>
        </a:p>
      </dgm:t>
    </dgm:pt>
    <dgm:pt modelId="{7E363A49-A1E0-4405-8A4B-576B82A259FF}" type="parTrans" cxnId="{BA35D35D-B659-4D84-BEC6-60B108FED5BE}">
      <dgm:prSet/>
      <dgm:spPr/>
      <dgm:t>
        <a:bodyPr/>
        <a:lstStyle/>
        <a:p>
          <a:endParaRPr lang="en-US"/>
        </a:p>
      </dgm:t>
    </dgm:pt>
    <dgm:pt modelId="{1456C8EC-00FF-49A4-8936-40D56CF5DEA2}" type="sibTrans" cxnId="{BA35D35D-B659-4D84-BEC6-60B108FED5BE}">
      <dgm:prSet/>
      <dgm:spPr/>
      <dgm:t>
        <a:bodyPr/>
        <a:lstStyle/>
        <a:p>
          <a:endParaRPr lang="en-US"/>
        </a:p>
      </dgm:t>
    </dgm:pt>
    <dgm:pt modelId="{921D73C7-CE1D-4DC9-BF3C-623734735D61}">
      <dgm:prSet/>
      <dgm:spPr/>
      <dgm:t>
        <a:bodyPr/>
        <a:lstStyle/>
        <a:p>
          <a:endParaRPr lang="en-US"/>
        </a:p>
      </dgm:t>
    </dgm:pt>
    <dgm:pt modelId="{01054518-241D-48E1-9E30-74798A5EF3D4}" type="parTrans" cxnId="{29FAB943-8544-4D0C-8568-243F3B6B5679}">
      <dgm:prSet/>
      <dgm:spPr/>
      <dgm:t>
        <a:bodyPr/>
        <a:lstStyle/>
        <a:p>
          <a:endParaRPr lang="en-US"/>
        </a:p>
      </dgm:t>
    </dgm:pt>
    <dgm:pt modelId="{1B0FFA68-FFB5-491F-9592-9F0A0FF438F6}" type="sibTrans" cxnId="{29FAB943-8544-4D0C-8568-243F3B6B5679}">
      <dgm:prSet/>
      <dgm:spPr/>
      <dgm:t>
        <a:bodyPr/>
        <a:lstStyle/>
        <a:p>
          <a:endParaRPr lang="en-US"/>
        </a:p>
      </dgm:t>
    </dgm:pt>
    <dgm:pt modelId="{89C7DB07-F85A-4143-9089-A9BC057D3BF7}">
      <dgm:prSet/>
      <dgm:spPr/>
      <dgm:t>
        <a:bodyPr/>
        <a:lstStyle/>
        <a:p>
          <a:r>
            <a:rPr lang="en-US" dirty="0" err="1" smtClean="0"/>
            <a:t>Skalabilitas</a:t>
          </a:r>
          <a:endParaRPr lang="en-US" dirty="0"/>
        </a:p>
      </dgm:t>
    </dgm:pt>
    <dgm:pt modelId="{11A3235C-BDF3-403D-B893-C74AB4A04337}" type="parTrans" cxnId="{A6A62CE8-7D27-43C9-8198-315E59169859}">
      <dgm:prSet/>
      <dgm:spPr/>
      <dgm:t>
        <a:bodyPr/>
        <a:lstStyle/>
        <a:p>
          <a:endParaRPr lang="en-US"/>
        </a:p>
      </dgm:t>
    </dgm:pt>
    <dgm:pt modelId="{AE2C30E7-2F90-4962-8145-3FFB57308FF0}" type="sibTrans" cxnId="{A6A62CE8-7D27-43C9-8198-315E59169859}">
      <dgm:prSet/>
      <dgm:spPr/>
      <dgm:t>
        <a:bodyPr/>
        <a:lstStyle/>
        <a:p>
          <a:endParaRPr lang="en-US"/>
        </a:p>
      </dgm:t>
    </dgm:pt>
    <dgm:pt modelId="{4CDBB10E-A1D1-42D6-8D38-37892FF721F6}">
      <dgm:prSet phldrT="[Text]"/>
      <dgm:spPr/>
      <dgm:t>
        <a:bodyPr/>
        <a:lstStyle/>
        <a:p>
          <a:endParaRPr lang="en-US" dirty="0"/>
        </a:p>
      </dgm:t>
    </dgm:pt>
    <dgm:pt modelId="{B3A27A13-3003-4D49-A648-582C8D4FE32E}" type="sibTrans" cxnId="{6ADE3797-1E96-49FD-8306-45AA4C335BDD}">
      <dgm:prSet/>
      <dgm:spPr/>
      <dgm:t>
        <a:bodyPr/>
        <a:lstStyle/>
        <a:p>
          <a:endParaRPr lang="en-US"/>
        </a:p>
      </dgm:t>
    </dgm:pt>
    <dgm:pt modelId="{FBA12576-6C96-4581-975C-357F72A74CB6}" type="parTrans" cxnId="{6ADE3797-1E96-49FD-8306-45AA4C335BDD}">
      <dgm:prSet/>
      <dgm:spPr/>
      <dgm:t>
        <a:bodyPr/>
        <a:lstStyle/>
        <a:p>
          <a:endParaRPr lang="en-US"/>
        </a:p>
      </dgm:t>
    </dgm:pt>
    <dgm:pt modelId="{BA68AD96-2CC6-4C3D-A0B0-27C0C5212F77}">
      <dgm:prSet/>
      <dgm:spPr/>
      <dgm:t>
        <a:bodyPr/>
        <a:lstStyle/>
        <a:p>
          <a:r>
            <a:rPr lang="en-US" dirty="0" err="1" smtClean="0"/>
            <a:t>Kemampuan</a:t>
          </a:r>
          <a:r>
            <a:rPr lang="en-US" dirty="0" smtClean="0"/>
            <a:t> </a:t>
          </a:r>
          <a:r>
            <a:rPr lang="en-US" dirty="0" err="1" smtClean="0"/>
            <a:t>menganalisa</a:t>
          </a:r>
          <a:r>
            <a:rPr lang="en-US" dirty="0" smtClean="0"/>
            <a:t> </a:t>
          </a:r>
          <a:r>
            <a:rPr lang="en-US" dirty="0" err="1" smtClean="0"/>
            <a:t>beragam</a:t>
          </a:r>
          <a:r>
            <a:rPr lang="en-US" dirty="0" smtClean="0"/>
            <a:t> </a:t>
          </a:r>
          <a:r>
            <a:rPr lang="en-US" dirty="0" err="1" smtClean="0"/>
            <a:t>bentuk</a:t>
          </a:r>
          <a:r>
            <a:rPr lang="en-US" dirty="0" smtClean="0"/>
            <a:t> data</a:t>
          </a:r>
          <a:endParaRPr lang="en-US" dirty="0"/>
        </a:p>
      </dgm:t>
    </dgm:pt>
    <dgm:pt modelId="{35CDAC3B-EB14-4FCC-89C1-FFF09EAB427F}" type="parTrans" cxnId="{D5433197-8CEC-4258-B025-63E3DABB2792}">
      <dgm:prSet/>
      <dgm:spPr/>
      <dgm:t>
        <a:bodyPr/>
        <a:lstStyle/>
        <a:p>
          <a:endParaRPr lang="en-US"/>
        </a:p>
      </dgm:t>
    </dgm:pt>
    <dgm:pt modelId="{2BDBAF73-A3EA-4D99-BC02-FFFE24B323E2}" type="sibTrans" cxnId="{D5433197-8CEC-4258-B025-63E3DABB2792}">
      <dgm:prSet/>
      <dgm:spPr/>
      <dgm:t>
        <a:bodyPr/>
        <a:lstStyle/>
        <a:p>
          <a:endParaRPr lang="en-US"/>
        </a:p>
      </dgm:t>
    </dgm:pt>
    <dgm:pt modelId="{5318B884-11A4-4EB1-B865-9588C952F413}">
      <dgm:prSet/>
      <dgm:spPr/>
      <dgm:t>
        <a:bodyPr/>
        <a:lstStyle/>
        <a:p>
          <a:r>
            <a:rPr lang="en-US" dirty="0" err="1" smtClean="0"/>
            <a:t>Hasil</a:t>
          </a:r>
          <a:r>
            <a:rPr lang="en-US" dirty="0" smtClean="0"/>
            <a:t> cluster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bentuk</a:t>
          </a:r>
          <a:r>
            <a:rPr lang="en-US" dirty="0" smtClean="0"/>
            <a:t> yang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terduga</a:t>
          </a:r>
          <a:endParaRPr lang="en-US" dirty="0"/>
        </a:p>
      </dgm:t>
    </dgm:pt>
    <dgm:pt modelId="{57101E88-9791-4D8D-B42E-4A96144D6F21}" type="parTrans" cxnId="{DBBDBA84-7F8F-4F5E-931F-903279DFC61B}">
      <dgm:prSet/>
      <dgm:spPr/>
      <dgm:t>
        <a:bodyPr/>
        <a:lstStyle/>
        <a:p>
          <a:endParaRPr lang="en-US"/>
        </a:p>
      </dgm:t>
    </dgm:pt>
    <dgm:pt modelId="{ABB6A4FB-3BAD-426A-AE29-25D8945EF8AD}" type="sibTrans" cxnId="{DBBDBA84-7F8F-4F5E-931F-903279DFC61B}">
      <dgm:prSet/>
      <dgm:spPr/>
      <dgm:t>
        <a:bodyPr/>
        <a:lstStyle/>
        <a:p>
          <a:endParaRPr lang="en-US"/>
        </a:p>
      </dgm:t>
    </dgm:pt>
    <dgm:pt modelId="{7A658D59-9A33-48F8-9DE2-F90BFA9A90BF}">
      <dgm:prSet/>
      <dgm:spPr/>
      <dgm:t>
        <a:bodyPr/>
        <a:lstStyle/>
        <a:p>
          <a:r>
            <a:rPr lang="en-US" dirty="0" err="1" smtClean="0"/>
            <a:t>Mampu</a:t>
          </a:r>
          <a:r>
            <a:rPr lang="en-US" dirty="0" smtClean="0"/>
            <a:t> </a:t>
          </a:r>
          <a:r>
            <a:rPr lang="en-US" dirty="0" err="1" smtClean="0"/>
            <a:t>menangani</a:t>
          </a:r>
          <a:r>
            <a:rPr lang="en-US" dirty="0" smtClean="0"/>
            <a:t> noise (data yang </a:t>
          </a:r>
          <a:r>
            <a:rPr lang="en-US" dirty="0" err="1" smtClean="0"/>
            <a:t>rusak</a:t>
          </a:r>
          <a:r>
            <a:rPr lang="en-US" dirty="0" smtClean="0"/>
            <a:t>)</a:t>
          </a:r>
          <a:endParaRPr lang="en-US" dirty="0"/>
        </a:p>
      </dgm:t>
    </dgm:pt>
    <dgm:pt modelId="{0C15603B-B926-46B0-8D4E-C3FCB1CC9513}" type="parTrans" cxnId="{8FE00398-C2BA-48B6-A9F7-CA2D49F1B940}">
      <dgm:prSet/>
      <dgm:spPr/>
      <dgm:t>
        <a:bodyPr/>
        <a:lstStyle/>
        <a:p>
          <a:endParaRPr lang="en-US"/>
        </a:p>
      </dgm:t>
    </dgm:pt>
    <dgm:pt modelId="{DB07A9B1-7941-44C7-8DEE-4162385C1A4E}" type="sibTrans" cxnId="{8FE00398-C2BA-48B6-A9F7-CA2D49F1B940}">
      <dgm:prSet/>
      <dgm:spPr/>
      <dgm:t>
        <a:bodyPr/>
        <a:lstStyle/>
        <a:p>
          <a:endParaRPr lang="en-US"/>
        </a:p>
      </dgm:t>
    </dgm:pt>
    <dgm:pt modelId="{62635FD8-3B92-41F4-8047-89B3CE3C8CA6}">
      <dgm:prSet/>
      <dgm:spPr/>
      <dgm:t>
        <a:bodyPr/>
        <a:lstStyle/>
        <a:p>
          <a:r>
            <a:rPr lang="en-US" dirty="0" err="1" smtClean="0"/>
            <a:t>Sensitifitas</a:t>
          </a:r>
          <a:r>
            <a:rPr lang="en-US" dirty="0" smtClean="0"/>
            <a:t> </a:t>
          </a:r>
          <a:r>
            <a:rPr lang="en-US" dirty="0" err="1" smtClean="0"/>
            <a:t>terhadap</a:t>
          </a:r>
          <a:r>
            <a:rPr lang="en-US" dirty="0" smtClean="0"/>
            <a:t> </a:t>
          </a:r>
          <a:r>
            <a:rPr lang="en-US" dirty="0" err="1" smtClean="0"/>
            <a:t>perubahan</a:t>
          </a:r>
          <a:r>
            <a:rPr lang="en-US" dirty="0" smtClean="0"/>
            <a:t> input</a:t>
          </a:r>
          <a:endParaRPr lang="en-US" dirty="0"/>
        </a:p>
      </dgm:t>
    </dgm:pt>
    <dgm:pt modelId="{A53A8651-B03E-450E-A4EA-8852BE99E729}" type="parTrans" cxnId="{BC3FE3DF-E929-4D3D-B761-D20DA2F5351C}">
      <dgm:prSet/>
      <dgm:spPr/>
      <dgm:t>
        <a:bodyPr/>
        <a:lstStyle/>
        <a:p>
          <a:endParaRPr lang="en-US"/>
        </a:p>
      </dgm:t>
    </dgm:pt>
    <dgm:pt modelId="{1F929B50-D1D1-4891-BBAF-05F0DD0EFA36}" type="sibTrans" cxnId="{BC3FE3DF-E929-4D3D-B761-D20DA2F5351C}">
      <dgm:prSet/>
      <dgm:spPr/>
      <dgm:t>
        <a:bodyPr/>
        <a:lstStyle/>
        <a:p>
          <a:endParaRPr lang="en-US"/>
        </a:p>
      </dgm:t>
    </dgm:pt>
    <dgm:pt modelId="{16D40A80-BC21-4DE0-8B39-E06AED08475F}">
      <dgm:prSet/>
      <dgm:spPr/>
      <dgm:t>
        <a:bodyPr/>
        <a:lstStyle/>
        <a:p>
          <a:r>
            <a:rPr lang="en-US" dirty="0" err="1" smtClean="0"/>
            <a:t>Mampu</a:t>
          </a:r>
          <a:r>
            <a:rPr lang="en-US" dirty="0" smtClean="0"/>
            <a:t> </a:t>
          </a:r>
          <a:r>
            <a:rPr lang="en-US" dirty="0" err="1" smtClean="0"/>
            <a:t>menangani</a:t>
          </a:r>
          <a:r>
            <a:rPr lang="en-US" dirty="0" smtClean="0"/>
            <a:t> data </a:t>
          </a:r>
          <a:r>
            <a:rPr lang="en-US" dirty="0" err="1" smtClean="0"/>
            <a:t>dimensi</a:t>
          </a:r>
          <a:r>
            <a:rPr lang="en-US" dirty="0" smtClean="0"/>
            <a:t> </a:t>
          </a:r>
          <a:r>
            <a:rPr lang="en-US" dirty="0" err="1" smtClean="0"/>
            <a:t>tinggi</a:t>
          </a:r>
          <a:endParaRPr lang="en-US" dirty="0"/>
        </a:p>
      </dgm:t>
    </dgm:pt>
    <dgm:pt modelId="{EC2990D6-5985-41D0-ACA2-FD1841318277}" type="parTrans" cxnId="{40D8F968-ACE6-4C58-876C-62CAFE62A7A8}">
      <dgm:prSet/>
      <dgm:spPr/>
      <dgm:t>
        <a:bodyPr/>
        <a:lstStyle/>
        <a:p>
          <a:endParaRPr lang="en-US"/>
        </a:p>
      </dgm:t>
    </dgm:pt>
    <dgm:pt modelId="{6BEC5E13-33F0-47AB-9B40-1AD8FD8FE3DE}" type="sibTrans" cxnId="{40D8F968-ACE6-4C58-876C-62CAFE62A7A8}">
      <dgm:prSet/>
      <dgm:spPr/>
      <dgm:t>
        <a:bodyPr/>
        <a:lstStyle/>
        <a:p>
          <a:endParaRPr lang="en-US"/>
        </a:p>
      </dgm:t>
    </dgm:pt>
    <dgm:pt modelId="{7B417641-21E8-4717-966B-FB337B0A285A}">
      <dgm:prSet/>
      <dgm:spPr/>
      <dgm:t>
        <a:bodyPr/>
        <a:lstStyle/>
        <a:p>
          <a:r>
            <a:rPr lang="en-US" dirty="0" err="1" smtClean="0"/>
            <a:t>Interpretasi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kegunaan</a:t>
          </a:r>
          <a:endParaRPr lang="en-US" dirty="0"/>
        </a:p>
      </dgm:t>
    </dgm:pt>
    <dgm:pt modelId="{7DD33695-C401-493E-A174-C6FFFD8FE764}" type="parTrans" cxnId="{5AB62661-22F6-4EDF-858C-5B24D03E0A91}">
      <dgm:prSet/>
      <dgm:spPr/>
      <dgm:t>
        <a:bodyPr/>
        <a:lstStyle/>
        <a:p>
          <a:endParaRPr lang="en-US"/>
        </a:p>
      </dgm:t>
    </dgm:pt>
    <dgm:pt modelId="{8802153E-9C2C-44A1-910D-0C8A9BF22390}" type="sibTrans" cxnId="{5AB62661-22F6-4EDF-858C-5B24D03E0A91}">
      <dgm:prSet/>
      <dgm:spPr/>
      <dgm:t>
        <a:bodyPr/>
        <a:lstStyle/>
        <a:p>
          <a:endParaRPr lang="en-US"/>
        </a:p>
      </dgm:t>
    </dgm:pt>
    <dgm:pt modelId="{C00BB7FE-9B1D-4C86-A04D-FB702974E093}" type="pres">
      <dgm:prSet presAssocID="{EFA8CF93-306D-4BE0-8006-889B9B350EAF}" presName="diagram" presStyleCnt="0">
        <dgm:presLayoutVars>
          <dgm:dir/>
          <dgm:animLvl val="lvl"/>
          <dgm:resizeHandles val="exact"/>
        </dgm:presLayoutVars>
      </dgm:prSet>
      <dgm:spPr/>
    </dgm:pt>
    <dgm:pt modelId="{4D2BE3DB-24C4-46DB-ABAE-48526F5E6998}" type="pres">
      <dgm:prSet presAssocID="{8B934F28-F899-4CA0-8CE3-62E83B9CA72C}" presName="compNode" presStyleCnt="0"/>
      <dgm:spPr/>
    </dgm:pt>
    <dgm:pt modelId="{B05EB205-1DB2-4E13-97EA-991A6C135496}" type="pres">
      <dgm:prSet presAssocID="{8B934F28-F899-4CA0-8CE3-62E83B9CA72C}" presName="childRect" presStyleLbl="bgAcc1" presStyleIdx="0" presStyleCnt="7">
        <dgm:presLayoutVars>
          <dgm:bulletEnabled val="1"/>
        </dgm:presLayoutVars>
      </dgm:prSet>
      <dgm:spPr/>
    </dgm:pt>
    <dgm:pt modelId="{847D2836-9AE6-4D21-9077-A23BACD2CEBC}" type="pres">
      <dgm:prSet presAssocID="{8B934F28-F899-4CA0-8CE3-62E83B9CA72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C43D69E-6CFB-4B59-B358-C56E75683EEC}" type="pres">
      <dgm:prSet presAssocID="{8B934F28-F899-4CA0-8CE3-62E83B9CA72C}" presName="parentRect" presStyleLbl="alignNode1" presStyleIdx="0" presStyleCnt="7"/>
      <dgm:spPr/>
    </dgm:pt>
    <dgm:pt modelId="{8834048C-0D64-46FD-A2D0-6C090A6F4AF5}" type="pres">
      <dgm:prSet presAssocID="{8B934F28-F899-4CA0-8CE3-62E83B9CA72C}" presName="adorn" presStyleLbl="fgAccFollow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870924-CE74-4536-A914-623788E445EE}" type="pres">
      <dgm:prSet presAssocID="{3720CD02-864B-4C1C-80FF-9AC4A39B8A87}" presName="sibTrans" presStyleLbl="sibTrans2D1" presStyleIdx="0" presStyleCnt="0"/>
      <dgm:spPr/>
    </dgm:pt>
    <dgm:pt modelId="{B8F554C4-D4AA-435C-B494-C1F9FA1AC30D}" type="pres">
      <dgm:prSet presAssocID="{93E4124C-AA62-4973-82CD-8617E55107E6}" presName="compNode" presStyleCnt="0"/>
      <dgm:spPr/>
    </dgm:pt>
    <dgm:pt modelId="{4BE2DB59-1436-4586-833F-205413889D27}" type="pres">
      <dgm:prSet presAssocID="{93E4124C-AA62-4973-82CD-8617E55107E6}" presName="childRect" presStyleLbl="bgAcc1" presStyleIdx="1" presStyleCnt="7">
        <dgm:presLayoutVars>
          <dgm:bulletEnabled val="1"/>
        </dgm:presLayoutVars>
      </dgm:prSet>
      <dgm:spPr/>
    </dgm:pt>
    <dgm:pt modelId="{D7A62096-977B-4BE0-86EC-E63F5360BD6A}" type="pres">
      <dgm:prSet presAssocID="{93E4124C-AA62-4973-82CD-8617E55107E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610BF-D8E2-4E56-8474-77D9CEAED539}" type="pres">
      <dgm:prSet presAssocID="{93E4124C-AA62-4973-82CD-8617E55107E6}" presName="parentRect" presStyleLbl="alignNode1" presStyleIdx="1" presStyleCnt="7"/>
      <dgm:spPr/>
      <dgm:t>
        <a:bodyPr/>
        <a:lstStyle/>
        <a:p>
          <a:endParaRPr lang="en-US"/>
        </a:p>
      </dgm:t>
    </dgm:pt>
    <dgm:pt modelId="{AC57DE6A-3BB8-4DC1-A37D-C8A99937557B}" type="pres">
      <dgm:prSet presAssocID="{93E4124C-AA62-4973-82CD-8617E55107E6}" presName="adorn" presStyleLbl="fgAccFollowNod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7472C62-5955-4672-9E32-57BCC6FD7968}" type="pres">
      <dgm:prSet presAssocID="{EACEFD87-1BB6-4C87-92C9-7452706CBC08}" presName="sibTrans" presStyleLbl="sibTrans2D1" presStyleIdx="0" presStyleCnt="0"/>
      <dgm:spPr/>
    </dgm:pt>
    <dgm:pt modelId="{48E56E33-44F2-49F6-9A92-EE9BC94FC4CA}" type="pres">
      <dgm:prSet presAssocID="{4CDBB10E-A1D1-42D6-8D38-37892FF721F6}" presName="compNode" presStyleCnt="0"/>
      <dgm:spPr/>
    </dgm:pt>
    <dgm:pt modelId="{627A8FE5-986D-4CD4-AD9D-F4BD4D6F8D4A}" type="pres">
      <dgm:prSet presAssocID="{4CDBB10E-A1D1-42D6-8D38-37892FF721F6}" presName="childRec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05F22-226B-4EF5-BFBE-27FA15C0AB8D}" type="pres">
      <dgm:prSet presAssocID="{4CDBB10E-A1D1-42D6-8D38-37892FF721F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157227-BCDE-4AC9-A7FD-A7AD1F614DF6}" type="pres">
      <dgm:prSet presAssocID="{4CDBB10E-A1D1-42D6-8D38-37892FF721F6}" presName="parentRect" presStyleLbl="alignNode1" presStyleIdx="2" presStyleCnt="7"/>
      <dgm:spPr/>
      <dgm:t>
        <a:bodyPr/>
        <a:lstStyle/>
        <a:p>
          <a:endParaRPr lang="en-US"/>
        </a:p>
      </dgm:t>
    </dgm:pt>
    <dgm:pt modelId="{54B32F09-7646-42A9-91CF-E96DF7A33522}" type="pres">
      <dgm:prSet presAssocID="{4CDBB10E-A1D1-42D6-8D38-37892FF721F6}" presName="adorn" presStyleLbl="fgAccFollowNod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BDA0A06-A954-48CC-A69D-A623DE817C21}" type="pres">
      <dgm:prSet presAssocID="{B3A27A13-3003-4D49-A648-582C8D4FE32E}" presName="sibTrans" presStyleLbl="sibTrans2D1" presStyleIdx="0" presStyleCnt="0"/>
      <dgm:spPr/>
    </dgm:pt>
    <dgm:pt modelId="{5A919394-AD62-492E-BBF8-06A2F486EB5D}" type="pres">
      <dgm:prSet presAssocID="{98BE00C7-69EE-4651-8E31-923969470D2B}" presName="compNode" presStyleCnt="0"/>
      <dgm:spPr/>
    </dgm:pt>
    <dgm:pt modelId="{BC979E40-F052-4A5A-B36B-9E7D7358C3D4}" type="pres">
      <dgm:prSet presAssocID="{98BE00C7-69EE-4651-8E31-923969470D2B}" presName="childRec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0BE51-1874-49D5-BD8B-202A57F6690B}" type="pres">
      <dgm:prSet presAssocID="{98BE00C7-69EE-4651-8E31-923969470D2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B339498-60AA-444B-A571-0D26716C79A7}" type="pres">
      <dgm:prSet presAssocID="{98BE00C7-69EE-4651-8E31-923969470D2B}" presName="parentRect" presStyleLbl="alignNode1" presStyleIdx="3" presStyleCnt="7"/>
      <dgm:spPr/>
    </dgm:pt>
    <dgm:pt modelId="{D229BE97-F98B-4389-B7A1-4BD47C34F65B}" type="pres">
      <dgm:prSet presAssocID="{98BE00C7-69EE-4651-8E31-923969470D2B}" presName="adorn" presStyleLbl="fgAccFollowNod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27B0861-A297-4394-B860-95ACD1B63E03}" type="pres">
      <dgm:prSet presAssocID="{65656814-B8CD-40DC-87C6-1E00491AF62C}" presName="sibTrans" presStyleLbl="sibTrans2D1" presStyleIdx="0" presStyleCnt="0"/>
      <dgm:spPr/>
    </dgm:pt>
    <dgm:pt modelId="{F116C764-F779-4760-BBC2-58C0E5441FBB}" type="pres">
      <dgm:prSet presAssocID="{43D8A004-86A6-40B5-9048-B75F48F4DE29}" presName="compNode" presStyleCnt="0"/>
      <dgm:spPr/>
    </dgm:pt>
    <dgm:pt modelId="{3A589C1B-BE2A-438E-B547-2303E9F4C3C5}" type="pres">
      <dgm:prSet presAssocID="{43D8A004-86A6-40B5-9048-B75F48F4DE29}" presName="childRec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0E134F-5E9C-482B-A0E2-272559D5E71C}" type="pres">
      <dgm:prSet presAssocID="{43D8A004-86A6-40B5-9048-B75F48F4DE2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0331156-A8F1-4562-9F09-A51FBB472475}" type="pres">
      <dgm:prSet presAssocID="{43D8A004-86A6-40B5-9048-B75F48F4DE29}" presName="parentRect" presStyleLbl="alignNode1" presStyleIdx="4" presStyleCnt="7"/>
      <dgm:spPr/>
    </dgm:pt>
    <dgm:pt modelId="{7F815E94-09F7-4886-B915-1BE7BEDD956F}" type="pres">
      <dgm:prSet presAssocID="{43D8A004-86A6-40B5-9048-B75F48F4DE29}" presName="adorn" presStyleLbl="fgAccFollowNod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DD4C666-F457-40A1-BD38-D8532AEA311C}" type="pres">
      <dgm:prSet presAssocID="{E6E76DAB-E8D3-4CEF-9385-086365F5A3A2}" presName="sibTrans" presStyleLbl="sibTrans2D1" presStyleIdx="0" presStyleCnt="0"/>
      <dgm:spPr/>
    </dgm:pt>
    <dgm:pt modelId="{C9F44F55-D16D-48B7-AABE-743DFE6F1DF0}" type="pres">
      <dgm:prSet presAssocID="{39F2DF5E-1B80-48D1-9854-534280CB750E}" presName="compNode" presStyleCnt="0"/>
      <dgm:spPr/>
    </dgm:pt>
    <dgm:pt modelId="{2E308AD1-19BD-45F7-A3D7-901303E14D9B}" type="pres">
      <dgm:prSet presAssocID="{39F2DF5E-1B80-48D1-9854-534280CB750E}" presName="childRect" presStyleLbl="bgAcc1" presStyleIdx="5" presStyleCnt="7">
        <dgm:presLayoutVars>
          <dgm:bulletEnabled val="1"/>
        </dgm:presLayoutVars>
      </dgm:prSet>
      <dgm:spPr/>
    </dgm:pt>
    <dgm:pt modelId="{0FCE5103-BC41-41DB-B2F6-2418EC9DF93F}" type="pres">
      <dgm:prSet presAssocID="{39F2DF5E-1B80-48D1-9854-534280CB750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FC7FB95-742F-4860-969F-565B0117EF79}" type="pres">
      <dgm:prSet presAssocID="{39F2DF5E-1B80-48D1-9854-534280CB750E}" presName="parentRect" presStyleLbl="alignNode1" presStyleIdx="5" presStyleCnt="7"/>
      <dgm:spPr/>
    </dgm:pt>
    <dgm:pt modelId="{7011CFD7-ECE6-4E41-87AD-EF2C0DDD9F10}" type="pres">
      <dgm:prSet presAssocID="{39F2DF5E-1B80-48D1-9854-534280CB750E}" presName="adorn" presStyleLbl="fgAccFollowNode1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1AD0A2B-098E-420A-B3CF-0CFB9A9748FA}" type="pres">
      <dgm:prSet presAssocID="{1456C8EC-00FF-49A4-8936-40D56CF5DEA2}" presName="sibTrans" presStyleLbl="sibTrans2D1" presStyleIdx="0" presStyleCnt="0"/>
      <dgm:spPr/>
    </dgm:pt>
    <dgm:pt modelId="{2C8515A7-934B-431B-A1BB-86EC080D27A2}" type="pres">
      <dgm:prSet presAssocID="{921D73C7-CE1D-4DC9-BF3C-623734735D61}" presName="compNode" presStyleCnt="0"/>
      <dgm:spPr/>
    </dgm:pt>
    <dgm:pt modelId="{F81DEAF0-B8EF-40CC-B177-8268CEB10350}" type="pres">
      <dgm:prSet presAssocID="{921D73C7-CE1D-4DC9-BF3C-623734735D61}" presName="childRect" presStyleLbl="bgAcc1" presStyleIdx="6" presStyleCnt="7">
        <dgm:presLayoutVars>
          <dgm:bulletEnabled val="1"/>
        </dgm:presLayoutVars>
      </dgm:prSet>
      <dgm:spPr/>
    </dgm:pt>
    <dgm:pt modelId="{83F1B10D-3410-43F1-B7D3-66793791F07C}" type="pres">
      <dgm:prSet presAssocID="{921D73C7-CE1D-4DC9-BF3C-623734735D6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47D5C15-0065-4522-AEC8-93FDDFB6E7FC}" type="pres">
      <dgm:prSet presAssocID="{921D73C7-CE1D-4DC9-BF3C-623734735D61}" presName="parentRect" presStyleLbl="alignNode1" presStyleIdx="6" presStyleCnt="7"/>
      <dgm:spPr/>
    </dgm:pt>
    <dgm:pt modelId="{B233D00B-B1B1-4A92-9EE5-1DED004667AD}" type="pres">
      <dgm:prSet presAssocID="{921D73C7-CE1D-4DC9-BF3C-623734735D61}" presName="adorn" presStyleLbl="fgAccFollowNode1" presStyleIdx="6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3ADCF8E-986D-492C-918C-2AAA6EFB1DF0}" srcId="{EFA8CF93-306D-4BE0-8006-889B9B350EAF}" destId="{8B934F28-F899-4CA0-8CE3-62E83B9CA72C}" srcOrd="0" destOrd="0" parTransId="{ED105E2E-D071-4400-9609-D6E9D475F047}" sibTransId="{3720CD02-864B-4C1C-80FF-9AC4A39B8A87}"/>
    <dgm:cxn modelId="{0575C82F-67CA-495F-9E4F-326E228A0FAA}" srcId="{EFA8CF93-306D-4BE0-8006-889B9B350EAF}" destId="{43D8A004-86A6-40B5-9048-B75F48F4DE29}" srcOrd="4" destOrd="0" parTransId="{EB8D69F6-A78E-4CA4-A688-F6B31FD111B5}" sibTransId="{E6E76DAB-E8D3-4CEF-9385-086365F5A3A2}"/>
    <dgm:cxn modelId="{F6F612FD-519F-4DC2-ABA3-7EF8A6F25173}" type="presOf" srcId="{89C7DB07-F85A-4143-9089-A9BC057D3BF7}" destId="{B05EB205-1DB2-4E13-97EA-991A6C135496}" srcOrd="0" destOrd="0" presId="urn:microsoft.com/office/officeart/2005/8/layout/bList2"/>
    <dgm:cxn modelId="{5352895D-A1F7-4706-A710-FC8BF1B66D86}" type="presOf" srcId="{4CDBB10E-A1D1-42D6-8D38-37892FF721F6}" destId="{86C05F22-226B-4EF5-BFBE-27FA15C0AB8D}" srcOrd="0" destOrd="0" presId="urn:microsoft.com/office/officeart/2005/8/layout/bList2"/>
    <dgm:cxn modelId="{F7366CC4-E920-4E22-A47C-47B60EB0BAD5}" type="presOf" srcId="{93E4124C-AA62-4973-82CD-8617E55107E6}" destId="{017610BF-D8E2-4E56-8474-77D9CEAED539}" srcOrd="1" destOrd="0" presId="urn:microsoft.com/office/officeart/2005/8/layout/bList2"/>
    <dgm:cxn modelId="{FEFB771D-90DD-4CF8-A76B-D871033CE024}" type="presOf" srcId="{8B934F28-F899-4CA0-8CE3-62E83B9CA72C}" destId="{847D2836-9AE6-4D21-9077-A23BACD2CEBC}" srcOrd="0" destOrd="0" presId="urn:microsoft.com/office/officeart/2005/8/layout/bList2"/>
    <dgm:cxn modelId="{09CE4871-2E44-4638-A463-A0FC8869D58E}" type="presOf" srcId="{43D8A004-86A6-40B5-9048-B75F48F4DE29}" destId="{330E134F-5E9C-482B-A0E2-272559D5E71C}" srcOrd="0" destOrd="0" presId="urn:microsoft.com/office/officeart/2005/8/layout/bList2"/>
    <dgm:cxn modelId="{DBBDBA84-7F8F-4F5E-931F-903279DFC61B}" srcId="{4CDBB10E-A1D1-42D6-8D38-37892FF721F6}" destId="{5318B884-11A4-4EB1-B865-9588C952F413}" srcOrd="0" destOrd="0" parTransId="{57101E88-9791-4D8D-B42E-4A96144D6F21}" sibTransId="{ABB6A4FB-3BAD-426A-AE29-25D8945EF8AD}"/>
    <dgm:cxn modelId="{11D9184D-956D-4408-9EFE-3EE7523BD0D9}" type="presOf" srcId="{EACEFD87-1BB6-4C87-92C9-7452706CBC08}" destId="{C7472C62-5955-4672-9E32-57BCC6FD7968}" srcOrd="0" destOrd="0" presId="urn:microsoft.com/office/officeart/2005/8/layout/bList2"/>
    <dgm:cxn modelId="{DC6B8A7C-6696-4631-8BF2-026C2E09C07B}" type="presOf" srcId="{921D73C7-CE1D-4DC9-BF3C-623734735D61}" destId="{647D5C15-0065-4522-AEC8-93FDDFB6E7FC}" srcOrd="1" destOrd="0" presId="urn:microsoft.com/office/officeart/2005/8/layout/bList2"/>
    <dgm:cxn modelId="{29FAB943-8544-4D0C-8568-243F3B6B5679}" srcId="{EFA8CF93-306D-4BE0-8006-889B9B350EAF}" destId="{921D73C7-CE1D-4DC9-BF3C-623734735D61}" srcOrd="6" destOrd="0" parTransId="{01054518-241D-48E1-9E30-74798A5EF3D4}" sibTransId="{1B0FFA68-FFB5-491F-9592-9F0A0FF438F6}"/>
    <dgm:cxn modelId="{3E34A438-037E-4827-A385-1E589C77CC1D}" type="presOf" srcId="{E6E76DAB-E8D3-4CEF-9385-086365F5A3A2}" destId="{CDD4C666-F457-40A1-BD38-D8532AEA311C}" srcOrd="0" destOrd="0" presId="urn:microsoft.com/office/officeart/2005/8/layout/bList2"/>
    <dgm:cxn modelId="{8FE00398-C2BA-48B6-A9F7-CA2D49F1B940}" srcId="{98BE00C7-69EE-4651-8E31-923969470D2B}" destId="{7A658D59-9A33-48F8-9DE2-F90BFA9A90BF}" srcOrd="0" destOrd="0" parTransId="{0C15603B-B926-46B0-8D4E-C3FCB1CC9513}" sibTransId="{DB07A9B1-7941-44C7-8DEE-4162385C1A4E}"/>
    <dgm:cxn modelId="{AB1D8E91-30D2-4295-96DC-34175DFB25EA}" type="presOf" srcId="{3720CD02-864B-4C1C-80FF-9AC4A39B8A87}" destId="{D4870924-CE74-4536-A914-623788E445EE}" srcOrd="0" destOrd="0" presId="urn:microsoft.com/office/officeart/2005/8/layout/bList2"/>
    <dgm:cxn modelId="{BC3FE3DF-E929-4D3D-B761-D20DA2F5351C}" srcId="{43D8A004-86A6-40B5-9048-B75F48F4DE29}" destId="{62635FD8-3B92-41F4-8047-89B3CE3C8CA6}" srcOrd="0" destOrd="0" parTransId="{A53A8651-B03E-450E-A4EA-8852BE99E729}" sibTransId="{1F929B50-D1D1-4891-BBAF-05F0DD0EFA36}"/>
    <dgm:cxn modelId="{40D8F968-ACE6-4C58-876C-62CAFE62A7A8}" srcId="{39F2DF5E-1B80-48D1-9854-534280CB750E}" destId="{16D40A80-BC21-4DE0-8B39-E06AED08475F}" srcOrd="0" destOrd="0" parTransId="{EC2990D6-5985-41D0-ACA2-FD1841318277}" sibTransId="{6BEC5E13-33F0-47AB-9B40-1AD8FD8FE3DE}"/>
    <dgm:cxn modelId="{B323D3C5-D4F1-4D87-9831-DB731C97C120}" type="presOf" srcId="{8B934F28-F899-4CA0-8CE3-62E83B9CA72C}" destId="{EC43D69E-6CFB-4B59-B358-C56E75683EEC}" srcOrd="1" destOrd="0" presId="urn:microsoft.com/office/officeart/2005/8/layout/bList2"/>
    <dgm:cxn modelId="{BA35D35D-B659-4D84-BEC6-60B108FED5BE}" srcId="{EFA8CF93-306D-4BE0-8006-889B9B350EAF}" destId="{39F2DF5E-1B80-48D1-9854-534280CB750E}" srcOrd="5" destOrd="0" parTransId="{7E363A49-A1E0-4405-8A4B-576B82A259FF}" sibTransId="{1456C8EC-00FF-49A4-8936-40D56CF5DEA2}"/>
    <dgm:cxn modelId="{E4C18182-B0DF-401D-AC51-2C950A2CDB3E}" type="presOf" srcId="{4CDBB10E-A1D1-42D6-8D38-37892FF721F6}" destId="{BE157227-BCDE-4AC9-A7FD-A7AD1F614DF6}" srcOrd="1" destOrd="0" presId="urn:microsoft.com/office/officeart/2005/8/layout/bList2"/>
    <dgm:cxn modelId="{3C8A44E6-BFD0-45FC-8B37-D5A037F14541}" type="presOf" srcId="{98BE00C7-69EE-4651-8E31-923969470D2B}" destId="{0B339498-60AA-444B-A571-0D26716C79A7}" srcOrd="1" destOrd="0" presId="urn:microsoft.com/office/officeart/2005/8/layout/bList2"/>
    <dgm:cxn modelId="{A23F8F59-FB7F-42F6-85A0-4E19BEDEA8A3}" type="presOf" srcId="{62635FD8-3B92-41F4-8047-89B3CE3C8CA6}" destId="{3A589C1B-BE2A-438E-B547-2303E9F4C3C5}" srcOrd="0" destOrd="0" presId="urn:microsoft.com/office/officeart/2005/8/layout/bList2"/>
    <dgm:cxn modelId="{456973DD-7D1E-49AD-8D38-F5BBBD22323D}" srcId="{EFA8CF93-306D-4BE0-8006-889B9B350EAF}" destId="{93E4124C-AA62-4973-82CD-8617E55107E6}" srcOrd="1" destOrd="0" parTransId="{447EBB50-C540-41D5-AC99-0A55FE9D60F3}" sibTransId="{EACEFD87-1BB6-4C87-92C9-7452706CBC08}"/>
    <dgm:cxn modelId="{901A7754-C3D4-407D-834E-B5C210D046D6}" type="presOf" srcId="{EFA8CF93-306D-4BE0-8006-889B9B350EAF}" destId="{C00BB7FE-9B1D-4C86-A04D-FB702974E093}" srcOrd="0" destOrd="0" presId="urn:microsoft.com/office/officeart/2005/8/layout/bList2"/>
    <dgm:cxn modelId="{D24F4B2E-061A-4866-B3BB-479AEB4ED63A}" type="presOf" srcId="{39F2DF5E-1B80-48D1-9854-534280CB750E}" destId="{EFC7FB95-742F-4860-969F-565B0117EF79}" srcOrd="1" destOrd="0" presId="urn:microsoft.com/office/officeart/2005/8/layout/bList2"/>
    <dgm:cxn modelId="{48C9AFB8-C44D-4377-BB3D-C29A7600AE17}" type="presOf" srcId="{16D40A80-BC21-4DE0-8B39-E06AED08475F}" destId="{2E308AD1-19BD-45F7-A3D7-901303E14D9B}" srcOrd="0" destOrd="0" presId="urn:microsoft.com/office/officeart/2005/8/layout/bList2"/>
    <dgm:cxn modelId="{6ADE3797-1E96-49FD-8306-45AA4C335BDD}" srcId="{EFA8CF93-306D-4BE0-8006-889B9B350EAF}" destId="{4CDBB10E-A1D1-42D6-8D38-37892FF721F6}" srcOrd="2" destOrd="0" parTransId="{FBA12576-6C96-4581-975C-357F72A74CB6}" sibTransId="{B3A27A13-3003-4D49-A648-582C8D4FE32E}"/>
    <dgm:cxn modelId="{E9251BED-9248-425E-BD24-A217A17ED822}" type="presOf" srcId="{43D8A004-86A6-40B5-9048-B75F48F4DE29}" destId="{60331156-A8F1-4562-9F09-A51FBB472475}" srcOrd="1" destOrd="0" presId="urn:microsoft.com/office/officeart/2005/8/layout/bList2"/>
    <dgm:cxn modelId="{BDA2C46C-790D-4243-B0E0-1F35C0E0C435}" type="presOf" srcId="{98BE00C7-69EE-4651-8E31-923969470D2B}" destId="{8AF0BE51-1874-49D5-BD8B-202A57F6690B}" srcOrd="0" destOrd="0" presId="urn:microsoft.com/office/officeart/2005/8/layout/bList2"/>
    <dgm:cxn modelId="{A6A62CE8-7D27-43C9-8198-315E59169859}" srcId="{8B934F28-F899-4CA0-8CE3-62E83B9CA72C}" destId="{89C7DB07-F85A-4143-9089-A9BC057D3BF7}" srcOrd="0" destOrd="0" parTransId="{11A3235C-BDF3-403D-B893-C74AB4A04337}" sibTransId="{AE2C30E7-2F90-4962-8145-3FFB57308FF0}"/>
    <dgm:cxn modelId="{5A82E572-AE9E-45C2-AA68-67C7606F0539}" type="presOf" srcId="{B3A27A13-3003-4D49-A648-582C8D4FE32E}" destId="{3BDA0A06-A954-48CC-A69D-A623DE817C21}" srcOrd="0" destOrd="0" presId="urn:microsoft.com/office/officeart/2005/8/layout/bList2"/>
    <dgm:cxn modelId="{C3DFAB89-B914-4BC6-891A-47914A4EB953}" type="presOf" srcId="{1456C8EC-00FF-49A4-8936-40D56CF5DEA2}" destId="{71AD0A2B-098E-420A-B3CF-0CFB9A9748FA}" srcOrd="0" destOrd="0" presId="urn:microsoft.com/office/officeart/2005/8/layout/bList2"/>
    <dgm:cxn modelId="{A860572C-5F6C-4304-98A3-6BEE08ACA029}" srcId="{EFA8CF93-306D-4BE0-8006-889B9B350EAF}" destId="{98BE00C7-69EE-4651-8E31-923969470D2B}" srcOrd="3" destOrd="0" parTransId="{5438CB47-A199-4027-B4AA-104B40775437}" sibTransId="{65656814-B8CD-40DC-87C6-1E00491AF62C}"/>
    <dgm:cxn modelId="{58F5DC9E-AF15-41F0-90E5-EF8342733B47}" type="presOf" srcId="{921D73C7-CE1D-4DC9-BF3C-623734735D61}" destId="{83F1B10D-3410-43F1-B7D3-66793791F07C}" srcOrd="0" destOrd="0" presId="urn:microsoft.com/office/officeart/2005/8/layout/bList2"/>
    <dgm:cxn modelId="{181F382F-F771-4787-A9BB-8AB0D43C4BCF}" type="presOf" srcId="{BA68AD96-2CC6-4C3D-A0B0-27C0C5212F77}" destId="{4BE2DB59-1436-4586-833F-205413889D27}" srcOrd="0" destOrd="0" presId="urn:microsoft.com/office/officeart/2005/8/layout/bList2"/>
    <dgm:cxn modelId="{D5433197-8CEC-4258-B025-63E3DABB2792}" srcId="{93E4124C-AA62-4973-82CD-8617E55107E6}" destId="{BA68AD96-2CC6-4C3D-A0B0-27C0C5212F77}" srcOrd="0" destOrd="0" parTransId="{35CDAC3B-EB14-4FCC-89C1-FFF09EAB427F}" sibTransId="{2BDBAF73-A3EA-4D99-BC02-FFFE24B323E2}"/>
    <dgm:cxn modelId="{6F9E546E-24F2-4D2B-B19E-3AE2A44CE267}" type="presOf" srcId="{93E4124C-AA62-4973-82CD-8617E55107E6}" destId="{D7A62096-977B-4BE0-86EC-E63F5360BD6A}" srcOrd="0" destOrd="0" presId="urn:microsoft.com/office/officeart/2005/8/layout/bList2"/>
    <dgm:cxn modelId="{EC9EE988-8A72-40E1-9CED-3165C3663977}" type="presOf" srcId="{7B417641-21E8-4717-966B-FB337B0A285A}" destId="{F81DEAF0-B8EF-40CC-B177-8268CEB10350}" srcOrd="0" destOrd="0" presId="urn:microsoft.com/office/officeart/2005/8/layout/bList2"/>
    <dgm:cxn modelId="{C4A4C144-A86F-48E2-AB02-47E71D638F2E}" type="presOf" srcId="{7A658D59-9A33-48F8-9DE2-F90BFA9A90BF}" destId="{BC979E40-F052-4A5A-B36B-9E7D7358C3D4}" srcOrd="0" destOrd="0" presId="urn:microsoft.com/office/officeart/2005/8/layout/bList2"/>
    <dgm:cxn modelId="{5AB62661-22F6-4EDF-858C-5B24D03E0A91}" srcId="{921D73C7-CE1D-4DC9-BF3C-623734735D61}" destId="{7B417641-21E8-4717-966B-FB337B0A285A}" srcOrd="0" destOrd="0" parTransId="{7DD33695-C401-493E-A174-C6FFFD8FE764}" sibTransId="{8802153E-9C2C-44A1-910D-0C8A9BF22390}"/>
    <dgm:cxn modelId="{D0FD52E4-44AB-4644-A1B5-21B168DB7AA2}" type="presOf" srcId="{39F2DF5E-1B80-48D1-9854-534280CB750E}" destId="{0FCE5103-BC41-41DB-B2F6-2418EC9DF93F}" srcOrd="0" destOrd="0" presId="urn:microsoft.com/office/officeart/2005/8/layout/bList2"/>
    <dgm:cxn modelId="{CBF3773F-E3B6-415E-8AB6-8B7F0889B217}" type="presOf" srcId="{65656814-B8CD-40DC-87C6-1E00491AF62C}" destId="{727B0861-A297-4394-B860-95ACD1B63E03}" srcOrd="0" destOrd="0" presId="urn:microsoft.com/office/officeart/2005/8/layout/bList2"/>
    <dgm:cxn modelId="{6BA3C65D-A300-4FA9-A0C5-07BF7CC5FA0B}" type="presOf" srcId="{5318B884-11A4-4EB1-B865-9588C952F413}" destId="{627A8FE5-986D-4CD4-AD9D-F4BD4D6F8D4A}" srcOrd="0" destOrd="0" presId="urn:microsoft.com/office/officeart/2005/8/layout/bList2"/>
    <dgm:cxn modelId="{276B55EE-2503-4826-93F6-8249DE0AE67F}" type="presParOf" srcId="{C00BB7FE-9B1D-4C86-A04D-FB702974E093}" destId="{4D2BE3DB-24C4-46DB-ABAE-48526F5E6998}" srcOrd="0" destOrd="0" presId="urn:microsoft.com/office/officeart/2005/8/layout/bList2"/>
    <dgm:cxn modelId="{2976E5F7-EEAF-418C-AC93-32609119AFF9}" type="presParOf" srcId="{4D2BE3DB-24C4-46DB-ABAE-48526F5E6998}" destId="{B05EB205-1DB2-4E13-97EA-991A6C135496}" srcOrd="0" destOrd="0" presId="urn:microsoft.com/office/officeart/2005/8/layout/bList2"/>
    <dgm:cxn modelId="{4978CE8B-850A-4F91-B821-AED9F2B7EA6C}" type="presParOf" srcId="{4D2BE3DB-24C4-46DB-ABAE-48526F5E6998}" destId="{847D2836-9AE6-4D21-9077-A23BACD2CEBC}" srcOrd="1" destOrd="0" presId="urn:microsoft.com/office/officeart/2005/8/layout/bList2"/>
    <dgm:cxn modelId="{A189763E-284B-44B3-A560-2201EA82E5CF}" type="presParOf" srcId="{4D2BE3DB-24C4-46DB-ABAE-48526F5E6998}" destId="{EC43D69E-6CFB-4B59-B358-C56E75683EEC}" srcOrd="2" destOrd="0" presId="urn:microsoft.com/office/officeart/2005/8/layout/bList2"/>
    <dgm:cxn modelId="{4905ACB5-2341-4E41-B32F-2422FC5D5D38}" type="presParOf" srcId="{4D2BE3DB-24C4-46DB-ABAE-48526F5E6998}" destId="{8834048C-0D64-46FD-A2D0-6C090A6F4AF5}" srcOrd="3" destOrd="0" presId="urn:microsoft.com/office/officeart/2005/8/layout/bList2"/>
    <dgm:cxn modelId="{152F8F36-5923-4283-A951-C146D2B98BE4}" type="presParOf" srcId="{C00BB7FE-9B1D-4C86-A04D-FB702974E093}" destId="{D4870924-CE74-4536-A914-623788E445EE}" srcOrd="1" destOrd="0" presId="urn:microsoft.com/office/officeart/2005/8/layout/bList2"/>
    <dgm:cxn modelId="{6406BBFE-FABE-4A71-9ACB-A3DAC1369BA0}" type="presParOf" srcId="{C00BB7FE-9B1D-4C86-A04D-FB702974E093}" destId="{B8F554C4-D4AA-435C-B494-C1F9FA1AC30D}" srcOrd="2" destOrd="0" presId="urn:microsoft.com/office/officeart/2005/8/layout/bList2"/>
    <dgm:cxn modelId="{652A8D77-0CD0-45EB-BD06-201583F901E9}" type="presParOf" srcId="{B8F554C4-D4AA-435C-B494-C1F9FA1AC30D}" destId="{4BE2DB59-1436-4586-833F-205413889D27}" srcOrd="0" destOrd="0" presId="urn:microsoft.com/office/officeart/2005/8/layout/bList2"/>
    <dgm:cxn modelId="{257B62D5-3616-44CF-B59E-F22CC880A507}" type="presParOf" srcId="{B8F554C4-D4AA-435C-B494-C1F9FA1AC30D}" destId="{D7A62096-977B-4BE0-86EC-E63F5360BD6A}" srcOrd="1" destOrd="0" presId="urn:microsoft.com/office/officeart/2005/8/layout/bList2"/>
    <dgm:cxn modelId="{1148BC00-84B5-4702-8BBD-471CECED1809}" type="presParOf" srcId="{B8F554C4-D4AA-435C-B494-C1F9FA1AC30D}" destId="{017610BF-D8E2-4E56-8474-77D9CEAED539}" srcOrd="2" destOrd="0" presId="urn:microsoft.com/office/officeart/2005/8/layout/bList2"/>
    <dgm:cxn modelId="{DE65ACC0-DD81-4652-8998-606C8B67B8C9}" type="presParOf" srcId="{B8F554C4-D4AA-435C-B494-C1F9FA1AC30D}" destId="{AC57DE6A-3BB8-4DC1-A37D-C8A99937557B}" srcOrd="3" destOrd="0" presId="urn:microsoft.com/office/officeart/2005/8/layout/bList2"/>
    <dgm:cxn modelId="{1BC1F1AB-36F5-45E7-8737-D84ACD994DDF}" type="presParOf" srcId="{C00BB7FE-9B1D-4C86-A04D-FB702974E093}" destId="{C7472C62-5955-4672-9E32-57BCC6FD7968}" srcOrd="3" destOrd="0" presId="urn:microsoft.com/office/officeart/2005/8/layout/bList2"/>
    <dgm:cxn modelId="{58F03A66-DC71-4B78-BE54-1922EB656E10}" type="presParOf" srcId="{C00BB7FE-9B1D-4C86-A04D-FB702974E093}" destId="{48E56E33-44F2-49F6-9A92-EE9BC94FC4CA}" srcOrd="4" destOrd="0" presId="urn:microsoft.com/office/officeart/2005/8/layout/bList2"/>
    <dgm:cxn modelId="{88AC2EA7-6161-4E08-856D-1A225E78A0EE}" type="presParOf" srcId="{48E56E33-44F2-49F6-9A92-EE9BC94FC4CA}" destId="{627A8FE5-986D-4CD4-AD9D-F4BD4D6F8D4A}" srcOrd="0" destOrd="0" presId="urn:microsoft.com/office/officeart/2005/8/layout/bList2"/>
    <dgm:cxn modelId="{67E4A0EA-A08C-4F43-8867-23ADB290E544}" type="presParOf" srcId="{48E56E33-44F2-49F6-9A92-EE9BC94FC4CA}" destId="{86C05F22-226B-4EF5-BFBE-27FA15C0AB8D}" srcOrd="1" destOrd="0" presId="urn:microsoft.com/office/officeart/2005/8/layout/bList2"/>
    <dgm:cxn modelId="{8E0279F4-9BCA-4746-B4FC-31E662417A9A}" type="presParOf" srcId="{48E56E33-44F2-49F6-9A92-EE9BC94FC4CA}" destId="{BE157227-BCDE-4AC9-A7FD-A7AD1F614DF6}" srcOrd="2" destOrd="0" presId="urn:microsoft.com/office/officeart/2005/8/layout/bList2"/>
    <dgm:cxn modelId="{7EA58FC6-AFA1-4888-8B64-76E31B6E494E}" type="presParOf" srcId="{48E56E33-44F2-49F6-9A92-EE9BC94FC4CA}" destId="{54B32F09-7646-42A9-91CF-E96DF7A33522}" srcOrd="3" destOrd="0" presId="urn:microsoft.com/office/officeart/2005/8/layout/bList2"/>
    <dgm:cxn modelId="{9844F156-46CD-4197-B312-50F9BA156340}" type="presParOf" srcId="{C00BB7FE-9B1D-4C86-A04D-FB702974E093}" destId="{3BDA0A06-A954-48CC-A69D-A623DE817C21}" srcOrd="5" destOrd="0" presId="urn:microsoft.com/office/officeart/2005/8/layout/bList2"/>
    <dgm:cxn modelId="{DFFC52E0-7811-46D5-B788-9D19ED744976}" type="presParOf" srcId="{C00BB7FE-9B1D-4C86-A04D-FB702974E093}" destId="{5A919394-AD62-492E-BBF8-06A2F486EB5D}" srcOrd="6" destOrd="0" presId="urn:microsoft.com/office/officeart/2005/8/layout/bList2"/>
    <dgm:cxn modelId="{5189998C-2F59-483D-A4F2-6A8FDA321060}" type="presParOf" srcId="{5A919394-AD62-492E-BBF8-06A2F486EB5D}" destId="{BC979E40-F052-4A5A-B36B-9E7D7358C3D4}" srcOrd="0" destOrd="0" presId="urn:microsoft.com/office/officeart/2005/8/layout/bList2"/>
    <dgm:cxn modelId="{5ACC9CB5-2206-4717-BD30-F02EEBF95699}" type="presParOf" srcId="{5A919394-AD62-492E-BBF8-06A2F486EB5D}" destId="{8AF0BE51-1874-49D5-BD8B-202A57F6690B}" srcOrd="1" destOrd="0" presId="urn:microsoft.com/office/officeart/2005/8/layout/bList2"/>
    <dgm:cxn modelId="{E9E18B4E-71E2-4A7B-8260-56355EA0E168}" type="presParOf" srcId="{5A919394-AD62-492E-BBF8-06A2F486EB5D}" destId="{0B339498-60AA-444B-A571-0D26716C79A7}" srcOrd="2" destOrd="0" presId="urn:microsoft.com/office/officeart/2005/8/layout/bList2"/>
    <dgm:cxn modelId="{B412858F-EDA2-41D1-ACC0-6822B9313BBD}" type="presParOf" srcId="{5A919394-AD62-492E-BBF8-06A2F486EB5D}" destId="{D229BE97-F98B-4389-B7A1-4BD47C34F65B}" srcOrd="3" destOrd="0" presId="urn:microsoft.com/office/officeart/2005/8/layout/bList2"/>
    <dgm:cxn modelId="{E5949B00-0C72-4422-B82A-634580ECC1A7}" type="presParOf" srcId="{C00BB7FE-9B1D-4C86-A04D-FB702974E093}" destId="{727B0861-A297-4394-B860-95ACD1B63E03}" srcOrd="7" destOrd="0" presId="urn:microsoft.com/office/officeart/2005/8/layout/bList2"/>
    <dgm:cxn modelId="{02FA0861-818A-4581-82F2-1F79976DE837}" type="presParOf" srcId="{C00BB7FE-9B1D-4C86-A04D-FB702974E093}" destId="{F116C764-F779-4760-BBC2-58C0E5441FBB}" srcOrd="8" destOrd="0" presId="urn:microsoft.com/office/officeart/2005/8/layout/bList2"/>
    <dgm:cxn modelId="{3E229C34-630D-415D-8743-1A5B0C0B7AC9}" type="presParOf" srcId="{F116C764-F779-4760-BBC2-58C0E5441FBB}" destId="{3A589C1B-BE2A-438E-B547-2303E9F4C3C5}" srcOrd="0" destOrd="0" presId="urn:microsoft.com/office/officeart/2005/8/layout/bList2"/>
    <dgm:cxn modelId="{40953989-92E5-4BEA-9E18-733343C6ABF4}" type="presParOf" srcId="{F116C764-F779-4760-BBC2-58C0E5441FBB}" destId="{330E134F-5E9C-482B-A0E2-272559D5E71C}" srcOrd="1" destOrd="0" presId="urn:microsoft.com/office/officeart/2005/8/layout/bList2"/>
    <dgm:cxn modelId="{5C7FECEE-58C7-4022-AF84-9D59090F722B}" type="presParOf" srcId="{F116C764-F779-4760-BBC2-58C0E5441FBB}" destId="{60331156-A8F1-4562-9F09-A51FBB472475}" srcOrd="2" destOrd="0" presId="urn:microsoft.com/office/officeart/2005/8/layout/bList2"/>
    <dgm:cxn modelId="{268B5AF7-23D7-44E6-9A15-97BDE9D9A78D}" type="presParOf" srcId="{F116C764-F779-4760-BBC2-58C0E5441FBB}" destId="{7F815E94-09F7-4886-B915-1BE7BEDD956F}" srcOrd="3" destOrd="0" presId="urn:microsoft.com/office/officeart/2005/8/layout/bList2"/>
    <dgm:cxn modelId="{9ACE78D0-AF40-4658-BEEB-746A30A2861B}" type="presParOf" srcId="{C00BB7FE-9B1D-4C86-A04D-FB702974E093}" destId="{CDD4C666-F457-40A1-BD38-D8532AEA311C}" srcOrd="9" destOrd="0" presId="urn:microsoft.com/office/officeart/2005/8/layout/bList2"/>
    <dgm:cxn modelId="{FE63FCF1-21B5-4F67-BACF-D48DF099DF29}" type="presParOf" srcId="{C00BB7FE-9B1D-4C86-A04D-FB702974E093}" destId="{C9F44F55-D16D-48B7-AABE-743DFE6F1DF0}" srcOrd="10" destOrd="0" presId="urn:microsoft.com/office/officeart/2005/8/layout/bList2"/>
    <dgm:cxn modelId="{59994B49-61A3-4F90-BF1F-42D54D42B1FE}" type="presParOf" srcId="{C9F44F55-D16D-48B7-AABE-743DFE6F1DF0}" destId="{2E308AD1-19BD-45F7-A3D7-901303E14D9B}" srcOrd="0" destOrd="0" presId="urn:microsoft.com/office/officeart/2005/8/layout/bList2"/>
    <dgm:cxn modelId="{B628F2FB-A024-410F-B570-CEDC94E3855E}" type="presParOf" srcId="{C9F44F55-D16D-48B7-AABE-743DFE6F1DF0}" destId="{0FCE5103-BC41-41DB-B2F6-2418EC9DF93F}" srcOrd="1" destOrd="0" presId="urn:microsoft.com/office/officeart/2005/8/layout/bList2"/>
    <dgm:cxn modelId="{2AE489BB-CC87-44BC-82E5-A733AE4A0FF3}" type="presParOf" srcId="{C9F44F55-D16D-48B7-AABE-743DFE6F1DF0}" destId="{EFC7FB95-742F-4860-969F-565B0117EF79}" srcOrd="2" destOrd="0" presId="urn:microsoft.com/office/officeart/2005/8/layout/bList2"/>
    <dgm:cxn modelId="{772A99A7-3702-4290-93A3-76E8E0C58CBA}" type="presParOf" srcId="{C9F44F55-D16D-48B7-AABE-743DFE6F1DF0}" destId="{7011CFD7-ECE6-4E41-87AD-EF2C0DDD9F10}" srcOrd="3" destOrd="0" presId="urn:microsoft.com/office/officeart/2005/8/layout/bList2"/>
    <dgm:cxn modelId="{3E46A921-B74E-4953-A5D4-E4E3F9E989A2}" type="presParOf" srcId="{C00BB7FE-9B1D-4C86-A04D-FB702974E093}" destId="{71AD0A2B-098E-420A-B3CF-0CFB9A9748FA}" srcOrd="11" destOrd="0" presId="urn:microsoft.com/office/officeart/2005/8/layout/bList2"/>
    <dgm:cxn modelId="{A4D9DA0E-0DF1-471A-B4C7-A6E551DA6187}" type="presParOf" srcId="{C00BB7FE-9B1D-4C86-A04D-FB702974E093}" destId="{2C8515A7-934B-431B-A1BB-86EC080D27A2}" srcOrd="12" destOrd="0" presId="urn:microsoft.com/office/officeart/2005/8/layout/bList2"/>
    <dgm:cxn modelId="{404865A9-0008-48CA-9D4C-F3B2058349B3}" type="presParOf" srcId="{2C8515A7-934B-431B-A1BB-86EC080D27A2}" destId="{F81DEAF0-B8EF-40CC-B177-8268CEB10350}" srcOrd="0" destOrd="0" presId="urn:microsoft.com/office/officeart/2005/8/layout/bList2"/>
    <dgm:cxn modelId="{154EAC40-2546-49E1-A29E-65A120BE5DDF}" type="presParOf" srcId="{2C8515A7-934B-431B-A1BB-86EC080D27A2}" destId="{83F1B10D-3410-43F1-B7D3-66793791F07C}" srcOrd="1" destOrd="0" presId="urn:microsoft.com/office/officeart/2005/8/layout/bList2"/>
    <dgm:cxn modelId="{1736DC6E-9CDC-4770-927E-4E9F9E59918D}" type="presParOf" srcId="{2C8515A7-934B-431B-A1BB-86EC080D27A2}" destId="{647D5C15-0065-4522-AEC8-93FDDFB6E7FC}" srcOrd="2" destOrd="0" presId="urn:microsoft.com/office/officeart/2005/8/layout/bList2"/>
    <dgm:cxn modelId="{C413FC1D-886C-4219-B64A-4B4E03D15E05}" type="presParOf" srcId="{2C8515A7-934B-431B-A1BB-86EC080D27A2}" destId="{B233D00B-B1B1-4A92-9EE5-1DED004667A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C62DA5-2A2F-436D-961C-27F71082B80A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F70AF45-7F05-453B-9B84-F6A146359D3C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/>
            <a:t>Feature Selection</a:t>
          </a:r>
          <a:endParaRPr lang="en-US" b="1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FE741D6D-7588-497C-B378-98F2629BB9EF}" type="parTrans" cxnId="{9D54F492-9A48-40B5-99B0-77A65815C721}">
      <dgm:prSet/>
      <dgm:spPr/>
      <dgm:t>
        <a:bodyPr/>
        <a:lstStyle/>
        <a:p>
          <a:endParaRPr lang="en-US"/>
        </a:p>
      </dgm:t>
    </dgm:pt>
    <dgm:pt modelId="{EF509D38-45B4-40DE-A0DF-06D9D2478DAC}" type="sibTrans" cxnId="{9D54F492-9A48-40B5-99B0-77A65815C721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showing clockwise direction"/>
        </a:ext>
      </dgm:extLst>
    </dgm:pt>
    <dgm:pt modelId="{63CA2DEA-31F6-4CF4-88E6-63724842EACC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/>
            <a:t>Proximity Measure</a:t>
          </a:r>
          <a:endParaRPr lang="en-US" b="1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24D3743-3BAB-4121-937F-7A1AB8F2477A}" type="parTrans" cxnId="{8004C9FB-4B8F-4EDA-BFED-1E99947F14D1}">
      <dgm:prSet/>
      <dgm:spPr/>
      <dgm:t>
        <a:bodyPr/>
        <a:lstStyle/>
        <a:p>
          <a:endParaRPr lang="en-US"/>
        </a:p>
      </dgm:t>
    </dgm:pt>
    <dgm:pt modelId="{30559FF1-E3F5-41E8-94EA-9DDAAF7240F9}" type="sibTrans" cxnId="{8004C9FB-4B8F-4EDA-BFED-1E99947F14D1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A04600B-ADF7-4BE9-933C-2309B67F2DB8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/>
            <a:t>Clustering Criterion</a:t>
          </a:r>
          <a:endParaRPr lang="en-US" b="1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BC4974DB-2187-4F03-8E80-1FD9F1638001}" type="parTrans" cxnId="{63EAD1FB-574C-40DB-A937-07AFBB797323}">
      <dgm:prSet/>
      <dgm:spPr/>
      <dgm:t>
        <a:bodyPr/>
        <a:lstStyle/>
        <a:p>
          <a:endParaRPr lang="en-US"/>
        </a:p>
      </dgm:t>
    </dgm:pt>
    <dgm:pt modelId="{95CC6B17-9BC3-4B13-96B6-5372B8AF3CC0}" type="sibTrans" cxnId="{63EAD1FB-574C-40DB-A937-07AFBB797323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89FFD1B1-83F5-4E55-AB67-A892038B615E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/>
            <a:t>Clustering Algorithm</a:t>
          </a:r>
          <a:endParaRPr lang="en-US" b="1" dirty="0"/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960564C4-1CE0-4EE8-98B7-97E95C8A3DF6}" type="parTrans" cxnId="{0B035D58-4A3E-4B92-87EC-7E5CE1DA1EE8}">
      <dgm:prSet/>
      <dgm:spPr/>
      <dgm:t>
        <a:bodyPr/>
        <a:lstStyle/>
        <a:p>
          <a:endParaRPr lang="en-US"/>
        </a:p>
      </dgm:t>
    </dgm:pt>
    <dgm:pt modelId="{4FB5A869-F3B9-4CA5-91C3-28D47C1A7F10}" type="sibTrans" cxnId="{0B035D58-4A3E-4B92-87EC-7E5CE1DA1EE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C63F5DD-85B9-42D3-8D98-A8E103092C2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/>
            <a:t>Validation of the Result</a:t>
          </a:r>
          <a:endParaRPr lang="en-US" b="1" dirty="0"/>
        </a:p>
      </dgm:t>
      <dgm:extLst>
        <a:ext uri="{E40237B7-FDA0-4F09-8148-C483321AD2D9}">
          <dgm14:cNvPr xmlns:dgm14="http://schemas.microsoft.com/office/drawing/2010/diagram" id="0" name="" title="Task 5"/>
        </a:ext>
      </dgm:extLst>
    </dgm:pt>
    <dgm:pt modelId="{A2B122DF-66F4-47D5-8861-25D521DE88D9}" type="parTrans" cxnId="{5D810978-30D9-4EEF-8462-9F1B23D73D78}">
      <dgm:prSet/>
      <dgm:spPr/>
      <dgm:t>
        <a:bodyPr/>
        <a:lstStyle/>
        <a:p>
          <a:endParaRPr lang="en-US"/>
        </a:p>
      </dgm:t>
    </dgm:pt>
    <dgm:pt modelId="{6A9FCCFE-E2A1-40B1-8168-6105E40DC83F}" type="sibTrans" cxnId="{5D810978-30D9-4EEF-8462-9F1B23D73D7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5472C64-96EE-44D3-9822-91A54575EA7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/>
            <a:t>Interpretation of the Result</a:t>
          </a:r>
          <a:endParaRPr lang="en-US" b="1" dirty="0"/>
        </a:p>
      </dgm:t>
    </dgm:pt>
    <dgm:pt modelId="{6F21E24A-D5B3-41A2-83F7-FEC43076CA05}" type="parTrans" cxnId="{5EC605FB-DC36-44CC-9D98-E14BE0A5CD17}">
      <dgm:prSet/>
      <dgm:spPr/>
      <dgm:t>
        <a:bodyPr/>
        <a:lstStyle/>
        <a:p>
          <a:endParaRPr lang="en-US"/>
        </a:p>
      </dgm:t>
    </dgm:pt>
    <dgm:pt modelId="{D613E1F4-61DD-4C09-8B17-0F6191C8ECFC}" type="sibTrans" cxnId="{5EC605FB-DC36-44CC-9D98-E14BE0A5CD17}">
      <dgm:prSet/>
      <dgm:spPr/>
      <dgm:t>
        <a:bodyPr/>
        <a:lstStyle/>
        <a:p>
          <a:endParaRPr lang="en-US"/>
        </a:p>
      </dgm:t>
    </dgm:pt>
    <dgm:pt modelId="{2003FF9D-D427-4423-B965-D82C9C5D2084}" type="pres">
      <dgm:prSet presAssocID="{01C62DA5-2A2F-436D-961C-27F71082B80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D4FE83-027A-40B2-8AA0-D361B552D649}" type="pres">
      <dgm:prSet presAssocID="{BF70AF45-7F05-453B-9B84-F6A146359D3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9D5D0-1A72-4DCC-8C6B-CE93FC2EA1A8}" type="pres">
      <dgm:prSet presAssocID="{EF509D38-45B4-40DE-A0DF-06D9D2478DA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C1706B2-7ADF-4C12-9AE6-77D9D9A11F09}" type="pres">
      <dgm:prSet presAssocID="{EF509D38-45B4-40DE-A0DF-06D9D2478DA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2288BBDE-4C9E-43A1-9D02-FDF914031E49}" type="pres">
      <dgm:prSet presAssocID="{63CA2DEA-31F6-4CF4-88E6-63724842EAC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E0325-CA8B-456C-AE64-EA4CCB5B50D5}" type="pres">
      <dgm:prSet presAssocID="{30559FF1-E3F5-41E8-94EA-9DDAAF7240F9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947B539-37AC-437E-BB73-7EC093CD9E63}" type="pres">
      <dgm:prSet presAssocID="{30559FF1-E3F5-41E8-94EA-9DDAAF7240F9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B4C01572-5E5A-4566-90A5-15E7A9E3797C}" type="pres">
      <dgm:prSet presAssocID="{2A04600B-ADF7-4BE9-933C-2309B67F2DB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644C5-1F82-4384-A89C-053D4E6B4BF5}" type="pres">
      <dgm:prSet presAssocID="{95CC6B17-9BC3-4B13-96B6-5372B8AF3CC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1BAA22C-795A-45E1-A951-DEC5792F08E2}" type="pres">
      <dgm:prSet presAssocID="{95CC6B17-9BC3-4B13-96B6-5372B8AF3CC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D51778F-2479-42C3-B914-CE8DF7A11CD5}" type="pres">
      <dgm:prSet presAssocID="{89FFD1B1-83F5-4E55-AB67-A892038B615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36B2C-23B1-4B1A-873B-61B52CD92FC6}" type="pres">
      <dgm:prSet presAssocID="{4FB5A869-F3B9-4CA5-91C3-28D47C1A7F1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3EB1814-4F5B-4108-AE4E-78804DF5E84F}" type="pres">
      <dgm:prSet presAssocID="{4FB5A869-F3B9-4CA5-91C3-28D47C1A7F1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B31D709-CD2D-45B2-A3EC-0BFDF265D459}" type="pres">
      <dgm:prSet presAssocID="{7C63F5DD-85B9-42D3-8D98-A8E103092C2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8E6BC-1B5A-43EC-99CA-424A1B5B08A6}" type="pres">
      <dgm:prSet presAssocID="{6A9FCCFE-E2A1-40B1-8168-6105E40DC83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E100461-F19B-48AC-99C1-0897B0E7BACC}" type="pres">
      <dgm:prSet presAssocID="{6A9FCCFE-E2A1-40B1-8168-6105E40DC83F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8D0E76CA-8E03-4FDC-B1E7-7F95BDF26A7D}" type="pres">
      <dgm:prSet presAssocID="{75472C64-96EE-44D3-9822-91A54575EA7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7D3B81-C4E5-460A-9BD2-9C7709290163}" type="presOf" srcId="{30559FF1-E3F5-41E8-94EA-9DDAAF7240F9}" destId="{0947B539-37AC-437E-BB73-7EC093CD9E63}" srcOrd="1" destOrd="0" presId="urn:microsoft.com/office/officeart/2005/8/layout/process5"/>
    <dgm:cxn modelId="{AD2DC5CA-656A-4A7A-B18F-A6335060615C}" type="presOf" srcId="{75472C64-96EE-44D3-9822-91A54575EA7A}" destId="{8D0E76CA-8E03-4FDC-B1E7-7F95BDF26A7D}" srcOrd="0" destOrd="0" presId="urn:microsoft.com/office/officeart/2005/8/layout/process5"/>
    <dgm:cxn modelId="{8004C9FB-4B8F-4EDA-BFED-1E99947F14D1}" srcId="{01C62DA5-2A2F-436D-961C-27F71082B80A}" destId="{63CA2DEA-31F6-4CF4-88E6-63724842EACC}" srcOrd="1" destOrd="0" parTransId="{F24D3743-3BAB-4121-937F-7A1AB8F2477A}" sibTransId="{30559FF1-E3F5-41E8-94EA-9DDAAF7240F9}"/>
    <dgm:cxn modelId="{63EAD1FB-574C-40DB-A937-07AFBB797323}" srcId="{01C62DA5-2A2F-436D-961C-27F71082B80A}" destId="{2A04600B-ADF7-4BE9-933C-2309B67F2DB8}" srcOrd="2" destOrd="0" parTransId="{BC4974DB-2187-4F03-8E80-1FD9F1638001}" sibTransId="{95CC6B17-9BC3-4B13-96B6-5372B8AF3CC0}"/>
    <dgm:cxn modelId="{3944D53C-D872-4B72-9E93-901F19EC1B62}" type="presOf" srcId="{7C63F5DD-85B9-42D3-8D98-A8E103092C2B}" destId="{EB31D709-CD2D-45B2-A3EC-0BFDF265D459}" srcOrd="0" destOrd="0" presId="urn:microsoft.com/office/officeart/2005/8/layout/process5"/>
    <dgm:cxn modelId="{E9BF9E30-BBC7-4F07-9C16-23B75E49ACD1}" type="presOf" srcId="{6A9FCCFE-E2A1-40B1-8168-6105E40DC83F}" destId="{18D8E6BC-1B5A-43EC-99CA-424A1B5B08A6}" srcOrd="0" destOrd="0" presId="urn:microsoft.com/office/officeart/2005/8/layout/process5"/>
    <dgm:cxn modelId="{9D54F492-9A48-40B5-99B0-77A65815C721}" srcId="{01C62DA5-2A2F-436D-961C-27F71082B80A}" destId="{BF70AF45-7F05-453B-9B84-F6A146359D3C}" srcOrd="0" destOrd="0" parTransId="{FE741D6D-7588-497C-B378-98F2629BB9EF}" sibTransId="{EF509D38-45B4-40DE-A0DF-06D9D2478DAC}"/>
    <dgm:cxn modelId="{46D67DD5-CA4C-44D4-8214-8D44F7995963}" type="presOf" srcId="{01C62DA5-2A2F-436D-961C-27F71082B80A}" destId="{2003FF9D-D427-4423-B965-D82C9C5D2084}" srcOrd="0" destOrd="0" presId="urn:microsoft.com/office/officeart/2005/8/layout/process5"/>
    <dgm:cxn modelId="{06A08B10-2E38-4D5F-B35B-084E9B74C077}" type="presOf" srcId="{BF70AF45-7F05-453B-9B84-F6A146359D3C}" destId="{64D4FE83-027A-40B2-8AA0-D361B552D649}" srcOrd="0" destOrd="0" presId="urn:microsoft.com/office/officeart/2005/8/layout/process5"/>
    <dgm:cxn modelId="{9B32B4F7-14F4-4563-BF47-E9D62B71F465}" type="presOf" srcId="{4FB5A869-F3B9-4CA5-91C3-28D47C1A7F10}" destId="{8E936B2C-23B1-4B1A-873B-61B52CD92FC6}" srcOrd="0" destOrd="0" presId="urn:microsoft.com/office/officeart/2005/8/layout/process5"/>
    <dgm:cxn modelId="{5EC605FB-DC36-44CC-9D98-E14BE0A5CD17}" srcId="{01C62DA5-2A2F-436D-961C-27F71082B80A}" destId="{75472C64-96EE-44D3-9822-91A54575EA7A}" srcOrd="5" destOrd="0" parTransId="{6F21E24A-D5B3-41A2-83F7-FEC43076CA05}" sibTransId="{D613E1F4-61DD-4C09-8B17-0F6191C8ECFC}"/>
    <dgm:cxn modelId="{EEF211A7-D587-4A0D-BFDB-9249DA15C14A}" type="presOf" srcId="{2A04600B-ADF7-4BE9-933C-2309B67F2DB8}" destId="{B4C01572-5E5A-4566-90A5-15E7A9E3797C}" srcOrd="0" destOrd="0" presId="urn:microsoft.com/office/officeart/2005/8/layout/process5"/>
    <dgm:cxn modelId="{3343AE4F-30CE-47A1-863A-1274A9372E8B}" type="presOf" srcId="{4FB5A869-F3B9-4CA5-91C3-28D47C1A7F10}" destId="{53EB1814-4F5B-4108-AE4E-78804DF5E84F}" srcOrd="1" destOrd="0" presId="urn:microsoft.com/office/officeart/2005/8/layout/process5"/>
    <dgm:cxn modelId="{0B035D58-4A3E-4B92-87EC-7E5CE1DA1EE8}" srcId="{01C62DA5-2A2F-436D-961C-27F71082B80A}" destId="{89FFD1B1-83F5-4E55-AB67-A892038B615E}" srcOrd="3" destOrd="0" parTransId="{960564C4-1CE0-4EE8-98B7-97E95C8A3DF6}" sibTransId="{4FB5A869-F3B9-4CA5-91C3-28D47C1A7F10}"/>
    <dgm:cxn modelId="{47F01AD5-86CB-4D8D-8A59-4470C5A49B8A}" type="presOf" srcId="{63CA2DEA-31F6-4CF4-88E6-63724842EACC}" destId="{2288BBDE-4C9E-43A1-9D02-FDF914031E49}" srcOrd="0" destOrd="0" presId="urn:microsoft.com/office/officeart/2005/8/layout/process5"/>
    <dgm:cxn modelId="{290B7899-1EF5-47A9-84F1-BD6F60B5A0A9}" type="presOf" srcId="{95CC6B17-9BC3-4B13-96B6-5372B8AF3CC0}" destId="{E1BAA22C-795A-45E1-A951-DEC5792F08E2}" srcOrd="1" destOrd="0" presId="urn:microsoft.com/office/officeart/2005/8/layout/process5"/>
    <dgm:cxn modelId="{86B8BA2D-1BBC-4FF7-BE15-3D020AE19A7B}" type="presOf" srcId="{30559FF1-E3F5-41E8-94EA-9DDAAF7240F9}" destId="{25CE0325-CA8B-456C-AE64-EA4CCB5B50D5}" srcOrd="0" destOrd="0" presId="urn:microsoft.com/office/officeart/2005/8/layout/process5"/>
    <dgm:cxn modelId="{F891A152-F9BC-48F5-A6B4-932D928EB12B}" type="presOf" srcId="{95CC6B17-9BC3-4B13-96B6-5372B8AF3CC0}" destId="{8CD644C5-1F82-4384-A89C-053D4E6B4BF5}" srcOrd="0" destOrd="0" presId="urn:microsoft.com/office/officeart/2005/8/layout/process5"/>
    <dgm:cxn modelId="{5D91D578-8A3B-48AA-A630-F6053126B6A9}" type="presOf" srcId="{EF509D38-45B4-40DE-A0DF-06D9D2478DAC}" destId="{FC1706B2-7ADF-4C12-9AE6-77D9D9A11F09}" srcOrd="1" destOrd="0" presId="urn:microsoft.com/office/officeart/2005/8/layout/process5"/>
    <dgm:cxn modelId="{45E2E77F-5227-484C-9028-25093CAC85A4}" type="presOf" srcId="{6A9FCCFE-E2A1-40B1-8168-6105E40DC83F}" destId="{5E100461-F19B-48AC-99C1-0897B0E7BACC}" srcOrd="1" destOrd="0" presId="urn:microsoft.com/office/officeart/2005/8/layout/process5"/>
    <dgm:cxn modelId="{5D810978-30D9-4EEF-8462-9F1B23D73D78}" srcId="{01C62DA5-2A2F-436D-961C-27F71082B80A}" destId="{7C63F5DD-85B9-42D3-8D98-A8E103092C2B}" srcOrd="4" destOrd="0" parTransId="{A2B122DF-66F4-47D5-8861-25D521DE88D9}" sibTransId="{6A9FCCFE-E2A1-40B1-8168-6105E40DC83F}"/>
    <dgm:cxn modelId="{FBBB8F73-01DC-4F64-84F4-AD7A1C3AFA3E}" type="presOf" srcId="{89FFD1B1-83F5-4E55-AB67-A892038B615E}" destId="{7D51778F-2479-42C3-B914-CE8DF7A11CD5}" srcOrd="0" destOrd="0" presId="urn:microsoft.com/office/officeart/2005/8/layout/process5"/>
    <dgm:cxn modelId="{AE0E6217-F64E-418F-BEB8-230A1F2030BB}" type="presOf" srcId="{EF509D38-45B4-40DE-A0DF-06D9D2478DAC}" destId="{9069D5D0-1A72-4DCC-8C6B-CE93FC2EA1A8}" srcOrd="0" destOrd="0" presId="urn:microsoft.com/office/officeart/2005/8/layout/process5"/>
    <dgm:cxn modelId="{3A73A553-B68C-4269-94F9-A9A0046BE0B6}" type="presParOf" srcId="{2003FF9D-D427-4423-B965-D82C9C5D2084}" destId="{64D4FE83-027A-40B2-8AA0-D361B552D649}" srcOrd="0" destOrd="0" presId="urn:microsoft.com/office/officeart/2005/8/layout/process5"/>
    <dgm:cxn modelId="{A183E1D5-15D2-4563-B79E-29DBEDDB58B4}" type="presParOf" srcId="{2003FF9D-D427-4423-B965-D82C9C5D2084}" destId="{9069D5D0-1A72-4DCC-8C6B-CE93FC2EA1A8}" srcOrd="1" destOrd="0" presId="urn:microsoft.com/office/officeart/2005/8/layout/process5"/>
    <dgm:cxn modelId="{F25CECD1-B3E4-42B6-B02B-8C85A8B81274}" type="presParOf" srcId="{9069D5D0-1A72-4DCC-8C6B-CE93FC2EA1A8}" destId="{FC1706B2-7ADF-4C12-9AE6-77D9D9A11F09}" srcOrd="0" destOrd="0" presId="urn:microsoft.com/office/officeart/2005/8/layout/process5"/>
    <dgm:cxn modelId="{7F0D4494-99F4-4027-8128-A25F7580ABBE}" type="presParOf" srcId="{2003FF9D-D427-4423-B965-D82C9C5D2084}" destId="{2288BBDE-4C9E-43A1-9D02-FDF914031E49}" srcOrd="2" destOrd="0" presId="urn:microsoft.com/office/officeart/2005/8/layout/process5"/>
    <dgm:cxn modelId="{59E463D5-C51E-45EF-A659-E60A7E052B06}" type="presParOf" srcId="{2003FF9D-D427-4423-B965-D82C9C5D2084}" destId="{25CE0325-CA8B-456C-AE64-EA4CCB5B50D5}" srcOrd="3" destOrd="0" presId="urn:microsoft.com/office/officeart/2005/8/layout/process5"/>
    <dgm:cxn modelId="{2DBA8514-7C23-4EF0-A20F-460400F4DCF0}" type="presParOf" srcId="{25CE0325-CA8B-456C-AE64-EA4CCB5B50D5}" destId="{0947B539-37AC-437E-BB73-7EC093CD9E63}" srcOrd="0" destOrd="0" presId="urn:microsoft.com/office/officeart/2005/8/layout/process5"/>
    <dgm:cxn modelId="{6EDAC719-673E-4635-8147-47E01BF1B79E}" type="presParOf" srcId="{2003FF9D-D427-4423-B965-D82C9C5D2084}" destId="{B4C01572-5E5A-4566-90A5-15E7A9E3797C}" srcOrd="4" destOrd="0" presId="urn:microsoft.com/office/officeart/2005/8/layout/process5"/>
    <dgm:cxn modelId="{01F9C685-741F-48D9-B184-B495824F61A0}" type="presParOf" srcId="{2003FF9D-D427-4423-B965-D82C9C5D2084}" destId="{8CD644C5-1F82-4384-A89C-053D4E6B4BF5}" srcOrd="5" destOrd="0" presId="urn:microsoft.com/office/officeart/2005/8/layout/process5"/>
    <dgm:cxn modelId="{888B6275-60F2-47D4-BC20-C42AD2BA7E64}" type="presParOf" srcId="{8CD644C5-1F82-4384-A89C-053D4E6B4BF5}" destId="{E1BAA22C-795A-45E1-A951-DEC5792F08E2}" srcOrd="0" destOrd="0" presId="urn:microsoft.com/office/officeart/2005/8/layout/process5"/>
    <dgm:cxn modelId="{201E9A65-09EF-4A69-B9E3-F29A99523570}" type="presParOf" srcId="{2003FF9D-D427-4423-B965-D82C9C5D2084}" destId="{7D51778F-2479-42C3-B914-CE8DF7A11CD5}" srcOrd="6" destOrd="0" presId="urn:microsoft.com/office/officeart/2005/8/layout/process5"/>
    <dgm:cxn modelId="{6D06821C-4D3D-4987-B6C1-54FF0CB2E7D2}" type="presParOf" srcId="{2003FF9D-D427-4423-B965-D82C9C5D2084}" destId="{8E936B2C-23B1-4B1A-873B-61B52CD92FC6}" srcOrd="7" destOrd="0" presId="urn:microsoft.com/office/officeart/2005/8/layout/process5"/>
    <dgm:cxn modelId="{6E557423-4E49-4F09-A17A-4249DCF88686}" type="presParOf" srcId="{8E936B2C-23B1-4B1A-873B-61B52CD92FC6}" destId="{53EB1814-4F5B-4108-AE4E-78804DF5E84F}" srcOrd="0" destOrd="0" presId="urn:microsoft.com/office/officeart/2005/8/layout/process5"/>
    <dgm:cxn modelId="{E2972BE2-C927-4010-AB0E-FDFA8A4A6A59}" type="presParOf" srcId="{2003FF9D-D427-4423-B965-D82C9C5D2084}" destId="{EB31D709-CD2D-45B2-A3EC-0BFDF265D459}" srcOrd="8" destOrd="0" presId="urn:microsoft.com/office/officeart/2005/8/layout/process5"/>
    <dgm:cxn modelId="{00B6C56C-6653-45E0-A1C8-264DDF741B46}" type="presParOf" srcId="{2003FF9D-D427-4423-B965-D82C9C5D2084}" destId="{18D8E6BC-1B5A-43EC-99CA-424A1B5B08A6}" srcOrd="9" destOrd="0" presId="urn:microsoft.com/office/officeart/2005/8/layout/process5"/>
    <dgm:cxn modelId="{78A1E623-DE6F-402C-8365-C17D9CE8D27D}" type="presParOf" srcId="{18D8E6BC-1B5A-43EC-99CA-424A1B5B08A6}" destId="{5E100461-F19B-48AC-99C1-0897B0E7BACC}" srcOrd="0" destOrd="0" presId="urn:microsoft.com/office/officeart/2005/8/layout/process5"/>
    <dgm:cxn modelId="{B14D9921-5D42-4D03-A73E-2FD5228C08CD}" type="presParOf" srcId="{2003FF9D-D427-4423-B965-D82C9C5D2084}" destId="{8D0E76CA-8E03-4FDC-B1E7-7F95BDF26A7D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530A3C-AB58-49BD-87B6-B6EDCCF0E649}" type="doc">
      <dgm:prSet loTypeId="urn:microsoft.com/office/officeart/2005/8/layout/h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101A974-CA75-49F1-ACBC-FB352BC79082}">
      <dgm:prSet phldrT="[Text]"/>
      <dgm:spPr/>
      <dgm:t>
        <a:bodyPr/>
        <a:lstStyle/>
        <a:p>
          <a:r>
            <a:rPr lang="en-US" dirty="0" err="1" smtClean="0"/>
            <a:t>Numerik</a:t>
          </a:r>
          <a:endParaRPr lang="en-US" dirty="0"/>
        </a:p>
      </dgm:t>
    </dgm:pt>
    <dgm:pt modelId="{658FC5F3-A12D-42FF-9610-507B4264B26A}" type="parTrans" cxnId="{F1EEFB56-3FE2-488C-87E9-B4BCA1A93809}">
      <dgm:prSet/>
      <dgm:spPr/>
      <dgm:t>
        <a:bodyPr/>
        <a:lstStyle/>
        <a:p>
          <a:endParaRPr lang="en-US"/>
        </a:p>
      </dgm:t>
    </dgm:pt>
    <dgm:pt modelId="{CB179C66-AC82-42DD-8F76-FF4DB1561A91}" type="sibTrans" cxnId="{F1EEFB56-3FE2-488C-87E9-B4BCA1A93809}">
      <dgm:prSet/>
      <dgm:spPr/>
      <dgm:t>
        <a:bodyPr/>
        <a:lstStyle/>
        <a:p>
          <a:endParaRPr lang="en-US"/>
        </a:p>
      </dgm:t>
    </dgm:pt>
    <dgm:pt modelId="{2337A9D6-2F04-449C-8D2C-9C2DBB149E77}">
      <dgm:prSet phldrT="[Text]"/>
      <dgm:spPr/>
      <dgm:t>
        <a:bodyPr/>
        <a:lstStyle/>
        <a:p>
          <a:r>
            <a:rPr lang="en-US" dirty="0" smtClean="0"/>
            <a:t>Euclidean Distance</a:t>
          </a:r>
          <a:endParaRPr lang="en-US" dirty="0"/>
        </a:p>
      </dgm:t>
    </dgm:pt>
    <dgm:pt modelId="{B0DFD277-2189-4788-8C9C-AF42688A6043}" type="parTrans" cxnId="{CC12E8AC-CC92-48CF-8984-D3A72AD123F7}">
      <dgm:prSet/>
      <dgm:spPr/>
      <dgm:t>
        <a:bodyPr/>
        <a:lstStyle/>
        <a:p>
          <a:endParaRPr lang="en-US"/>
        </a:p>
      </dgm:t>
    </dgm:pt>
    <dgm:pt modelId="{40C55D2C-D388-49A5-A1A6-CD1BFFCA7CD7}" type="sibTrans" cxnId="{CC12E8AC-CC92-48CF-8984-D3A72AD123F7}">
      <dgm:prSet/>
      <dgm:spPr/>
      <dgm:t>
        <a:bodyPr/>
        <a:lstStyle/>
        <a:p>
          <a:endParaRPr lang="en-US"/>
        </a:p>
      </dgm:t>
    </dgm:pt>
    <dgm:pt modelId="{D0DF6EBC-FDEA-4512-B4EE-925AC5F9A0DD}">
      <dgm:prSet phldrT="[Text]"/>
      <dgm:spPr/>
      <dgm:t>
        <a:bodyPr/>
        <a:lstStyle/>
        <a:p>
          <a:r>
            <a:rPr lang="en-US" dirty="0" smtClean="0"/>
            <a:t>Manhattan Distance</a:t>
          </a:r>
          <a:endParaRPr lang="en-US" dirty="0"/>
        </a:p>
      </dgm:t>
    </dgm:pt>
    <dgm:pt modelId="{4E736E06-515A-4871-9BD3-E51A6D3C3650}" type="parTrans" cxnId="{FBFCA01D-81C2-4CFD-9B8C-CDF5C6AE4F67}">
      <dgm:prSet/>
      <dgm:spPr/>
      <dgm:t>
        <a:bodyPr/>
        <a:lstStyle/>
        <a:p>
          <a:endParaRPr lang="en-US"/>
        </a:p>
      </dgm:t>
    </dgm:pt>
    <dgm:pt modelId="{D5934CE0-BBF1-4C7B-A789-CAEC935F5AB2}" type="sibTrans" cxnId="{FBFCA01D-81C2-4CFD-9B8C-CDF5C6AE4F67}">
      <dgm:prSet/>
      <dgm:spPr/>
      <dgm:t>
        <a:bodyPr/>
        <a:lstStyle/>
        <a:p>
          <a:endParaRPr lang="en-US"/>
        </a:p>
      </dgm:t>
    </dgm:pt>
    <dgm:pt modelId="{48E6E726-7354-4D14-B803-F042A87E6EA6}">
      <dgm:prSet phldrT="[Text]"/>
      <dgm:spPr/>
      <dgm:t>
        <a:bodyPr/>
        <a:lstStyle/>
        <a:p>
          <a:r>
            <a:rPr lang="en-US" dirty="0" smtClean="0"/>
            <a:t>Maximum Distance</a:t>
          </a:r>
          <a:endParaRPr lang="en-US" dirty="0"/>
        </a:p>
      </dgm:t>
    </dgm:pt>
    <dgm:pt modelId="{9FACEB6B-03B0-4AF6-8AB1-5A77BA80F653}" type="parTrans" cxnId="{A1C53316-2801-415D-8C52-2B6FE58ACCF7}">
      <dgm:prSet/>
      <dgm:spPr/>
      <dgm:t>
        <a:bodyPr/>
        <a:lstStyle/>
        <a:p>
          <a:endParaRPr lang="en-US"/>
        </a:p>
      </dgm:t>
    </dgm:pt>
    <dgm:pt modelId="{8F400D3C-3624-4B65-8B68-ED8BD2A630BD}" type="sibTrans" cxnId="{A1C53316-2801-415D-8C52-2B6FE58ACCF7}">
      <dgm:prSet/>
      <dgm:spPr/>
      <dgm:t>
        <a:bodyPr/>
        <a:lstStyle/>
        <a:p>
          <a:endParaRPr lang="en-US"/>
        </a:p>
      </dgm:t>
    </dgm:pt>
    <dgm:pt modelId="{181F4525-3B33-451A-AA98-7E5D46CEF13C}">
      <dgm:prSet phldrT="[Text]"/>
      <dgm:spPr/>
      <dgm:t>
        <a:bodyPr/>
        <a:lstStyle/>
        <a:p>
          <a:r>
            <a:rPr lang="en-US" dirty="0" err="1" smtClean="0"/>
            <a:t>Kategorikal</a:t>
          </a:r>
          <a:endParaRPr lang="en-US" dirty="0"/>
        </a:p>
      </dgm:t>
    </dgm:pt>
    <dgm:pt modelId="{C3D3CA34-F315-499D-B9E7-7F0089DE265C}" type="parTrans" cxnId="{D6A9377B-5A1E-4FA9-AE56-9915B737204F}">
      <dgm:prSet/>
      <dgm:spPr/>
      <dgm:t>
        <a:bodyPr/>
        <a:lstStyle/>
        <a:p>
          <a:endParaRPr lang="en-US"/>
        </a:p>
      </dgm:t>
    </dgm:pt>
    <dgm:pt modelId="{A16D6128-1B80-4B8C-A4A8-DAC5BE55A886}" type="sibTrans" cxnId="{D6A9377B-5A1E-4FA9-AE56-9915B737204F}">
      <dgm:prSet/>
      <dgm:spPr/>
      <dgm:t>
        <a:bodyPr/>
        <a:lstStyle/>
        <a:p>
          <a:endParaRPr lang="en-US"/>
        </a:p>
      </dgm:t>
    </dgm:pt>
    <dgm:pt modelId="{C4347BD8-49C2-474E-8F21-BC1DD30E3D1E}">
      <dgm:prSet phldrT="[Text]"/>
      <dgm:spPr/>
      <dgm:t>
        <a:bodyPr/>
        <a:lstStyle/>
        <a:p>
          <a:r>
            <a:rPr lang="en-US" dirty="0" smtClean="0"/>
            <a:t>Simple Matching Distance</a:t>
          </a:r>
          <a:endParaRPr lang="en-US" dirty="0"/>
        </a:p>
      </dgm:t>
    </dgm:pt>
    <dgm:pt modelId="{99A89CAC-629F-42BC-9B95-577DC7565278}" type="parTrans" cxnId="{322D8B8C-508F-456B-939E-90C33C1C313C}">
      <dgm:prSet/>
      <dgm:spPr/>
      <dgm:t>
        <a:bodyPr/>
        <a:lstStyle/>
        <a:p>
          <a:endParaRPr lang="en-US"/>
        </a:p>
      </dgm:t>
    </dgm:pt>
    <dgm:pt modelId="{6F278AD6-420E-41C4-9664-B88611E77CB8}" type="sibTrans" cxnId="{322D8B8C-508F-456B-939E-90C33C1C313C}">
      <dgm:prSet/>
      <dgm:spPr/>
      <dgm:t>
        <a:bodyPr/>
        <a:lstStyle/>
        <a:p>
          <a:endParaRPr lang="en-US"/>
        </a:p>
      </dgm:t>
    </dgm:pt>
    <dgm:pt modelId="{38DF0CDE-BB86-44C3-B505-7D7535D08944}">
      <dgm:prSet phldrT="[Text]"/>
      <dgm:spPr/>
      <dgm:t>
        <a:bodyPr/>
        <a:lstStyle/>
        <a:p>
          <a:r>
            <a:rPr lang="en-US" dirty="0" err="1" smtClean="0"/>
            <a:t>Minkowski</a:t>
          </a:r>
          <a:r>
            <a:rPr lang="en-US" dirty="0" smtClean="0"/>
            <a:t> Distance</a:t>
          </a:r>
          <a:endParaRPr lang="en-US" dirty="0"/>
        </a:p>
      </dgm:t>
    </dgm:pt>
    <dgm:pt modelId="{611E5CC4-D880-4BF3-97A7-99CF854116FC}" type="parTrans" cxnId="{4AF65BAE-48A5-454E-9CE5-E4791771B62C}">
      <dgm:prSet/>
      <dgm:spPr/>
      <dgm:t>
        <a:bodyPr/>
        <a:lstStyle/>
        <a:p>
          <a:endParaRPr lang="en-US"/>
        </a:p>
      </dgm:t>
    </dgm:pt>
    <dgm:pt modelId="{C7E2B1ED-954E-459A-B78F-4393992399FF}" type="sibTrans" cxnId="{4AF65BAE-48A5-454E-9CE5-E4791771B62C}">
      <dgm:prSet/>
      <dgm:spPr/>
      <dgm:t>
        <a:bodyPr/>
        <a:lstStyle/>
        <a:p>
          <a:endParaRPr lang="en-US"/>
        </a:p>
      </dgm:t>
    </dgm:pt>
    <dgm:pt modelId="{F81B1210-B227-48D6-B703-2D2F4DDF0C10}">
      <dgm:prSet phldrT="[Text]"/>
      <dgm:spPr/>
      <dgm:t>
        <a:bodyPr/>
        <a:lstStyle/>
        <a:p>
          <a:r>
            <a:rPr lang="en-US" dirty="0" err="1" smtClean="0"/>
            <a:t>Mahalanobis</a:t>
          </a:r>
          <a:r>
            <a:rPr lang="en-US" dirty="0" smtClean="0"/>
            <a:t> Distance</a:t>
          </a:r>
          <a:endParaRPr lang="en-US" dirty="0"/>
        </a:p>
      </dgm:t>
    </dgm:pt>
    <dgm:pt modelId="{6CBCC863-9015-4125-8E2E-A907D3D372BF}" type="parTrans" cxnId="{63E942BB-1598-4846-818E-F00A32DA4336}">
      <dgm:prSet/>
      <dgm:spPr/>
      <dgm:t>
        <a:bodyPr/>
        <a:lstStyle/>
        <a:p>
          <a:endParaRPr lang="en-US"/>
        </a:p>
      </dgm:t>
    </dgm:pt>
    <dgm:pt modelId="{5BA76EDD-9A52-474E-8A1B-708A78BED4B3}" type="sibTrans" cxnId="{63E942BB-1598-4846-818E-F00A32DA4336}">
      <dgm:prSet/>
      <dgm:spPr/>
      <dgm:t>
        <a:bodyPr/>
        <a:lstStyle/>
        <a:p>
          <a:endParaRPr lang="en-US"/>
        </a:p>
      </dgm:t>
    </dgm:pt>
    <dgm:pt modelId="{DFCE68AC-81B5-45A2-8BEA-17ACCDC1BB37}">
      <dgm:prSet phldrT="[Text]"/>
      <dgm:spPr/>
      <dgm:t>
        <a:bodyPr/>
        <a:lstStyle/>
        <a:p>
          <a:r>
            <a:rPr lang="en-US" dirty="0" smtClean="0"/>
            <a:t>Average Distance</a:t>
          </a:r>
          <a:endParaRPr lang="en-US" dirty="0"/>
        </a:p>
      </dgm:t>
    </dgm:pt>
    <dgm:pt modelId="{23B7EAE7-7D7F-41A5-9841-D2B77FF57C35}" type="parTrans" cxnId="{14721F47-4BBC-44E2-A28B-92193B74EEE8}">
      <dgm:prSet/>
      <dgm:spPr/>
      <dgm:t>
        <a:bodyPr/>
        <a:lstStyle/>
        <a:p>
          <a:endParaRPr lang="en-US"/>
        </a:p>
      </dgm:t>
    </dgm:pt>
    <dgm:pt modelId="{3FD48062-C5EC-441E-8C75-362B11332E4C}" type="sibTrans" cxnId="{14721F47-4BBC-44E2-A28B-92193B74EEE8}">
      <dgm:prSet/>
      <dgm:spPr/>
      <dgm:t>
        <a:bodyPr/>
        <a:lstStyle/>
        <a:p>
          <a:endParaRPr lang="en-US"/>
        </a:p>
      </dgm:t>
    </dgm:pt>
    <dgm:pt modelId="{0E67F412-E0DC-4B05-B944-09AA36CA2B78}" type="pres">
      <dgm:prSet presAssocID="{4D530A3C-AB58-49BD-87B6-B6EDCCF0E64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76B05D9-8DD1-4925-BBD5-BBB207198A75}" type="pres">
      <dgm:prSet presAssocID="{B101A974-CA75-49F1-ACBC-FB352BC79082}" presName="compositeNode" presStyleCnt="0">
        <dgm:presLayoutVars>
          <dgm:bulletEnabled val="1"/>
        </dgm:presLayoutVars>
      </dgm:prSet>
      <dgm:spPr/>
    </dgm:pt>
    <dgm:pt modelId="{51B9AC35-FA90-4FFD-8FEE-2819AE6699F8}" type="pres">
      <dgm:prSet presAssocID="{B101A974-CA75-49F1-ACBC-FB352BC79082}" presName="image" presStyleLbl="f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FA1E7B4-CACC-45CE-8EBD-5D13894B3973}" type="pres">
      <dgm:prSet presAssocID="{B101A974-CA75-49F1-ACBC-FB352BC79082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80147-EB20-4A90-8B50-4D0A426028EF}" type="pres">
      <dgm:prSet presAssocID="{B101A974-CA75-49F1-ACBC-FB352BC79082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40E69-F1C9-494D-B339-A34AC9680876}" type="pres">
      <dgm:prSet presAssocID="{CB179C66-AC82-42DD-8F76-FF4DB1561A91}" presName="sibTrans" presStyleCnt="0"/>
      <dgm:spPr/>
    </dgm:pt>
    <dgm:pt modelId="{552465EA-819E-4488-A2FD-0FA9450E6115}" type="pres">
      <dgm:prSet presAssocID="{181F4525-3B33-451A-AA98-7E5D46CEF13C}" presName="compositeNode" presStyleCnt="0">
        <dgm:presLayoutVars>
          <dgm:bulletEnabled val="1"/>
        </dgm:presLayoutVars>
      </dgm:prSet>
      <dgm:spPr/>
    </dgm:pt>
    <dgm:pt modelId="{9950CAAA-1ACD-4EC2-AFE7-CCB3621BFE59}" type="pres">
      <dgm:prSet presAssocID="{181F4525-3B33-451A-AA98-7E5D46CEF13C}" presName="image" presStyleLbl="f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E16FCD64-0DA9-44F3-B871-B7CE59D79975}" type="pres">
      <dgm:prSet presAssocID="{181F4525-3B33-451A-AA98-7E5D46CEF13C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FC28F-22F8-4C0E-844B-98605099A146}" type="pres">
      <dgm:prSet presAssocID="{181F4525-3B33-451A-AA98-7E5D46CEF13C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721F47-4BBC-44E2-A28B-92193B74EEE8}" srcId="{B101A974-CA75-49F1-ACBC-FB352BC79082}" destId="{DFCE68AC-81B5-45A2-8BEA-17ACCDC1BB37}" srcOrd="5" destOrd="0" parTransId="{23B7EAE7-7D7F-41A5-9841-D2B77FF57C35}" sibTransId="{3FD48062-C5EC-441E-8C75-362B11332E4C}"/>
    <dgm:cxn modelId="{1CB3892C-E525-4711-94CE-A136A6940ECC}" type="presOf" srcId="{4D530A3C-AB58-49BD-87B6-B6EDCCF0E649}" destId="{0E67F412-E0DC-4B05-B944-09AA36CA2B78}" srcOrd="0" destOrd="0" presId="urn:microsoft.com/office/officeart/2005/8/layout/hList2"/>
    <dgm:cxn modelId="{D6A9377B-5A1E-4FA9-AE56-9915B737204F}" srcId="{4D530A3C-AB58-49BD-87B6-B6EDCCF0E649}" destId="{181F4525-3B33-451A-AA98-7E5D46CEF13C}" srcOrd="1" destOrd="0" parTransId="{C3D3CA34-F315-499D-B9E7-7F0089DE265C}" sibTransId="{A16D6128-1B80-4B8C-A4A8-DAC5BE55A886}"/>
    <dgm:cxn modelId="{DE05C538-8354-4565-BFCC-C4FE8784A771}" type="presOf" srcId="{38DF0CDE-BB86-44C3-B505-7D7535D08944}" destId="{8FA1E7B4-CACC-45CE-8EBD-5D13894B3973}" srcOrd="0" destOrd="3" presId="urn:microsoft.com/office/officeart/2005/8/layout/hList2"/>
    <dgm:cxn modelId="{A31701EF-9265-4330-B763-CAB41347C900}" type="presOf" srcId="{C4347BD8-49C2-474E-8F21-BC1DD30E3D1E}" destId="{E16FCD64-0DA9-44F3-B871-B7CE59D79975}" srcOrd="0" destOrd="0" presId="urn:microsoft.com/office/officeart/2005/8/layout/hList2"/>
    <dgm:cxn modelId="{A1C53316-2801-415D-8C52-2B6FE58ACCF7}" srcId="{B101A974-CA75-49F1-ACBC-FB352BC79082}" destId="{48E6E726-7354-4D14-B803-F042A87E6EA6}" srcOrd="2" destOrd="0" parTransId="{9FACEB6B-03B0-4AF6-8AB1-5A77BA80F653}" sibTransId="{8F400D3C-3624-4B65-8B68-ED8BD2A630BD}"/>
    <dgm:cxn modelId="{B448A37C-8BB0-4554-978D-0C177DE8BB57}" type="presOf" srcId="{181F4525-3B33-451A-AA98-7E5D46CEF13C}" destId="{B7EFC28F-22F8-4C0E-844B-98605099A146}" srcOrd="0" destOrd="0" presId="urn:microsoft.com/office/officeart/2005/8/layout/hList2"/>
    <dgm:cxn modelId="{63E942BB-1598-4846-818E-F00A32DA4336}" srcId="{B101A974-CA75-49F1-ACBC-FB352BC79082}" destId="{F81B1210-B227-48D6-B703-2D2F4DDF0C10}" srcOrd="4" destOrd="0" parTransId="{6CBCC863-9015-4125-8E2E-A907D3D372BF}" sibTransId="{5BA76EDD-9A52-474E-8A1B-708A78BED4B3}"/>
    <dgm:cxn modelId="{EA3AE1B4-D8DC-41F5-8BDD-8BF6630146AF}" type="presOf" srcId="{DFCE68AC-81B5-45A2-8BEA-17ACCDC1BB37}" destId="{8FA1E7B4-CACC-45CE-8EBD-5D13894B3973}" srcOrd="0" destOrd="5" presId="urn:microsoft.com/office/officeart/2005/8/layout/hList2"/>
    <dgm:cxn modelId="{F1EEFB56-3FE2-488C-87E9-B4BCA1A93809}" srcId="{4D530A3C-AB58-49BD-87B6-B6EDCCF0E649}" destId="{B101A974-CA75-49F1-ACBC-FB352BC79082}" srcOrd="0" destOrd="0" parTransId="{658FC5F3-A12D-42FF-9610-507B4264B26A}" sibTransId="{CB179C66-AC82-42DD-8F76-FF4DB1561A91}"/>
    <dgm:cxn modelId="{322D8B8C-508F-456B-939E-90C33C1C313C}" srcId="{181F4525-3B33-451A-AA98-7E5D46CEF13C}" destId="{C4347BD8-49C2-474E-8F21-BC1DD30E3D1E}" srcOrd="0" destOrd="0" parTransId="{99A89CAC-629F-42BC-9B95-577DC7565278}" sibTransId="{6F278AD6-420E-41C4-9664-B88611E77CB8}"/>
    <dgm:cxn modelId="{69A07D87-A378-4D55-9099-D60E3C654A72}" type="presOf" srcId="{48E6E726-7354-4D14-B803-F042A87E6EA6}" destId="{8FA1E7B4-CACC-45CE-8EBD-5D13894B3973}" srcOrd="0" destOrd="2" presId="urn:microsoft.com/office/officeart/2005/8/layout/hList2"/>
    <dgm:cxn modelId="{CC12E8AC-CC92-48CF-8984-D3A72AD123F7}" srcId="{B101A974-CA75-49F1-ACBC-FB352BC79082}" destId="{2337A9D6-2F04-449C-8D2C-9C2DBB149E77}" srcOrd="0" destOrd="0" parTransId="{B0DFD277-2189-4788-8C9C-AF42688A6043}" sibTransId="{40C55D2C-D388-49A5-A1A6-CD1BFFCA7CD7}"/>
    <dgm:cxn modelId="{4AF65BAE-48A5-454E-9CE5-E4791771B62C}" srcId="{B101A974-CA75-49F1-ACBC-FB352BC79082}" destId="{38DF0CDE-BB86-44C3-B505-7D7535D08944}" srcOrd="3" destOrd="0" parTransId="{611E5CC4-D880-4BF3-97A7-99CF854116FC}" sibTransId="{C7E2B1ED-954E-459A-B78F-4393992399FF}"/>
    <dgm:cxn modelId="{3B56613D-294E-42F5-820A-5DFC8751A34D}" type="presOf" srcId="{F81B1210-B227-48D6-B703-2D2F4DDF0C10}" destId="{8FA1E7B4-CACC-45CE-8EBD-5D13894B3973}" srcOrd="0" destOrd="4" presId="urn:microsoft.com/office/officeart/2005/8/layout/hList2"/>
    <dgm:cxn modelId="{B1AEBA0E-F1E9-46AA-8398-AA4743BF6D2D}" type="presOf" srcId="{D0DF6EBC-FDEA-4512-B4EE-925AC5F9A0DD}" destId="{8FA1E7B4-CACC-45CE-8EBD-5D13894B3973}" srcOrd="0" destOrd="1" presId="urn:microsoft.com/office/officeart/2005/8/layout/hList2"/>
    <dgm:cxn modelId="{0DB6E835-A200-46E6-8B5B-BBD0595BBD3F}" type="presOf" srcId="{2337A9D6-2F04-449C-8D2C-9C2DBB149E77}" destId="{8FA1E7B4-CACC-45CE-8EBD-5D13894B3973}" srcOrd="0" destOrd="0" presId="urn:microsoft.com/office/officeart/2005/8/layout/hList2"/>
    <dgm:cxn modelId="{FBFCA01D-81C2-4CFD-9B8C-CDF5C6AE4F67}" srcId="{B101A974-CA75-49F1-ACBC-FB352BC79082}" destId="{D0DF6EBC-FDEA-4512-B4EE-925AC5F9A0DD}" srcOrd="1" destOrd="0" parTransId="{4E736E06-515A-4871-9BD3-E51A6D3C3650}" sibTransId="{D5934CE0-BBF1-4C7B-A789-CAEC935F5AB2}"/>
    <dgm:cxn modelId="{07E267D9-24B7-4C7E-B578-2C4B84D9F774}" type="presOf" srcId="{B101A974-CA75-49F1-ACBC-FB352BC79082}" destId="{B0E80147-EB20-4A90-8B50-4D0A426028EF}" srcOrd="0" destOrd="0" presId="urn:microsoft.com/office/officeart/2005/8/layout/hList2"/>
    <dgm:cxn modelId="{2AB9A7B0-B242-4996-A790-8829EC1073C9}" type="presParOf" srcId="{0E67F412-E0DC-4B05-B944-09AA36CA2B78}" destId="{B76B05D9-8DD1-4925-BBD5-BBB207198A75}" srcOrd="0" destOrd="0" presId="urn:microsoft.com/office/officeart/2005/8/layout/hList2"/>
    <dgm:cxn modelId="{8B075039-3ECE-4D6A-B6E5-FA9DD62C5A36}" type="presParOf" srcId="{B76B05D9-8DD1-4925-BBD5-BBB207198A75}" destId="{51B9AC35-FA90-4FFD-8FEE-2819AE6699F8}" srcOrd="0" destOrd="0" presId="urn:microsoft.com/office/officeart/2005/8/layout/hList2"/>
    <dgm:cxn modelId="{6C76C769-EAC4-45DE-A050-821416CD2B4D}" type="presParOf" srcId="{B76B05D9-8DD1-4925-BBD5-BBB207198A75}" destId="{8FA1E7B4-CACC-45CE-8EBD-5D13894B3973}" srcOrd="1" destOrd="0" presId="urn:microsoft.com/office/officeart/2005/8/layout/hList2"/>
    <dgm:cxn modelId="{9A933EAC-2971-4E21-8F36-F35654EA1AE0}" type="presParOf" srcId="{B76B05D9-8DD1-4925-BBD5-BBB207198A75}" destId="{B0E80147-EB20-4A90-8B50-4D0A426028EF}" srcOrd="2" destOrd="0" presId="urn:microsoft.com/office/officeart/2005/8/layout/hList2"/>
    <dgm:cxn modelId="{6CCC19C1-C849-4A9A-9C25-64A7980947B4}" type="presParOf" srcId="{0E67F412-E0DC-4B05-B944-09AA36CA2B78}" destId="{99F40E69-F1C9-494D-B339-A34AC9680876}" srcOrd="1" destOrd="0" presId="urn:microsoft.com/office/officeart/2005/8/layout/hList2"/>
    <dgm:cxn modelId="{70B8A517-0C29-48C8-952C-06CC673A9981}" type="presParOf" srcId="{0E67F412-E0DC-4B05-B944-09AA36CA2B78}" destId="{552465EA-819E-4488-A2FD-0FA9450E6115}" srcOrd="2" destOrd="0" presId="urn:microsoft.com/office/officeart/2005/8/layout/hList2"/>
    <dgm:cxn modelId="{B05ACD6B-38D3-4DED-8A1F-7A8347CA9FE2}" type="presParOf" srcId="{552465EA-819E-4488-A2FD-0FA9450E6115}" destId="{9950CAAA-1ACD-4EC2-AFE7-CCB3621BFE59}" srcOrd="0" destOrd="0" presId="urn:microsoft.com/office/officeart/2005/8/layout/hList2"/>
    <dgm:cxn modelId="{3B080DA5-4FE4-4BF5-8965-F9639521EBE4}" type="presParOf" srcId="{552465EA-819E-4488-A2FD-0FA9450E6115}" destId="{E16FCD64-0DA9-44F3-B871-B7CE59D79975}" srcOrd="1" destOrd="0" presId="urn:microsoft.com/office/officeart/2005/8/layout/hList2"/>
    <dgm:cxn modelId="{820F5F3A-ABDC-4545-B332-47554503A6B8}" type="presParOf" srcId="{552465EA-819E-4488-A2FD-0FA9450E6115}" destId="{B7EFC28F-22F8-4C0E-844B-98605099A14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DC7FC7-DB0F-41C4-879C-63D6A9ADC4E6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</dgm:pt>
    <dgm:pt modelId="{8077BFA3-03F8-4805-AD84-89798A0A5FEF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2800" b="1" dirty="0" smtClean="0"/>
            <a:t>Single Lin</a:t>
          </a:r>
          <a:r>
            <a:rPr lang="en-US" sz="2400" b="1" dirty="0" smtClean="0"/>
            <a:t>k</a:t>
          </a:r>
        </a:p>
        <a:p>
          <a:pPr>
            <a:lnSpc>
              <a:spcPct val="100000"/>
            </a:lnSpc>
          </a:pPr>
          <a:r>
            <a:rPr lang="en-US" sz="2400" dirty="0" err="1" smtClean="0"/>
            <a:t>Penggabungan</a:t>
          </a:r>
          <a:r>
            <a:rPr lang="en-US" sz="2400" dirty="0" smtClean="0"/>
            <a:t> </a:t>
          </a:r>
          <a:r>
            <a:rPr lang="en-US" sz="2400" dirty="0" err="1" smtClean="0"/>
            <a:t>dua</a:t>
          </a:r>
          <a:r>
            <a:rPr lang="en-US" sz="2400" dirty="0" smtClean="0"/>
            <a:t> </a:t>
          </a:r>
          <a:r>
            <a:rPr lang="en-US" sz="2400" dirty="0" err="1" smtClean="0"/>
            <a:t>kelompok</a:t>
          </a:r>
          <a:r>
            <a:rPr lang="en-US" sz="2400" dirty="0" smtClean="0"/>
            <a:t> </a:t>
          </a:r>
          <a:r>
            <a:rPr lang="en-US" sz="2400" dirty="0" err="1" smtClean="0"/>
            <a:t>elemen</a:t>
          </a:r>
          <a:r>
            <a:rPr lang="en-US" sz="2400" dirty="0" smtClean="0"/>
            <a:t> </a:t>
          </a:r>
          <a:r>
            <a:rPr lang="en-US" sz="2400" dirty="0" err="1" smtClean="0"/>
            <a:t>terdekat</a:t>
          </a:r>
          <a:endParaRPr lang="en-US" sz="2400" dirty="0"/>
        </a:p>
      </dgm:t>
    </dgm:pt>
    <dgm:pt modelId="{46F5C42E-2D0A-4504-8A25-3AA7F1355D76}" type="parTrans" cxnId="{01943D68-D85B-4077-952E-5C5F3AFB826A}">
      <dgm:prSet/>
      <dgm:spPr/>
      <dgm:t>
        <a:bodyPr/>
        <a:lstStyle/>
        <a:p>
          <a:endParaRPr lang="en-US"/>
        </a:p>
      </dgm:t>
    </dgm:pt>
    <dgm:pt modelId="{D48ADAA3-0083-4BB2-8A6D-32B8782C68C4}" type="sibTrans" cxnId="{01943D68-D85B-4077-952E-5C5F3AFB826A}">
      <dgm:prSet/>
      <dgm:spPr/>
      <dgm:t>
        <a:bodyPr/>
        <a:lstStyle/>
        <a:p>
          <a:endParaRPr lang="en-US"/>
        </a:p>
      </dgm:t>
    </dgm:pt>
    <dgm:pt modelId="{0EDE4CA0-3EE2-4EE9-8054-7814B922FFFA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2800" b="1" dirty="0" smtClean="0"/>
            <a:t>Complete Link</a:t>
          </a:r>
        </a:p>
        <a:p>
          <a:pPr>
            <a:lnSpc>
              <a:spcPct val="100000"/>
            </a:lnSpc>
          </a:pPr>
          <a:r>
            <a:rPr lang="en-US" sz="2400" dirty="0" smtClean="0"/>
            <a:t>Farthest neighbor clustering</a:t>
          </a:r>
        </a:p>
        <a:p>
          <a:pPr>
            <a:lnSpc>
              <a:spcPct val="90000"/>
            </a:lnSpc>
          </a:pPr>
          <a:endParaRPr lang="en-US" sz="2800" dirty="0"/>
        </a:p>
      </dgm:t>
    </dgm:pt>
    <dgm:pt modelId="{E6871799-3C65-48A4-9506-8D58702B8EE6}" type="parTrans" cxnId="{C5FE30C5-2CC9-4101-8A79-4481302D7B57}">
      <dgm:prSet/>
      <dgm:spPr/>
      <dgm:t>
        <a:bodyPr/>
        <a:lstStyle/>
        <a:p>
          <a:endParaRPr lang="en-US"/>
        </a:p>
      </dgm:t>
    </dgm:pt>
    <dgm:pt modelId="{EBA68D9A-239F-4E8C-BD92-FACEDBE64462}" type="sibTrans" cxnId="{C5FE30C5-2CC9-4101-8A79-4481302D7B57}">
      <dgm:prSet/>
      <dgm:spPr/>
      <dgm:t>
        <a:bodyPr/>
        <a:lstStyle/>
        <a:p>
          <a:endParaRPr lang="en-US"/>
        </a:p>
      </dgm:t>
    </dgm:pt>
    <dgm:pt modelId="{8AF53045-5383-47CF-B0D9-DE6C79AEFC89}">
      <dgm:prSet phldrT="[Text]" custT="1"/>
      <dgm:spPr/>
      <dgm:t>
        <a:bodyPr/>
        <a:lstStyle/>
        <a:p>
          <a:r>
            <a:rPr lang="en-US" sz="2800" b="1" dirty="0" smtClean="0"/>
            <a:t>Group Average</a:t>
          </a:r>
        </a:p>
        <a:p>
          <a:r>
            <a:rPr lang="en-US" sz="2400" dirty="0" err="1" smtClean="0"/>
            <a:t>Jarak</a:t>
          </a:r>
          <a:r>
            <a:rPr lang="en-US" sz="2400" dirty="0" smtClean="0"/>
            <a:t> </a:t>
          </a:r>
          <a:r>
            <a:rPr lang="en-US" sz="2400" dirty="0" err="1" smtClean="0"/>
            <a:t>antar</a:t>
          </a:r>
          <a:r>
            <a:rPr lang="en-US" sz="2400" dirty="0" smtClean="0"/>
            <a:t> </a:t>
          </a:r>
          <a:r>
            <a:rPr lang="en-US" sz="2400" dirty="0" err="1" smtClean="0"/>
            <a:t>dua</a:t>
          </a:r>
          <a:r>
            <a:rPr lang="en-US" sz="2400" dirty="0" smtClean="0"/>
            <a:t> </a:t>
          </a:r>
          <a:r>
            <a:rPr lang="en-US" sz="2400" dirty="0" err="1" smtClean="0"/>
            <a:t>kelompok</a:t>
          </a:r>
          <a:r>
            <a:rPr lang="en-US" sz="2400" dirty="0" smtClean="0"/>
            <a:t> = </a:t>
          </a:r>
          <a:r>
            <a:rPr lang="en-US" sz="2400" dirty="0" err="1" smtClean="0"/>
            <a:t>jarak</a:t>
          </a:r>
          <a:r>
            <a:rPr lang="en-US" sz="2400" dirty="0" smtClean="0"/>
            <a:t> </a:t>
          </a:r>
          <a:r>
            <a:rPr lang="en-US" sz="2400" dirty="0" err="1" smtClean="0"/>
            <a:t>antar</a:t>
          </a:r>
          <a:r>
            <a:rPr lang="en-US" sz="2400" dirty="0" smtClean="0"/>
            <a:t> </a:t>
          </a:r>
          <a:r>
            <a:rPr lang="en-US" sz="2400" dirty="0" err="1" smtClean="0"/>
            <a:t>semua</a:t>
          </a:r>
          <a:r>
            <a:rPr lang="en-US" sz="2400" dirty="0" smtClean="0"/>
            <a:t> </a:t>
          </a:r>
          <a:r>
            <a:rPr lang="en-US" sz="2400" dirty="0" err="1" smtClean="0"/>
            <a:t>pasang</a:t>
          </a:r>
          <a:r>
            <a:rPr lang="en-US" sz="2400" dirty="0" smtClean="0"/>
            <a:t> </a:t>
          </a:r>
          <a:r>
            <a:rPr lang="en-US" sz="2400" dirty="0" err="1" smtClean="0"/>
            <a:t>benda</a:t>
          </a:r>
          <a:endParaRPr lang="en-US" sz="2400" b="1" dirty="0"/>
        </a:p>
      </dgm:t>
    </dgm:pt>
    <dgm:pt modelId="{E13367B9-A4D4-4634-9CE9-DF89702F1B11}" type="parTrans" cxnId="{E30883B2-99C2-4BD1-8117-99E47830019C}">
      <dgm:prSet/>
      <dgm:spPr/>
      <dgm:t>
        <a:bodyPr/>
        <a:lstStyle/>
        <a:p>
          <a:endParaRPr lang="en-US"/>
        </a:p>
      </dgm:t>
    </dgm:pt>
    <dgm:pt modelId="{E3BA5DF3-4B02-4685-B60E-B5ABE84BC540}" type="sibTrans" cxnId="{E30883B2-99C2-4BD1-8117-99E47830019C}">
      <dgm:prSet/>
      <dgm:spPr/>
      <dgm:t>
        <a:bodyPr/>
        <a:lstStyle/>
        <a:p>
          <a:endParaRPr lang="en-US"/>
        </a:p>
      </dgm:t>
    </dgm:pt>
    <dgm:pt modelId="{5718B64A-5E3F-4AF6-B9A0-3EB06E6429B5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2800" b="1" dirty="0" smtClean="0"/>
            <a:t>Centroid Based</a:t>
          </a:r>
        </a:p>
        <a:p>
          <a:pPr>
            <a:lnSpc>
              <a:spcPct val="100000"/>
            </a:lnSpc>
          </a:pPr>
          <a:r>
            <a:rPr lang="en-US" sz="2400" b="0" dirty="0" smtClean="0"/>
            <a:t>Cluster </a:t>
          </a:r>
          <a:r>
            <a:rPr lang="en-US" sz="2400" b="0" dirty="0" err="1" smtClean="0"/>
            <a:t>diwakili</a:t>
          </a:r>
          <a:r>
            <a:rPr lang="en-US" sz="2400" b="0" dirty="0" smtClean="0"/>
            <a:t> </a:t>
          </a:r>
          <a:r>
            <a:rPr lang="en-US" sz="2400" b="0" dirty="0" err="1" smtClean="0"/>
            <a:t>oleh</a:t>
          </a:r>
          <a:r>
            <a:rPr lang="en-US" sz="2400" b="0" dirty="0" smtClean="0"/>
            <a:t> vector </a:t>
          </a:r>
          <a:r>
            <a:rPr lang="en-US" sz="2400" b="0" dirty="0" err="1" smtClean="0"/>
            <a:t>pusat</a:t>
          </a:r>
          <a:endParaRPr lang="en-US" sz="2000" b="0" dirty="0"/>
        </a:p>
      </dgm:t>
    </dgm:pt>
    <dgm:pt modelId="{9AD9E272-7639-4612-993E-B19E8641381F}" type="parTrans" cxnId="{171F3568-E3A5-4A07-87E9-6BF62A61EC4A}">
      <dgm:prSet/>
      <dgm:spPr/>
      <dgm:t>
        <a:bodyPr/>
        <a:lstStyle/>
        <a:p>
          <a:endParaRPr lang="en-US"/>
        </a:p>
      </dgm:t>
    </dgm:pt>
    <dgm:pt modelId="{11D5C125-7297-4841-B57F-D0CF204640AE}" type="sibTrans" cxnId="{171F3568-E3A5-4A07-87E9-6BF62A61EC4A}">
      <dgm:prSet/>
      <dgm:spPr/>
      <dgm:t>
        <a:bodyPr/>
        <a:lstStyle/>
        <a:p>
          <a:endParaRPr lang="en-US"/>
        </a:p>
      </dgm:t>
    </dgm:pt>
    <dgm:pt modelId="{5237AD5B-0608-431B-8BFB-970B49721E83}" type="pres">
      <dgm:prSet presAssocID="{FBDC7FC7-DB0F-41C4-879C-63D6A9ADC4E6}" presName="Name0" presStyleCnt="0">
        <dgm:presLayoutVars>
          <dgm:dir/>
          <dgm:resizeHandles val="exact"/>
        </dgm:presLayoutVars>
      </dgm:prSet>
      <dgm:spPr/>
    </dgm:pt>
    <dgm:pt modelId="{8BAC6570-F190-4EAA-9457-47368D2E7650}" type="pres">
      <dgm:prSet presAssocID="{8077BFA3-03F8-4805-AD84-89798A0A5FE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3DB8E-34C9-4BA8-A9B3-9A800543FA61}" type="pres">
      <dgm:prSet presAssocID="{D48ADAA3-0083-4BB2-8A6D-32B8782C68C4}" presName="sibTrans" presStyleCnt="0"/>
      <dgm:spPr/>
    </dgm:pt>
    <dgm:pt modelId="{A8B3A71C-980C-43E7-BF41-A3D35644D1B0}" type="pres">
      <dgm:prSet presAssocID="{0EDE4CA0-3EE2-4EE9-8054-7814B922FFF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AA26E-5ED9-44B8-9080-654D31B9C1DB}" type="pres">
      <dgm:prSet presAssocID="{EBA68D9A-239F-4E8C-BD92-FACEDBE64462}" presName="sibTrans" presStyleCnt="0"/>
      <dgm:spPr/>
    </dgm:pt>
    <dgm:pt modelId="{D3EF76FE-DA42-4661-87D4-CD257E710C78}" type="pres">
      <dgm:prSet presAssocID="{8AF53045-5383-47CF-B0D9-DE6C79AEFC8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4A284-BD97-4A99-B983-AF11EDC6FC5D}" type="pres">
      <dgm:prSet presAssocID="{E3BA5DF3-4B02-4685-B60E-B5ABE84BC540}" presName="sibTrans" presStyleCnt="0"/>
      <dgm:spPr/>
    </dgm:pt>
    <dgm:pt modelId="{72EA5DB9-3901-4907-97A0-6BE688961095}" type="pres">
      <dgm:prSet presAssocID="{5718B64A-5E3F-4AF6-B9A0-3EB06E6429B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0883B2-99C2-4BD1-8117-99E47830019C}" srcId="{FBDC7FC7-DB0F-41C4-879C-63D6A9ADC4E6}" destId="{8AF53045-5383-47CF-B0D9-DE6C79AEFC89}" srcOrd="2" destOrd="0" parTransId="{E13367B9-A4D4-4634-9CE9-DF89702F1B11}" sibTransId="{E3BA5DF3-4B02-4685-B60E-B5ABE84BC540}"/>
    <dgm:cxn modelId="{77BFA9D7-6E3A-435E-B824-0EEED2781866}" type="presOf" srcId="{FBDC7FC7-DB0F-41C4-879C-63D6A9ADC4E6}" destId="{5237AD5B-0608-431B-8BFB-970B49721E83}" srcOrd="0" destOrd="0" presId="urn:microsoft.com/office/officeart/2005/8/layout/hList6"/>
    <dgm:cxn modelId="{171F3568-E3A5-4A07-87E9-6BF62A61EC4A}" srcId="{FBDC7FC7-DB0F-41C4-879C-63D6A9ADC4E6}" destId="{5718B64A-5E3F-4AF6-B9A0-3EB06E6429B5}" srcOrd="3" destOrd="0" parTransId="{9AD9E272-7639-4612-993E-B19E8641381F}" sibTransId="{11D5C125-7297-4841-B57F-D0CF204640AE}"/>
    <dgm:cxn modelId="{89685BC2-8975-43DA-B3C8-8100B331CC0F}" type="presOf" srcId="{8077BFA3-03F8-4805-AD84-89798A0A5FEF}" destId="{8BAC6570-F190-4EAA-9457-47368D2E7650}" srcOrd="0" destOrd="0" presId="urn:microsoft.com/office/officeart/2005/8/layout/hList6"/>
    <dgm:cxn modelId="{D33C4056-8708-4573-8CEC-D2F59AE846D9}" type="presOf" srcId="{8AF53045-5383-47CF-B0D9-DE6C79AEFC89}" destId="{D3EF76FE-DA42-4661-87D4-CD257E710C78}" srcOrd="0" destOrd="0" presId="urn:microsoft.com/office/officeart/2005/8/layout/hList6"/>
    <dgm:cxn modelId="{01943D68-D85B-4077-952E-5C5F3AFB826A}" srcId="{FBDC7FC7-DB0F-41C4-879C-63D6A9ADC4E6}" destId="{8077BFA3-03F8-4805-AD84-89798A0A5FEF}" srcOrd="0" destOrd="0" parTransId="{46F5C42E-2D0A-4504-8A25-3AA7F1355D76}" sibTransId="{D48ADAA3-0083-4BB2-8A6D-32B8782C68C4}"/>
    <dgm:cxn modelId="{C5FE30C5-2CC9-4101-8A79-4481302D7B57}" srcId="{FBDC7FC7-DB0F-41C4-879C-63D6A9ADC4E6}" destId="{0EDE4CA0-3EE2-4EE9-8054-7814B922FFFA}" srcOrd="1" destOrd="0" parTransId="{E6871799-3C65-48A4-9506-8D58702B8EE6}" sibTransId="{EBA68D9A-239F-4E8C-BD92-FACEDBE64462}"/>
    <dgm:cxn modelId="{784E2FBC-50C9-408A-AB09-485F24A40F26}" type="presOf" srcId="{5718B64A-5E3F-4AF6-B9A0-3EB06E6429B5}" destId="{72EA5DB9-3901-4907-97A0-6BE688961095}" srcOrd="0" destOrd="0" presId="urn:microsoft.com/office/officeart/2005/8/layout/hList6"/>
    <dgm:cxn modelId="{527FAC9D-D0EA-4AF9-A8EF-785B00000C2E}" type="presOf" srcId="{0EDE4CA0-3EE2-4EE9-8054-7814B922FFFA}" destId="{A8B3A71C-980C-43E7-BF41-A3D35644D1B0}" srcOrd="0" destOrd="0" presId="urn:microsoft.com/office/officeart/2005/8/layout/hList6"/>
    <dgm:cxn modelId="{DEC55F8C-DAF4-4FA2-981C-8E021855D503}" type="presParOf" srcId="{5237AD5B-0608-431B-8BFB-970B49721E83}" destId="{8BAC6570-F190-4EAA-9457-47368D2E7650}" srcOrd="0" destOrd="0" presId="urn:microsoft.com/office/officeart/2005/8/layout/hList6"/>
    <dgm:cxn modelId="{E7723B0B-6273-4542-AAB0-FB061E4FFF48}" type="presParOf" srcId="{5237AD5B-0608-431B-8BFB-970B49721E83}" destId="{6C03DB8E-34C9-4BA8-A9B3-9A800543FA61}" srcOrd="1" destOrd="0" presId="urn:microsoft.com/office/officeart/2005/8/layout/hList6"/>
    <dgm:cxn modelId="{15E45950-794E-4856-B926-96C5A1A09358}" type="presParOf" srcId="{5237AD5B-0608-431B-8BFB-970B49721E83}" destId="{A8B3A71C-980C-43E7-BF41-A3D35644D1B0}" srcOrd="2" destOrd="0" presId="urn:microsoft.com/office/officeart/2005/8/layout/hList6"/>
    <dgm:cxn modelId="{1CBFB976-FF78-46AB-B83C-B8D10BB0BFB9}" type="presParOf" srcId="{5237AD5B-0608-431B-8BFB-970B49721E83}" destId="{C5BAA26E-5ED9-44B8-9080-654D31B9C1DB}" srcOrd="3" destOrd="0" presId="urn:microsoft.com/office/officeart/2005/8/layout/hList6"/>
    <dgm:cxn modelId="{358E872F-BCAA-4EB3-991A-B8C756FDE330}" type="presParOf" srcId="{5237AD5B-0608-431B-8BFB-970B49721E83}" destId="{D3EF76FE-DA42-4661-87D4-CD257E710C78}" srcOrd="4" destOrd="0" presId="urn:microsoft.com/office/officeart/2005/8/layout/hList6"/>
    <dgm:cxn modelId="{9F9ABA01-1DFB-4A3C-86C5-73B8B86F62B8}" type="presParOf" srcId="{5237AD5B-0608-431B-8BFB-970B49721E83}" destId="{FFC4A284-BD97-4A99-B983-AF11EDC6FC5D}" srcOrd="5" destOrd="0" presId="urn:microsoft.com/office/officeart/2005/8/layout/hList6"/>
    <dgm:cxn modelId="{41D25B5A-C415-48C3-BE09-8AB7243286E2}" type="presParOf" srcId="{5237AD5B-0608-431B-8BFB-970B49721E83}" destId="{72EA5DB9-3901-4907-97A0-6BE688961095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BE9D8-F240-416D-8747-0D51D39CB624}">
      <dsp:nvSpPr>
        <dsp:cNvPr id="0" name=""/>
        <dsp:cNvSpPr/>
      </dsp:nvSpPr>
      <dsp:spPr>
        <a:xfrm>
          <a:off x="4588041" y="1094798"/>
          <a:ext cx="2001384" cy="2001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BB1DD-A9B8-4707-BBC5-232B70CEBB7D}">
      <dsp:nvSpPr>
        <dsp:cNvPr id="0" name=""/>
        <dsp:cNvSpPr/>
      </dsp:nvSpPr>
      <dsp:spPr>
        <a:xfrm>
          <a:off x="4654494" y="1161534"/>
          <a:ext cx="1868480" cy="1868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Hasil</a:t>
          </a:r>
          <a:r>
            <a:rPr lang="en-US" sz="2200" kern="1200" dirty="0" smtClean="0"/>
            <a:t> clustering yang </a:t>
          </a:r>
          <a:r>
            <a:rPr lang="en-US" sz="2200" kern="1200" dirty="0" err="1" smtClean="0"/>
            <a:t>baik</a:t>
          </a:r>
          <a:endParaRPr lang="en-US" sz="2200" kern="1200" dirty="0"/>
        </a:p>
      </dsp:txBody>
      <dsp:txXfrm>
        <a:off x="4921606" y="1428482"/>
        <a:ext cx="1334256" cy="1334386"/>
      </dsp:txXfrm>
    </dsp:sp>
    <dsp:sp modelId="{775B80CA-CF1D-4FD7-B309-0029CF7C92F1}">
      <dsp:nvSpPr>
        <dsp:cNvPr id="0" name=""/>
        <dsp:cNvSpPr/>
      </dsp:nvSpPr>
      <dsp:spPr>
        <a:xfrm rot="2700000">
          <a:off x="2521963" y="1097217"/>
          <a:ext cx="1996564" cy="199656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B29D5-7024-4C5A-A4E4-2DF6FCAE53BD}">
      <dsp:nvSpPr>
        <dsp:cNvPr id="0" name=""/>
        <dsp:cNvSpPr/>
      </dsp:nvSpPr>
      <dsp:spPr>
        <a:xfrm>
          <a:off x="2586005" y="1161534"/>
          <a:ext cx="1868480" cy="1868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Nilai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kesamaan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tinggi</a:t>
          </a:r>
          <a:endParaRPr lang="en-US" sz="2200" kern="1200" dirty="0"/>
        </a:p>
      </dsp:txBody>
      <dsp:txXfrm>
        <a:off x="2853117" y="1428482"/>
        <a:ext cx="1334256" cy="1334386"/>
      </dsp:txXfrm>
    </dsp:sp>
    <dsp:sp modelId="{9CC65CA7-DFD3-436D-92AD-E12BC0A865EA}">
      <dsp:nvSpPr>
        <dsp:cNvPr id="0" name=""/>
        <dsp:cNvSpPr/>
      </dsp:nvSpPr>
      <dsp:spPr>
        <a:xfrm rot="2700000">
          <a:off x="453475" y="1097217"/>
          <a:ext cx="1996564" cy="199656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74BA5-441B-4482-BE14-75F7C39FDA13}">
      <dsp:nvSpPr>
        <dsp:cNvPr id="0" name=""/>
        <dsp:cNvSpPr/>
      </dsp:nvSpPr>
      <dsp:spPr>
        <a:xfrm>
          <a:off x="517517" y="1161534"/>
          <a:ext cx="1868480" cy="1868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Nilai</a:t>
          </a:r>
          <a:r>
            <a:rPr lang="en-US" sz="2200" kern="1200" dirty="0" smtClean="0"/>
            <a:t> Ranking </a:t>
          </a:r>
          <a:r>
            <a:rPr lang="en-US" sz="2200" kern="1200" dirty="0" err="1" smtClean="0"/>
            <a:t>kecil</a:t>
          </a:r>
          <a:endParaRPr lang="en-US" sz="2200" kern="1200" dirty="0"/>
        </a:p>
      </dsp:txBody>
      <dsp:txXfrm>
        <a:off x="784629" y="1428482"/>
        <a:ext cx="1334256" cy="1334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EB205-1DB2-4E13-97EA-991A6C135496}">
      <dsp:nvSpPr>
        <dsp:cNvPr id="0" name=""/>
        <dsp:cNvSpPr/>
      </dsp:nvSpPr>
      <dsp:spPr>
        <a:xfrm>
          <a:off x="909242" y="3003"/>
          <a:ext cx="1695511" cy="12656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Skalabilitas</a:t>
          </a:r>
          <a:endParaRPr lang="en-US" sz="1800" kern="1200" dirty="0"/>
        </a:p>
      </dsp:txBody>
      <dsp:txXfrm>
        <a:off x="938898" y="32659"/>
        <a:ext cx="1636199" cy="1236007"/>
      </dsp:txXfrm>
    </dsp:sp>
    <dsp:sp modelId="{EC43D69E-6CFB-4B59-B358-C56E75683EEC}">
      <dsp:nvSpPr>
        <dsp:cNvPr id="0" name=""/>
        <dsp:cNvSpPr/>
      </dsp:nvSpPr>
      <dsp:spPr>
        <a:xfrm>
          <a:off x="909242" y="1268667"/>
          <a:ext cx="1695511" cy="544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909242" y="1268667"/>
        <a:ext cx="1194022" cy="544235"/>
      </dsp:txXfrm>
    </dsp:sp>
    <dsp:sp modelId="{8834048C-0D64-46FD-A2D0-6C090A6F4AF5}">
      <dsp:nvSpPr>
        <dsp:cNvPr id="0" name=""/>
        <dsp:cNvSpPr/>
      </dsp:nvSpPr>
      <dsp:spPr>
        <a:xfrm>
          <a:off x="2151227" y="1355114"/>
          <a:ext cx="593429" cy="59342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2DB59-1436-4586-833F-205413889D27}">
      <dsp:nvSpPr>
        <dsp:cNvPr id="0" name=""/>
        <dsp:cNvSpPr/>
      </dsp:nvSpPr>
      <dsp:spPr>
        <a:xfrm>
          <a:off x="2891675" y="3003"/>
          <a:ext cx="1695511" cy="12656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Kemampuan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menganalisa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beragam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bentuk</a:t>
          </a:r>
          <a:r>
            <a:rPr lang="en-US" sz="1800" kern="1200" dirty="0" smtClean="0"/>
            <a:t> data</a:t>
          </a:r>
          <a:endParaRPr lang="en-US" sz="1800" kern="1200" dirty="0"/>
        </a:p>
      </dsp:txBody>
      <dsp:txXfrm>
        <a:off x="2921331" y="32659"/>
        <a:ext cx="1636199" cy="1236007"/>
      </dsp:txXfrm>
    </dsp:sp>
    <dsp:sp modelId="{017610BF-D8E2-4E56-8474-77D9CEAED539}">
      <dsp:nvSpPr>
        <dsp:cNvPr id="0" name=""/>
        <dsp:cNvSpPr/>
      </dsp:nvSpPr>
      <dsp:spPr>
        <a:xfrm>
          <a:off x="2891675" y="1268667"/>
          <a:ext cx="1695511" cy="544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891675" y="1268667"/>
        <a:ext cx="1194022" cy="544235"/>
      </dsp:txXfrm>
    </dsp:sp>
    <dsp:sp modelId="{AC57DE6A-3BB8-4DC1-A37D-C8A99937557B}">
      <dsp:nvSpPr>
        <dsp:cNvPr id="0" name=""/>
        <dsp:cNvSpPr/>
      </dsp:nvSpPr>
      <dsp:spPr>
        <a:xfrm>
          <a:off x="4133661" y="1355114"/>
          <a:ext cx="593429" cy="59342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A8FE5-986D-4CD4-AD9D-F4BD4D6F8D4A}">
      <dsp:nvSpPr>
        <dsp:cNvPr id="0" name=""/>
        <dsp:cNvSpPr/>
      </dsp:nvSpPr>
      <dsp:spPr>
        <a:xfrm>
          <a:off x="4874108" y="3003"/>
          <a:ext cx="1695511" cy="12656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Hasil</a:t>
          </a:r>
          <a:r>
            <a:rPr lang="en-US" sz="1800" kern="1200" dirty="0" smtClean="0"/>
            <a:t> cluster </a:t>
          </a:r>
          <a:r>
            <a:rPr lang="en-US" sz="1800" kern="1200" dirty="0" err="1" smtClean="0"/>
            <a:t>dengan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bentuk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tidak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terduga</a:t>
          </a:r>
          <a:endParaRPr lang="en-US" sz="1800" kern="1200" dirty="0"/>
        </a:p>
      </dsp:txBody>
      <dsp:txXfrm>
        <a:off x="4903764" y="32659"/>
        <a:ext cx="1636199" cy="1236007"/>
      </dsp:txXfrm>
    </dsp:sp>
    <dsp:sp modelId="{BE157227-BCDE-4AC9-A7FD-A7AD1F614DF6}">
      <dsp:nvSpPr>
        <dsp:cNvPr id="0" name=""/>
        <dsp:cNvSpPr/>
      </dsp:nvSpPr>
      <dsp:spPr>
        <a:xfrm>
          <a:off x="4874108" y="1268667"/>
          <a:ext cx="1695511" cy="544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4874108" y="1268667"/>
        <a:ext cx="1194022" cy="544235"/>
      </dsp:txXfrm>
    </dsp:sp>
    <dsp:sp modelId="{54B32F09-7646-42A9-91CF-E96DF7A33522}">
      <dsp:nvSpPr>
        <dsp:cNvPr id="0" name=""/>
        <dsp:cNvSpPr/>
      </dsp:nvSpPr>
      <dsp:spPr>
        <a:xfrm>
          <a:off x="6116094" y="1355114"/>
          <a:ext cx="593429" cy="593429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79E40-F052-4A5A-B36B-9E7D7358C3D4}">
      <dsp:nvSpPr>
        <dsp:cNvPr id="0" name=""/>
        <dsp:cNvSpPr/>
      </dsp:nvSpPr>
      <dsp:spPr>
        <a:xfrm>
          <a:off x="6856541" y="3003"/>
          <a:ext cx="1695511" cy="12656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Mampu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menangani</a:t>
          </a:r>
          <a:r>
            <a:rPr lang="en-US" sz="1800" kern="1200" dirty="0" smtClean="0"/>
            <a:t> noise (data yang </a:t>
          </a:r>
          <a:r>
            <a:rPr lang="en-US" sz="1800" kern="1200" dirty="0" err="1" smtClean="0"/>
            <a:t>rusak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6886197" y="32659"/>
        <a:ext cx="1636199" cy="1236007"/>
      </dsp:txXfrm>
    </dsp:sp>
    <dsp:sp modelId="{0B339498-60AA-444B-A571-0D26716C79A7}">
      <dsp:nvSpPr>
        <dsp:cNvPr id="0" name=""/>
        <dsp:cNvSpPr/>
      </dsp:nvSpPr>
      <dsp:spPr>
        <a:xfrm>
          <a:off x="6856541" y="1268667"/>
          <a:ext cx="1695511" cy="544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6856541" y="1268667"/>
        <a:ext cx="1194022" cy="544235"/>
      </dsp:txXfrm>
    </dsp:sp>
    <dsp:sp modelId="{D229BE97-F98B-4389-B7A1-4BD47C34F65B}">
      <dsp:nvSpPr>
        <dsp:cNvPr id="0" name=""/>
        <dsp:cNvSpPr/>
      </dsp:nvSpPr>
      <dsp:spPr>
        <a:xfrm>
          <a:off x="8098527" y="1355114"/>
          <a:ext cx="593429" cy="593429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89C1B-BE2A-438E-B547-2303E9F4C3C5}">
      <dsp:nvSpPr>
        <dsp:cNvPr id="0" name=""/>
        <dsp:cNvSpPr/>
      </dsp:nvSpPr>
      <dsp:spPr>
        <a:xfrm>
          <a:off x="1900458" y="2242456"/>
          <a:ext cx="1695511" cy="12656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Sensitifitas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terhadap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perubahan</a:t>
          </a:r>
          <a:r>
            <a:rPr lang="en-US" sz="1800" kern="1200" dirty="0" smtClean="0"/>
            <a:t> input</a:t>
          </a:r>
          <a:endParaRPr lang="en-US" sz="1800" kern="1200" dirty="0"/>
        </a:p>
      </dsp:txBody>
      <dsp:txXfrm>
        <a:off x="1930114" y="2272112"/>
        <a:ext cx="1636199" cy="1236007"/>
      </dsp:txXfrm>
    </dsp:sp>
    <dsp:sp modelId="{60331156-A8F1-4562-9F09-A51FBB472475}">
      <dsp:nvSpPr>
        <dsp:cNvPr id="0" name=""/>
        <dsp:cNvSpPr/>
      </dsp:nvSpPr>
      <dsp:spPr>
        <a:xfrm>
          <a:off x="1900458" y="3508120"/>
          <a:ext cx="1695511" cy="544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1900458" y="3508120"/>
        <a:ext cx="1194022" cy="544235"/>
      </dsp:txXfrm>
    </dsp:sp>
    <dsp:sp modelId="{7F815E94-09F7-4886-B915-1BE7BEDD956F}">
      <dsp:nvSpPr>
        <dsp:cNvPr id="0" name=""/>
        <dsp:cNvSpPr/>
      </dsp:nvSpPr>
      <dsp:spPr>
        <a:xfrm>
          <a:off x="3142444" y="3594567"/>
          <a:ext cx="593429" cy="593429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08AD1-19BD-45F7-A3D7-901303E14D9B}">
      <dsp:nvSpPr>
        <dsp:cNvPr id="0" name=""/>
        <dsp:cNvSpPr/>
      </dsp:nvSpPr>
      <dsp:spPr>
        <a:xfrm>
          <a:off x="3882892" y="2242456"/>
          <a:ext cx="1695511" cy="12656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Mampu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menangani</a:t>
          </a:r>
          <a:r>
            <a:rPr lang="en-US" sz="1800" kern="1200" dirty="0" smtClean="0"/>
            <a:t> data </a:t>
          </a:r>
          <a:r>
            <a:rPr lang="en-US" sz="1800" kern="1200" dirty="0" err="1" smtClean="0"/>
            <a:t>dimensi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tinggi</a:t>
          </a:r>
          <a:endParaRPr lang="en-US" sz="1800" kern="1200" dirty="0"/>
        </a:p>
      </dsp:txBody>
      <dsp:txXfrm>
        <a:off x="3912548" y="2272112"/>
        <a:ext cx="1636199" cy="1236007"/>
      </dsp:txXfrm>
    </dsp:sp>
    <dsp:sp modelId="{EFC7FB95-742F-4860-969F-565B0117EF79}">
      <dsp:nvSpPr>
        <dsp:cNvPr id="0" name=""/>
        <dsp:cNvSpPr/>
      </dsp:nvSpPr>
      <dsp:spPr>
        <a:xfrm>
          <a:off x="3882892" y="3508120"/>
          <a:ext cx="1695511" cy="544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882892" y="3508120"/>
        <a:ext cx="1194022" cy="544235"/>
      </dsp:txXfrm>
    </dsp:sp>
    <dsp:sp modelId="{7011CFD7-ECE6-4E41-87AD-EF2C0DDD9F10}">
      <dsp:nvSpPr>
        <dsp:cNvPr id="0" name=""/>
        <dsp:cNvSpPr/>
      </dsp:nvSpPr>
      <dsp:spPr>
        <a:xfrm>
          <a:off x="5124877" y="3594567"/>
          <a:ext cx="593429" cy="593429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DEAF0-B8EF-40CC-B177-8268CEB10350}">
      <dsp:nvSpPr>
        <dsp:cNvPr id="0" name=""/>
        <dsp:cNvSpPr/>
      </dsp:nvSpPr>
      <dsp:spPr>
        <a:xfrm>
          <a:off x="5865325" y="2242456"/>
          <a:ext cx="1695511" cy="12656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Interpretasi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kegunaan</a:t>
          </a:r>
          <a:endParaRPr lang="en-US" sz="1800" kern="1200" dirty="0"/>
        </a:p>
      </dsp:txBody>
      <dsp:txXfrm>
        <a:off x="5894981" y="2272112"/>
        <a:ext cx="1636199" cy="1236007"/>
      </dsp:txXfrm>
    </dsp:sp>
    <dsp:sp modelId="{647D5C15-0065-4522-AEC8-93FDDFB6E7FC}">
      <dsp:nvSpPr>
        <dsp:cNvPr id="0" name=""/>
        <dsp:cNvSpPr/>
      </dsp:nvSpPr>
      <dsp:spPr>
        <a:xfrm>
          <a:off x="5865325" y="3508120"/>
          <a:ext cx="1695511" cy="544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5865325" y="3508120"/>
        <a:ext cx="1194022" cy="544235"/>
      </dsp:txXfrm>
    </dsp:sp>
    <dsp:sp modelId="{B233D00B-B1B1-4A92-9EE5-1DED004667AD}">
      <dsp:nvSpPr>
        <dsp:cNvPr id="0" name=""/>
        <dsp:cNvSpPr/>
      </dsp:nvSpPr>
      <dsp:spPr>
        <a:xfrm>
          <a:off x="7107311" y="3594567"/>
          <a:ext cx="593429" cy="593429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4FE83-027A-40B2-8AA0-D361B552D649}">
      <dsp:nvSpPr>
        <dsp:cNvPr id="0" name=""/>
        <dsp:cNvSpPr/>
      </dsp:nvSpPr>
      <dsp:spPr>
        <a:xfrm>
          <a:off x="6496" y="465951"/>
          <a:ext cx="1941686" cy="1165011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Feature Selection</a:t>
          </a:r>
          <a:endParaRPr lang="en-US" sz="2100" b="1" kern="1200" dirty="0"/>
        </a:p>
      </dsp:txBody>
      <dsp:txXfrm>
        <a:off x="40618" y="500073"/>
        <a:ext cx="1873442" cy="1096767"/>
      </dsp:txXfrm>
    </dsp:sp>
    <dsp:sp modelId="{9069D5D0-1A72-4DCC-8C6B-CE93FC2EA1A8}">
      <dsp:nvSpPr>
        <dsp:cNvPr id="0" name=""/>
        <dsp:cNvSpPr/>
      </dsp:nvSpPr>
      <dsp:spPr>
        <a:xfrm>
          <a:off x="2119050" y="807687"/>
          <a:ext cx="411637" cy="4815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lumMod val="157000"/>
                <a:satMod val="101000"/>
              </a:schemeClr>
            </a:gs>
            <a:gs pos="50000">
              <a:schemeClr val="accent5">
                <a:lumMod val="137000"/>
                <a:satMod val="103000"/>
              </a:schemeClr>
            </a:gs>
            <a:gs pos="100000">
              <a:schemeClr val="accent5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19050" y="903995"/>
        <a:ext cx="288146" cy="288922"/>
      </dsp:txXfrm>
    </dsp:sp>
    <dsp:sp modelId="{2288BBDE-4C9E-43A1-9D02-FDF914031E49}">
      <dsp:nvSpPr>
        <dsp:cNvPr id="0" name=""/>
        <dsp:cNvSpPr/>
      </dsp:nvSpPr>
      <dsp:spPr>
        <a:xfrm>
          <a:off x="2724856" y="465951"/>
          <a:ext cx="1941686" cy="1165011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Proximity Measure</a:t>
          </a:r>
          <a:endParaRPr lang="en-US" sz="2100" b="1" kern="1200" dirty="0"/>
        </a:p>
      </dsp:txBody>
      <dsp:txXfrm>
        <a:off x="2758978" y="500073"/>
        <a:ext cx="1873442" cy="1096767"/>
      </dsp:txXfrm>
    </dsp:sp>
    <dsp:sp modelId="{25CE0325-CA8B-456C-AE64-EA4CCB5B50D5}">
      <dsp:nvSpPr>
        <dsp:cNvPr id="0" name=""/>
        <dsp:cNvSpPr/>
      </dsp:nvSpPr>
      <dsp:spPr>
        <a:xfrm>
          <a:off x="4837411" y="807687"/>
          <a:ext cx="411637" cy="4815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lumMod val="157000"/>
                <a:satMod val="101000"/>
              </a:schemeClr>
            </a:gs>
            <a:gs pos="50000">
              <a:schemeClr val="accent5">
                <a:lumMod val="137000"/>
                <a:satMod val="103000"/>
              </a:schemeClr>
            </a:gs>
            <a:gs pos="100000">
              <a:schemeClr val="accent5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837411" y="903995"/>
        <a:ext cx="288146" cy="288922"/>
      </dsp:txXfrm>
    </dsp:sp>
    <dsp:sp modelId="{B4C01572-5E5A-4566-90A5-15E7A9E3797C}">
      <dsp:nvSpPr>
        <dsp:cNvPr id="0" name=""/>
        <dsp:cNvSpPr/>
      </dsp:nvSpPr>
      <dsp:spPr>
        <a:xfrm>
          <a:off x="5443217" y="465951"/>
          <a:ext cx="1941686" cy="1165011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Clustering Criterion</a:t>
          </a:r>
          <a:endParaRPr lang="en-US" sz="2100" b="1" kern="1200" dirty="0"/>
        </a:p>
      </dsp:txBody>
      <dsp:txXfrm>
        <a:off x="5477339" y="500073"/>
        <a:ext cx="1873442" cy="1096767"/>
      </dsp:txXfrm>
    </dsp:sp>
    <dsp:sp modelId="{8CD644C5-1F82-4384-A89C-053D4E6B4BF5}">
      <dsp:nvSpPr>
        <dsp:cNvPr id="0" name=""/>
        <dsp:cNvSpPr/>
      </dsp:nvSpPr>
      <dsp:spPr>
        <a:xfrm rot="5400000">
          <a:off x="6208241" y="1766880"/>
          <a:ext cx="411637" cy="4815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lumMod val="157000"/>
                <a:satMod val="101000"/>
              </a:schemeClr>
            </a:gs>
            <a:gs pos="50000">
              <a:schemeClr val="accent5">
                <a:lumMod val="137000"/>
                <a:satMod val="103000"/>
              </a:schemeClr>
            </a:gs>
            <a:gs pos="100000">
              <a:schemeClr val="accent5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6269599" y="1801831"/>
        <a:ext cx="288922" cy="288146"/>
      </dsp:txXfrm>
    </dsp:sp>
    <dsp:sp modelId="{7D51778F-2479-42C3-B914-CE8DF7A11CD5}">
      <dsp:nvSpPr>
        <dsp:cNvPr id="0" name=""/>
        <dsp:cNvSpPr/>
      </dsp:nvSpPr>
      <dsp:spPr>
        <a:xfrm>
          <a:off x="5443217" y="2407637"/>
          <a:ext cx="1941686" cy="1165011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Clustering Algorithm</a:t>
          </a:r>
          <a:endParaRPr lang="en-US" sz="2100" b="1" kern="1200" dirty="0"/>
        </a:p>
      </dsp:txBody>
      <dsp:txXfrm>
        <a:off x="5477339" y="2441759"/>
        <a:ext cx="1873442" cy="1096767"/>
      </dsp:txXfrm>
    </dsp:sp>
    <dsp:sp modelId="{8E936B2C-23B1-4B1A-873B-61B52CD92FC6}">
      <dsp:nvSpPr>
        <dsp:cNvPr id="0" name=""/>
        <dsp:cNvSpPr/>
      </dsp:nvSpPr>
      <dsp:spPr>
        <a:xfrm rot="10800000">
          <a:off x="4860711" y="2749373"/>
          <a:ext cx="411637" cy="4815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lumMod val="157000"/>
                <a:satMod val="101000"/>
              </a:schemeClr>
            </a:gs>
            <a:gs pos="50000">
              <a:schemeClr val="accent5">
                <a:lumMod val="137000"/>
                <a:satMod val="103000"/>
              </a:schemeClr>
            </a:gs>
            <a:gs pos="100000">
              <a:schemeClr val="accent5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4984202" y="2845681"/>
        <a:ext cx="288146" cy="288922"/>
      </dsp:txXfrm>
    </dsp:sp>
    <dsp:sp modelId="{EB31D709-CD2D-45B2-A3EC-0BFDF265D459}">
      <dsp:nvSpPr>
        <dsp:cNvPr id="0" name=""/>
        <dsp:cNvSpPr/>
      </dsp:nvSpPr>
      <dsp:spPr>
        <a:xfrm>
          <a:off x="2724856" y="2407637"/>
          <a:ext cx="1941686" cy="1165011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Validation of the Result</a:t>
          </a:r>
          <a:endParaRPr lang="en-US" sz="2100" b="1" kern="1200" dirty="0"/>
        </a:p>
      </dsp:txBody>
      <dsp:txXfrm>
        <a:off x="2758978" y="2441759"/>
        <a:ext cx="1873442" cy="1096767"/>
      </dsp:txXfrm>
    </dsp:sp>
    <dsp:sp modelId="{18D8E6BC-1B5A-43EC-99CA-424A1B5B08A6}">
      <dsp:nvSpPr>
        <dsp:cNvPr id="0" name=""/>
        <dsp:cNvSpPr/>
      </dsp:nvSpPr>
      <dsp:spPr>
        <a:xfrm rot="10800000">
          <a:off x="2142351" y="2749373"/>
          <a:ext cx="411637" cy="4815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lumMod val="157000"/>
                <a:satMod val="101000"/>
              </a:schemeClr>
            </a:gs>
            <a:gs pos="50000">
              <a:schemeClr val="accent5">
                <a:lumMod val="137000"/>
                <a:satMod val="103000"/>
              </a:schemeClr>
            </a:gs>
            <a:gs pos="100000">
              <a:schemeClr val="accent5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265842" y="2845681"/>
        <a:ext cx="288146" cy="288922"/>
      </dsp:txXfrm>
    </dsp:sp>
    <dsp:sp modelId="{8D0E76CA-8E03-4FDC-B1E7-7F95BDF26A7D}">
      <dsp:nvSpPr>
        <dsp:cNvPr id="0" name=""/>
        <dsp:cNvSpPr/>
      </dsp:nvSpPr>
      <dsp:spPr>
        <a:xfrm>
          <a:off x="6496" y="2407637"/>
          <a:ext cx="1941686" cy="1165011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Interpretation of the Result</a:t>
          </a:r>
          <a:endParaRPr lang="en-US" sz="2100" b="1" kern="1200" dirty="0"/>
        </a:p>
      </dsp:txBody>
      <dsp:txXfrm>
        <a:off x="40618" y="2441759"/>
        <a:ext cx="1873442" cy="10967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80147-EB20-4A90-8B50-4D0A426028EF}">
      <dsp:nvSpPr>
        <dsp:cNvPr id="0" name=""/>
        <dsp:cNvSpPr/>
      </dsp:nvSpPr>
      <dsp:spPr>
        <a:xfrm rot="16200000">
          <a:off x="-1561732" y="2709956"/>
          <a:ext cx="4032062" cy="783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0680" bIns="0" numCol="1" spcCol="1270" anchor="t" anchorCtr="0">
          <a:noAutofit/>
        </a:bodyPr>
        <a:lstStyle/>
        <a:p>
          <a:pPr lvl="0" algn="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err="1" smtClean="0"/>
            <a:t>Numerik</a:t>
          </a:r>
          <a:endParaRPr lang="en-US" sz="4900" kern="1200" dirty="0"/>
        </a:p>
      </dsp:txBody>
      <dsp:txXfrm>
        <a:off x="-1561732" y="2709956"/>
        <a:ext cx="4032062" cy="783133"/>
      </dsp:txXfrm>
    </dsp:sp>
    <dsp:sp modelId="{8FA1E7B4-CACC-45CE-8EBD-5D13894B3973}">
      <dsp:nvSpPr>
        <dsp:cNvPr id="0" name=""/>
        <dsp:cNvSpPr/>
      </dsp:nvSpPr>
      <dsp:spPr>
        <a:xfrm>
          <a:off x="845865" y="1085492"/>
          <a:ext cx="3900835" cy="40320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690680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Euclidean Distance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Manhattan Distance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Maximum Distance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Minkowski</a:t>
          </a:r>
          <a:r>
            <a:rPr lang="en-US" sz="2500" kern="1200" dirty="0" smtClean="0"/>
            <a:t> Distance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Mahalanobis</a:t>
          </a:r>
          <a:r>
            <a:rPr lang="en-US" sz="2500" kern="1200" dirty="0" smtClean="0"/>
            <a:t> Distance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Average Distance</a:t>
          </a:r>
          <a:endParaRPr lang="en-US" sz="2500" kern="1200" dirty="0"/>
        </a:p>
      </dsp:txBody>
      <dsp:txXfrm>
        <a:off x="845865" y="1085492"/>
        <a:ext cx="3900835" cy="4032062"/>
      </dsp:txXfrm>
    </dsp:sp>
    <dsp:sp modelId="{51B9AC35-FA90-4FFD-8FEE-2819AE6699F8}">
      <dsp:nvSpPr>
        <dsp:cNvPr id="0" name=""/>
        <dsp:cNvSpPr/>
      </dsp:nvSpPr>
      <dsp:spPr>
        <a:xfrm>
          <a:off x="62732" y="51756"/>
          <a:ext cx="1566266" cy="1566266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FC28F-22F8-4C0E-844B-98605099A146}">
      <dsp:nvSpPr>
        <dsp:cNvPr id="0" name=""/>
        <dsp:cNvSpPr/>
      </dsp:nvSpPr>
      <dsp:spPr>
        <a:xfrm rot="16200000">
          <a:off x="4141696" y="2709956"/>
          <a:ext cx="4032062" cy="783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0680" bIns="0" numCol="1" spcCol="1270" anchor="t" anchorCtr="0">
          <a:noAutofit/>
        </a:bodyPr>
        <a:lstStyle/>
        <a:p>
          <a:pPr lvl="0" algn="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err="1" smtClean="0"/>
            <a:t>Kategorikal</a:t>
          </a:r>
          <a:endParaRPr lang="en-US" sz="4900" kern="1200" dirty="0"/>
        </a:p>
      </dsp:txBody>
      <dsp:txXfrm>
        <a:off x="4141696" y="2709956"/>
        <a:ext cx="4032062" cy="783133"/>
      </dsp:txXfrm>
    </dsp:sp>
    <dsp:sp modelId="{E16FCD64-0DA9-44F3-B871-B7CE59D79975}">
      <dsp:nvSpPr>
        <dsp:cNvPr id="0" name=""/>
        <dsp:cNvSpPr/>
      </dsp:nvSpPr>
      <dsp:spPr>
        <a:xfrm>
          <a:off x="6549294" y="1085492"/>
          <a:ext cx="3900835" cy="4032062"/>
        </a:xfrm>
        <a:prstGeom prst="rect">
          <a:avLst/>
        </a:prstGeom>
        <a:solidFill>
          <a:schemeClr val="accent3">
            <a:hueOff val="-4649685"/>
            <a:satOff val="-2429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690680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Simple Matching Distance</a:t>
          </a:r>
          <a:endParaRPr lang="en-US" sz="2500" kern="1200" dirty="0"/>
        </a:p>
      </dsp:txBody>
      <dsp:txXfrm>
        <a:off x="6549294" y="1085492"/>
        <a:ext cx="3900835" cy="4032062"/>
      </dsp:txXfrm>
    </dsp:sp>
    <dsp:sp modelId="{9950CAAA-1ACD-4EC2-AFE7-CCB3621BFE59}">
      <dsp:nvSpPr>
        <dsp:cNvPr id="0" name=""/>
        <dsp:cNvSpPr/>
      </dsp:nvSpPr>
      <dsp:spPr>
        <a:xfrm>
          <a:off x="5766161" y="51756"/>
          <a:ext cx="1566266" cy="1566266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C6570-F190-4EAA-9457-47368D2E7650}">
      <dsp:nvSpPr>
        <dsp:cNvPr id="0" name=""/>
        <dsp:cNvSpPr/>
      </dsp:nvSpPr>
      <dsp:spPr>
        <a:xfrm rot="16200000">
          <a:off x="-872608" y="875257"/>
          <a:ext cx="4350205" cy="259968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Single Lin</a:t>
          </a:r>
          <a:r>
            <a:rPr lang="en-US" sz="2400" b="1" kern="1200" dirty="0" smtClean="0"/>
            <a:t>k</a:t>
          </a:r>
        </a:p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Penggabungan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dua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kelompok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elemen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terdekat</a:t>
          </a:r>
          <a:endParaRPr lang="en-US" sz="2400" kern="1200" dirty="0"/>
        </a:p>
      </dsp:txBody>
      <dsp:txXfrm rot="5400000">
        <a:off x="2650" y="870040"/>
        <a:ext cx="2599689" cy="2610123"/>
      </dsp:txXfrm>
    </dsp:sp>
    <dsp:sp modelId="{A8B3A71C-980C-43E7-BF41-A3D35644D1B0}">
      <dsp:nvSpPr>
        <dsp:cNvPr id="0" name=""/>
        <dsp:cNvSpPr/>
      </dsp:nvSpPr>
      <dsp:spPr>
        <a:xfrm rot="16200000">
          <a:off x="1922058" y="875257"/>
          <a:ext cx="4350205" cy="2599689"/>
        </a:xfrm>
        <a:prstGeom prst="flowChartManualOperation">
          <a:avLst/>
        </a:prstGeom>
        <a:solidFill>
          <a:schemeClr val="accent3">
            <a:hueOff val="-1549895"/>
            <a:satOff val="-8099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Complete Link</a:t>
          </a:r>
        </a:p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Farthest neighbor clustering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5400000">
        <a:off x="2797316" y="870040"/>
        <a:ext cx="2599689" cy="2610123"/>
      </dsp:txXfrm>
    </dsp:sp>
    <dsp:sp modelId="{D3EF76FE-DA42-4661-87D4-CD257E710C78}">
      <dsp:nvSpPr>
        <dsp:cNvPr id="0" name=""/>
        <dsp:cNvSpPr/>
      </dsp:nvSpPr>
      <dsp:spPr>
        <a:xfrm rot="16200000">
          <a:off x="4716724" y="875257"/>
          <a:ext cx="4350205" cy="2599689"/>
        </a:xfrm>
        <a:prstGeom prst="flowChartManualOperation">
          <a:avLst/>
        </a:prstGeom>
        <a:solidFill>
          <a:schemeClr val="accent3">
            <a:hueOff val="-3099790"/>
            <a:satOff val="-16198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Group Average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Jarak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antar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dua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kelompok</a:t>
          </a:r>
          <a:r>
            <a:rPr lang="en-US" sz="2400" kern="1200" dirty="0" smtClean="0"/>
            <a:t> = </a:t>
          </a:r>
          <a:r>
            <a:rPr lang="en-US" sz="2400" kern="1200" dirty="0" err="1" smtClean="0"/>
            <a:t>jarak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antar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semua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pasang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benda</a:t>
          </a:r>
          <a:endParaRPr lang="en-US" sz="2400" b="1" kern="1200" dirty="0"/>
        </a:p>
      </dsp:txBody>
      <dsp:txXfrm rot="5400000">
        <a:off x="5591982" y="870040"/>
        <a:ext cx="2599689" cy="2610123"/>
      </dsp:txXfrm>
    </dsp:sp>
    <dsp:sp modelId="{72EA5DB9-3901-4907-97A0-6BE688961095}">
      <dsp:nvSpPr>
        <dsp:cNvPr id="0" name=""/>
        <dsp:cNvSpPr/>
      </dsp:nvSpPr>
      <dsp:spPr>
        <a:xfrm rot="16200000">
          <a:off x="7511391" y="875257"/>
          <a:ext cx="4350205" cy="2599689"/>
        </a:xfrm>
        <a:prstGeom prst="flowChartManualOperation">
          <a:avLst/>
        </a:prstGeom>
        <a:solidFill>
          <a:schemeClr val="accent3">
            <a:hueOff val="-4649685"/>
            <a:satOff val="-2429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Centroid Based</a:t>
          </a:r>
        </a:p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Cluster </a:t>
          </a:r>
          <a:r>
            <a:rPr lang="en-US" sz="2400" b="0" kern="1200" dirty="0" err="1" smtClean="0"/>
            <a:t>diwakili</a:t>
          </a:r>
          <a:r>
            <a:rPr lang="en-US" sz="2400" b="0" kern="1200" dirty="0" smtClean="0"/>
            <a:t> </a:t>
          </a:r>
          <a:r>
            <a:rPr lang="en-US" sz="2400" b="0" kern="1200" dirty="0" err="1" smtClean="0"/>
            <a:t>oleh</a:t>
          </a:r>
          <a:r>
            <a:rPr lang="en-US" sz="2400" b="0" kern="1200" dirty="0" smtClean="0"/>
            <a:t> vector </a:t>
          </a:r>
          <a:r>
            <a:rPr lang="en-US" sz="2400" b="0" kern="1200" dirty="0" err="1" smtClean="0"/>
            <a:t>pusat</a:t>
          </a:r>
          <a:endParaRPr lang="en-US" sz="2000" b="0" kern="1200" dirty="0"/>
        </a:p>
      </dsp:txBody>
      <dsp:txXfrm rot="5400000">
        <a:off x="8386649" y="870040"/>
        <a:ext cx="2599689" cy="2610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3/18/2018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3/18/2018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1.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Skalabilitas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menangani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berbagai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ratusan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jutaan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dirty="0" smtClean="0"/>
              <a:t>2.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Kemampuan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beragam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Algortima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klasteriasi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dimplementasikan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berbagai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nominal, ordinal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maupun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gabungannya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dirty="0" smtClean="0"/>
              <a:t>3.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cluster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terduga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Euclidean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Manhattan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Padahal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aneh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lain.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dibutuhkan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kemampuan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menganalisa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cluster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apapun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dirty="0" smtClean="0"/>
              <a:t>4.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menangani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noise (data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selalu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keadaan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Ada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kalanya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dimengerti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algortima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dituntut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menangani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dirty="0" smtClean="0"/>
              <a:t>5.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Sensitifitas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terhadap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perubahan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</a:t>
            </a: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Perubahan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penambahan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menyebabkan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perubahan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menyebabkan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perubahan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mencolok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apabila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sensitifitas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dirty="0" smtClean="0"/>
              <a:t>6.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menangani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tinggi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kelompok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ataupun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diperlukan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mampu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menangani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sedikit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dirty="0" smtClean="0"/>
              <a:t>7.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Interpresasi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kegunaan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diinterpretasikan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berguna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8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Proximity measure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kedekatan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kuantitatif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kemiripan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ketidakmiripan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cluster. (</a:t>
            </a:r>
            <a:r>
              <a:rPr lang="en-US" dirty="0" err="1" smtClean="0"/>
              <a:t>idenfitikasi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clustering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yang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, </a:t>
            </a:r>
            <a:r>
              <a:rPr lang="en-US" dirty="0" err="1" smtClean="0"/>
              <a:t>kemampuan</a:t>
            </a:r>
            <a:r>
              <a:rPr lang="en-US" dirty="0" smtClean="0"/>
              <a:t>, </a:t>
            </a:r>
            <a:r>
              <a:rPr lang="en-US" dirty="0" err="1" smtClean="0"/>
              <a:t>pengetahuan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keberuntungan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451A7-FE22-4EBB-9D7C-ACE7895C56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3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Euclidean distance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paling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numerik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Manhattan distance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“city block distance”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attribute.</a:t>
            </a:r>
          </a:p>
          <a:p>
            <a:r>
              <a:rPr lang="en-US" dirty="0" smtClean="0"/>
              <a:t>Maximum distance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“sup distance”.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maximum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atribut-atribut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Euclidean distance, Manhattan distance, </a:t>
            </a:r>
            <a:r>
              <a:rPr lang="en-US" dirty="0" err="1" smtClean="0"/>
              <a:t>dan</a:t>
            </a:r>
            <a:r>
              <a:rPr lang="en-US" dirty="0" smtClean="0"/>
              <a:t> maximum distance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Minkowski</a:t>
            </a:r>
            <a:r>
              <a:rPr lang="en-US" dirty="0" smtClean="0"/>
              <a:t> distance.</a:t>
            </a:r>
          </a:p>
          <a:p>
            <a:r>
              <a:rPr lang="en-US" dirty="0" err="1" smtClean="0"/>
              <a:t>Mahalanobis</a:t>
            </a:r>
            <a:r>
              <a:rPr lang="en-US" dirty="0" smtClean="0"/>
              <a:t> distance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distorsi</a:t>
            </a:r>
            <a:r>
              <a:rPr lang="en-US" dirty="0" smtClean="0"/>
              <a:t> (</a:t>
            </a:r>
            <a:r>
              <a:rPr lang="en-US" dirty="0" err="1" smtClean="0"/>
              <a:t>penyimpangan</a:t>
            </a:r>
            <a:r>
              <a:rPr lang="en-US" dirty="0" smtClean="0"/>
              <a:t>)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linier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Average distance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modifikasi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Euclidean distance,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</a:t>
            </a:r>
            <a:r>
              <a:rPr lang="en-US" dirty="0" err="1" smtClean="0"/>
              <a:t>ua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Euclidean distance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attribute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data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451A7-FE22-4EBB-9D7C-ACE7895C56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9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Single</a:t>
            </a:r>
            <a:r>
              <a:rPr lang="en-US" baseline="0" dirty="0" smtClean="0"/>
              <a:t> Link: </a:t>
            </a:r>
            <a:r>
              <a:rPr lang="en-US" dirty="0" err="1" smtClean="0"/>
              <a:t>Pengelompokkan</a:t>
            </a:r>
            <a:r>
              <a:rPr lang="en-US" dirty="0" smtClean="0"/>
              <a:t> yang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mode bottom-up (</a:t>
            </a:r>
            <a:r>
              <a:rPr lang="en-US" dirty="0" err="1" smtClean="0"/>
              <a:t>algomerative</a:t>
            </a:r>
            <a:r>
              <a:rPr lang="en-US" dirty="0" smtClean="0"/>
              <a:t> clustering),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tergabung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Complete Link: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permulaan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kelompok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tersendiri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Cluster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kemudian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digabungkan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kelompok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akhirnya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cluster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Group: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n-NO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nn-N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arak antara dua kelompok didefinisikan sebagai rata-rata jarak antara semua pasang benda, di mana masing-masing pasangan terdiri dari satu objek dari masing-masing kelompok.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 Based: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diwakili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vektor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mungkin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anggota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kumpulan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ditetapkan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k, k-means clustering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451A7-FE22-4EBB-9D7C-ACE7895C56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7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2413" y="44958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fif.lecture.ub.ac.id/files/2014/04/Slide-10-Klasterisasi-Konsep-Dasar.pdf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socs.binus.ac.id/2017/03/09/clusterin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lecturer.ukdw.ac.id/budsus/pdf/textwebmining/clustering.pdf" TargetMode="External"/><Relationship Id="rId5" Type="http://schemas.openxmlformats.org/officeDocument/2006/relationships/hyperlink" Target="https://en.wikipedia.org/wiki/Complete-linkage_clustering" TargetMode="External"/><Relationship Id="rId4" Type="http://schemas.openxmlformats.org/officeDocument/2006/relationships/hyperlink" Target="https://en.wikipedia.org/wiki/Single-linkage_clusteri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495800"/>
            <a:ext cx="8229600" cy="152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Group E</a:t>
            </a:r>
          </a:p>
          <a:p>
            <a:pPr>
              <a:lnSpc>
                <a:spcPct val="160000"/>
              </a:lnSpc>
            </a:pPr>
            <a:r>
              <a:rPr lang="en-US" dirty="0" err="1" smtClean="0"/>
              <a:t>Yustisia</a:t>
            </a:r>
            <a:r>
              <a:rPr lang="en-US" dirty="0" smtClean="0"/>
              <a:t> </a:t>
            </a:r>
            <a:r>
              <a:rPr lang="en-US" dirty="0" err="1" smtClean="0"/>
              <a:t>Susandi</a:t>
            </a:r>
            <a:r>
              <a:rPr lang="en-US" dirty="0" smtClean="0"/>
              <a:t> | </a:t>
            </a:r>
            <a:r>
              <a:rPr lang="en-US" dirty="0" err="1" smtClean="0"/>
              <a:t>Rizky</a:t>
            </a:r>
            <a:r>
              <a:rPr lang="en-US" dirty="0" smtClean="0"/>
              <a:t> </a:t>
            </a:r>
            <a:r>
              <a:rPr lang="en-US" dirty="0" err="1" smtClean="0"/>
              <a:t>Wahyu</a:t>
            </a:r>
            <a:r>
              <a:rPr lang="en-US" dirty="0" smtClean="0"/>
              <a:t> </a:t>
            </a:r>
            <a:r>
              <a:rPr lang="en-US" dirty="0" err="1" smtClean="0"/>
              <a:t>Kurniawati</a:t>
            </a:r>
            <a:r>
              <a:rPr lang="en-US" dirty="0" smtClean="0"/>
              <a:t> | Kartini </a:t>
            </a:r>
            <a:r>
              <a:rPr lang="en-US" dirty="0" err="1" smtClean="0"/>
              <a:t>Kadir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IF-41-GAB02, Telkom University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04800"/>
            <a:ext cx="9601200" cy="1143000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Manhattan Distance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AHC: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32526"/>
              </p:ext>
            </p:extLst>
          </p:nvPr>
        </p:nvGraphicFramePr>
        <p:xfrm>
          <a:off x="552305" y="1826042"/>
          <a:ext cx="10988988" cy="435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256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AC6570-F190-4EAA-9457-47368D2E76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graphicEl>
                                              <a:dgm id="{8BAC6570-F190-4EAA-9457-47368D2E76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8BAC6570-F190-4EAA-9457-47368D2E76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graphicEl>
                                              <a:dgm id="{8BAC6570-F190-4EAA-9457-47368D2E76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B3A71C-980C-43E7-BF41-A3D35644D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A8B3A71C-980C-43E7-BF41-A3D35644D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A8B3A71C-980C-43E7-BF41-A3D35644D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graphicEl>
                                              <a:dgm id="{A8B3A71C-980C-43E7-BF41-A3D35644D1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EF76FE-DA42-4661-87D4-CD257E710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graphicEl>
                                              <a:dgm id="{D3EF76FE-DA42-4661-87D4-CD257E710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D3EF76FE-DA42-4661-87D4-CD257E710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D3EF76FE-DA42-4661-87D4-CD257E710C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EA5DB9-3901-4907-97A0-6BE688961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graphicEl>
                                              <a:dgm id="{72EA5DB9-3901-4907-97A0-6BE688961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72EA5DB9-3901-4907-97A0-6BE688961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graphicEl>
                                              <a:dgm id="{72EA5DB9-3901-4907-97A0-6BE6889610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103" y="762000"/>
            <a:ext cx="9601200" cy="1143000"/>
          </a:xfrm>
        </p:spPr>
        <p:txBody>
          <a:bodyPr/>
          <a:lstStyle/>
          <a:p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Pengelompokan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dataset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menggunakan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metode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AHC.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Image result for studi kas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6325"/>
            <a:ext cx="4770782" cy="47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74" y="2406123"/>
            <a:ext cx="5642093" cy="319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812" y="1599402"/>
            <a:ext cx="6858000" cy="4457700"/>
          </a:xfrm>
          <a:prstGeom prst="rect">
            <a:avLst/>
          </a:prstGeom>
        </p:spPr>
      </p:pic>
      <p:pic>
        <p:nvPicPr>
          <p:cNvPr id="5128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685800"/>
            <a:ext cx="382761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7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resul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60" y="4971648"/>
            <a:ext cx="3019535" cy="188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05" y="1629343"/>
            <a:ext cx="3428107" cy="21806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60577" y="921641"/>
            <a:ext cx="2753563" cy="707574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39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Link</a:t>
            </a:r>
            <a:endParaRPr lang="en-US" sz="5398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12" y="1905000"/>
            <a:ext cx="238063" cy="1390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971" y="1605696"/>
            <a:ext cx="3006636" cy="22043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71464" y="931738"/>
            <a:ext cx="3567677" cy="707574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39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 Link</a:t>
            </a:r>
            <a:endParaRPr lang="en-US" sz="5398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574" y="1909482"/>
            <a:ext cx="238063" cy="1390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115" y="4192190"/>
            <a:ext cx="3409062" cy="22758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342" y="4524089"/>
            <a:ext cx="238063" cy="139028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278263" y="5159826"/>
            <a:ext cx="3235749" cy="707574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39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Link</a:t>
            </a:r>
            <a:endParaRPr lang="en-US" sz="5398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4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5212" y="2284274"/>
            <a:ext cx="9067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https://socs.binus.ac.id/2017/03/09/clustering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afif.lecture.ub.ac.id/files/2014/04/Slide-10-Klasterisasi-Konsep-Dasar.pdf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en.wikipedia.org/wiki/Single-linkage_clustering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en.wikipedia.org/wiki/Complete-linkage_clustering</a:t>
            </a:r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lecturer.ukdw.ac.id/budsus/pdf/textwebmining/clustering.pdf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838200"/>
            <a:ext cx="2286000" cy="13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792343"/>
            <a:ext cx="7696200" cy="545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7012" y="1857800"/>
            <a:ext cx="11460724" cy="2485600"/>
            <a:chOff x="348688" y="1494852"/>
            <a:chExt cx="11460724" cy="2485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688" y="1494852"/>
              <a:ext cx="11460724" cy="2485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056296" y="1924012"/>
              <a:ext cx="10027677" cy="1631216"/>
            </a:xfrm>
            <a:prstGeom prst="rect">
              <a:avLst/>
            </a:prstGeom>
            <a:noFill/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Clustering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adalah</a:t>
              </a:r>
              <a:r>
                <a:rPr lang="en-US" sz="2000" dirty="0" smtClean="0"/>
                <a:t> </a:t>
              </a:r>
              <a:r>
                <a:rPr lang="en-US" sz="2000" dirty="0" err="1"/>
                <a:t>sebuah</a:t>
              </a:r>
              <a:r>
                <a:rPr lang="en-US" sz="2000" dirty="0"/>
                <a:t> proses </a:t>
              </a:r>
              <a:r>
                <a:rPr lang="en-US" sz="2000" dirty="0" err="1"/>
                <a:t>untuk</a:t>
              </a:r>
              <a:r>
                <a:rPr lang="en-US" sz="2000" dirty="0"/>
                <a:t> </a:t>
              </a:r>
              <a:r>
                <a:rPr lang="en-US" sz="2000" b="1" dirty="0" err="1"/>
                <a:t>mengelompokan</a:t>
              </a:r>
              <a:r>
                <a:rPr lang="en-US" sz="2000" b="1" dirty="0"/>
                <a:t> data </a:t>
              </a:r>
              <a:r>
                <a:rPr lang="en-US" sz="2000" b="1" dirty="0" err="1"/>
                <a:t>ke</a:t>
              </a:r>
              <a:r>
                <a:rPr lang="en-US" sz="2000" b="1" dirty="0"/>
                <a:t> </a:t>
              </a:r>
              <a:r>
                <a:rPr lang="en-US" sz="2000" b="1" dirty="0" err="1"/>
                <a:t>dalam</a:t>
              </a:r>
              <a:r>
                <a:rPr lang="en-US" sz="2000" b="1" dirty="0"/>
                <a:t> </a:t>
              </a:r>
              <a:r>
                <a:rPr lang="en-US" sz="2000" b="1" dirty="0" err="1" smtClean="0"/>
                <a:t>beberapa</a:t>
              </a:r>
              <a:r>
                <a:rPr lang="en-US" sz="2000" b="1" dirty="0"/>
                <a:t> </a:t>
              </a:r>
              <a:r>
                <a:rPr lang="en-US" sz="2000" b="1" dirty="0" smtClean="0"/>
                <a:t>cluster</a:t>
              </a:r>
              <a:r>
                <a:rPr lang="en-US" sz="2000" dirty="0"/>
                <a:t> </a:t>
              </a:r>
              <a:r>
                <a:rPr lang="en-US" sz="2000" dirty="0" err="1"/>
                <a:t>atau</a:t>
              </a:r>
              <a:r>
                <a:rPr lang="en-US" sz="2000" dirty="0"/>
                <a:t> </a:t>
              </a:r>
              <a:r>
                <a:rPr lang="en-US" sz="2000" dirty="0" err="1"/>
                <a:t>kelompok</a:t>
              </a:r>
              <a:r>
                <a:rPr lang="en-US" sz="2000" dirty="0"/>
                <a:t> </a:t>
              </a:r>
              <a:r>
                <a:rPr lang="en-US" sz="2000" dirty="0" err="1"/>
                <a:t>sehingga</a:t>
              </a:r>
              <a:r>
                <a:rPr lang="en-US" sz="2000" dirty="0"/>
                <a:t> data </a:t>
              </a:r>
              <a:r>
                <a:rPr lang="en-US" sz="2000" dirty="0" err="1" smtClean="0"/>
                <a:t>dalam</a:t>
              </a:r>
              <a:r>
                <a:rPr lang="en-US" sz="2000" dirty="0"/>
                <a:t> </a:t>
              </a:r>
              <a:r>
                <a:rPr lang="en-US" sz="2000" b="1" dirty="0" err="1" smtClean="0"/>
                <a:t>satu</a:t>
              </a:r>
              <a:r>
                <a:rPr lang="en-US" sz="2000" b="1" dirty="0"/>
                <a:t> </a:t>
              </a:r>
              <a:r>
                <a:rPr lang="en-US" sz="2000" b="1" dirty="0" smtClean="0"/>
                <a:t>cluster</a:t>
              </a:r>
              <a:r>
                <a:rPr lang="en-US" sz="2000" dirty="0"/>
                <a:t> </a:t>
              </a:r>
              <a:r>
                <a:rPr lang="en-US" sz="2000" dirty="0" err="1"/>
                <a:t>memiliki</a:t>
              </a:r>
              <a:r>
                <a:rPr lang="en-US" sz="2000" dirty="0"/>
                <a:t> </a:t>
              </a:r>
              <a:r>
                <a:rPr lang="en-US" sz="2000" b="1" dirty="0" err="1"/>
                <a:t>tingkat</a:t>
              </a:r>
              <a:r>
                <a:rPr lang="en-US" sz="2000" b="1" dirty="0"/>
                <a:t> </a:t>
              </a:r>
              <a:r>
                <a:rPr lang="en-US" sz="2000" b="1" dirty="0" err="1"/>
                <a:t>kemiripan</a:t>
              </a:r>
              <a:r>
                <a:rPr lang="en-US" sz="2000" b="1" dirty="0"/>
                <a:t> yang </a:t>
              </a:r>
              <a:r>
                <a:rPr lang="en-US" sz="2000" b="1" dirty="0" err="1"/>
                <a:t>maksimum</a:t>
              </a:r>
              <a:r>
                <a:rPr lang="en-US" sz="2000" dirty="0"/>
                <a:t> </a:t>
              </a:r>
              <a:r>
                <a:rPr lang="en-US" sz="2000" dirty="0" err="1"/>
                <a:t>dan</a:t>
              </a:r>
              <a:r>
                <a:rPr lang="en-US" sz="2000" dirty="0"/>
                <a:t> data </a:t>
              </a:r>
              <a:r>
                <a:rPr lang="en-US" sz="2000" b="1" dirty="0" err="1" smtClean="0"/>
                <a:t>antar</a:t>
              </a:r>
              <a:r>
                <a:rPr lang="en-US" sz="2000" b="1" dirty="0" smtClean="0"/>
                <a:t>-cluster</a:t>
              </a:r>
              <a:r>
                <a:rPr lang="en-US" sz="2000" dirty="0"/>
                <a:t> </a:t>
              </a:r>
              <a:r>
                <a:rPr lang="en-US" sz="2000" dirty="0" err="1"/>
                <a:t>memiliki</a:t>
              </a:r>
              <a:r>
                <a:rPr lang="en-US" sz="2000" dirty="0"/>
                <a:t> </a:t>
              </a:r>
              <a:r>
                <a:rPr lang="en-US" sz="2000" b="1" dirty="0" err="1"/>
                <a:t>kemiripan</a:t>
              </a:r>
              <a:r>
                <a:rPr lang="en-US" sz="2000" b="1" dirty="0"/>
                <a:t> yang minimum</a:t>
              </a:r>
              <a:r>
                <a:rPr lang="en-US" sz="2000" dirty="0" smtClean="0"/>
                <a:t>.</a:t>
              </a:r>
            </a:p>
            <a:p>
              <a:endParaRPr lang="en-US" sz="2000" dirty="0"/>
            </a:p>
            <a:p>
              <a:pPr algn="r"/>
              <a:r>
                <a:rPr lang="en-US" sz="2000" dirty="0" smtClean="0"/>
                <a:t>Tan, 2006</a:t>
              </a:r>
              <a:endParaRPr lang="en-US" sz="2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41412" y="50292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Clustering</a:t>
            </a:r>
            <a:endParaRPr lang="en-US" sz="2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5029200"/>
            <a:ext cx="701020" cy="5757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28431" y="5029200"/>
            <a:ext cx="6918981" cy="58477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pengelompokan</a:t>
            </a:r>
            <a:r>
              <a:rPr lang="en-US" sz="3200" dirty="0"/>
              <a:t> </a:t>
            </a:r>
            <a:r>
              <a:rPr lang="en-US" sz="3200" dirty="0" smtClean="0"/>
              <a:t>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2132012" y="2256430"/>
            <a:ext cx="3352800" cy="151433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2286000"/>
            <a:ext cx="1600200" cy="9044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00902" y="1899550"/>
            <a:ext cx="3048000" cy="167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Segmentasi</a:t>
            </a:r>
            <a:r>
              <a:rPr lang="en-US" dirty="0"/>
              <a:t> </a:t>
            </a:r>
            <a:r>
              <a:rPr lang="en-US" dirty="0" err="1" smtClean="0"/>
              <a:t>pasar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Marketing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Pemetaan</a:t>
            </a:r>
            <a:r>
              <a:rPr lang="en-US" dirty="0" smtClean="0"/>
              <a:t> </a:t>
            </a:r>
            <a:r>
              <a:rPr lang="en-US" dirty="0" err="1" smtClean="0"/>
              <a:t>zonasi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75" y="4615090"/>
            <a:ext cx="1600200" cy="9044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618412" y="4467135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</a:t>
            </a:r>
            <a:r>
              <a:rPr lang="en-US" dirty="0" smtClean="0"/>
              <a:t>omputer vision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Image processing</a:t>
            </a:r>
          </a:p>
        </p:txBody>
      </p:sp>
      <p:sp>
        <p:nvSpPr>
          <p:cNvPr id="19" name="Flowchart: Multidocument 18"/>
          <p:cNvSpPr/>
          <p:nvPr/>
        </p:nvSpPr>
        <p:spPr>
          <a:xfrm>
            <a:off x="2132012" y="4310132"/>
            <a:ext cx="3352800" cy="151433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di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35" y="2057400"/>
            <a:ext cx="870554" cy="7486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50" y="4178673"/>
            <a:ext cx="576923" cy="5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Clustering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14203907"/>
              </p:ext>
            </p:extLst>
          </p:nvPr>
        </p:nvGraphicFramePr>
        <p:xfrm>
          <a:off x="2551112" y="685800"/>
          <a:ext cx="6629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18832">
            <a:off x="2433692" y="3447390"/>
            <a:ext cx="846774" cy="4785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3812" y="4038601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Jarak</a:t>
            </a:r>
            <a:r>
              <a:rPr lang="en-US" dirty="0" smtClean="0"/>
              <a:t>: </a:t>
            </a:r>
            <a:r>
              <a:rPr lang="en-US" dirty="0" err="1" smtClean="0"/>
              <a:t>pendekatan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ketidaksamaan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,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 err="1" smtClean="0"/>
              <a:t>nilai</a:t>
            </a:r>
            <a:r>
              <a:rPr lang="en-US" dirty="0" smtClean="0"/>
              <a:t> </a:t>
            </a:r>
            <a:r>
              <a:rPr lang="en-US" b="1" dirty="0" smtClean="0"/>
              <a:t>ranking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8020" y="4667071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 yang </a:t>
            </a:r>
            <a:r>
              <a:rPr lang="en-US" b="1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 err="1" smtClean="0"/>
              <a:t>satu</a:t>
            </a:r>
            <a:r>
              <a:rPr lang="en-US" b="1" dirty="0" smtClean="0"/>
              <a:t> </a:t>
            </a:r>
            <a:r>
              <a:rPr lang="en-US" b="1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b="1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b="1" dirty="0" err="1" smtClean="0"/>
              <a:t>antar-kelas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63747" y="4008138"/>
            <a:ext cx="846774" cy="478569"/>
          </a:xfrm>
          <a:prstGeom prst="rect">
            <a:avLst/>
          </a:prstGeom>
        </p:spPr>
      </p:pic>
      <p:sp>
        <p:nvSpPr>
          <p:cNvPr id="14" name="Folded Corner 13"/>
          <p:cNvSpPr/>
          <p:nvPr/>
        </p:nvSpPr>
        <p:spPr>
          <a:xfrm>
            <a:off x="8456612" y="3991475"/>
            <a:ext cx="3124200" cy="2028326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 clustering 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metode</a:t>
            </a:r>
            <a:r>
              <a:rPr lang="en-US" b="1" dirty="0"/>
              <a:t> yang </a:t>
            </a:r>
            <a:r>
              <a:rPr lang="en-US" b="1" dirty="0" err="1"/>
              <a:t>dipakai</a:t>
            </a:r>
            <a:r>
              <a:rPr lang="en-US" b="1" dirty="0"/>
              <a:t>.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5375">
            <a:off x="8580190" y="35814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0" grpId="0"/>
      <p:bldP spid="11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Tantangan</a:t>
            </a:r>
            <a:r>
              <a:rPr lang="en-US" dirty="0" smtClean="0"/>
              <a:t> Clustering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3636933"/>
              </p:ext>
            </p:extLst>
          </p:nvPr>
        </p:nvGraphicFramePr>
        <p:xfrm>
          <a:off x="1065213" y="1828800"/>
          <a:ext cx="9601199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775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34048C-0D64-46FD-A2D0-6C090A6F4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8834048C-0D64-46FD-A2D0-6C090A6F4A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8834048C-0D64-46FD-A2D0-6C090A6F4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8834048C-0D64-46FD-A2D0-6C090A6F4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43D69E-6CFB-4B59-B358-C56E75683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EC43D69E-6CFB-4B59-B358-C56E75683E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EC43D69E-6CFB-4B59-B358-C56E75683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EC43D69E-6CFB-4B59-B358-C56E75683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5EB205-1DB2-4E13-97EA-991A6C135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B05EB205-1DB2-4E13-97EA-991A6C135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B05EB205-1DB2-4E13-97EA-991A6C135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05EB205-1DB2-4E13-97EA-991A6C135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57DE6A-3BB8-4DC1-A37D-C8A999375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AC57DE6A-3BB8-4DC1-A37D-C8A9993755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AC57DE6A-3BB8-4DC1-A37D-C8A999375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AC57DE6A-3BB8-4DC1-A37D-C8A999375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7610BF-D8E2-4E56-8474-77D9CEAED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017610BF-D8E2-4E56-8474-77D9CEAED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017610BF-D8E2-4E56-8474-77D9CEAED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017610BF-D8E2-4E56-8474-77D9CEAED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E2DB59-1436-4586-833F-205413889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4BE2DB59-1436-4586-833F-205413889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4BE2DB59-1436-4586-833F-205413889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4BE2DB59-1436-4586-833F-205413889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B32F09-7646-42A9-91CF-E96DF7A33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54B32F09-7646-42A9-91CF-E96DF7A335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graphicEl>
                                              <a:dgm id="{54B32F09-7646-42A9-91CF-E96DF7A33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54B32F09-7646-42A9-91CF-E96DF7A33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157227-BCDE-4AC9-A7FD-A7AD1F614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BE157227-BCDE-4AC9-A7FD-A7AD1F614D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BE157227-BCDE-4AC9-A7FD-A7AD1F614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BE157227-BCDE-4AC9-A7FD-A7AD1F614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7A8FE5-986D-4CD4-AD9D-F4BD4D6F8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graphicEl>
                                              <a:dgm id="{627A8FE5-986D-4CD4-AD9D-F4BD4D6F8D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627A8FE5-986D-4CD4-AD9D-F4BD4D6F8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627A8FE5-986D-4CD4-AD9D-F4BD4D6F8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29BE97-F98B-4389-B7A1-4BD47C34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graphicEl>
                                              <a:dgm id="{D229BE97-F98B-4389-B7A1-4BD47C34F6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D229BE97-F98B-4389-B7A1-4BD47C34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graphicEl>
                                              <a:dgm id="{D229BE97-F98B-4389-B7A1-4BD47C34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339498-60AA-444B-A571-0D26716C79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graphicEl>
                                              <a:dgm id="{0B339498-60AA-444B-A571-0D26716C79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graphicEl>
                                              <a:dgm id="{0B339498-60AA-444B-A571-0D26716C79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graphicEl>
                                              <a:dgm id="{0B339498-60AA-444B-A571-0D26716C79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979E40-F052-4A5A-B36B-9E7D7358C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graphicEl>
                                              <a:dgm id="{BC979E40-F052-4A5A-B36B-9E7D7358C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graphicEl>
                                              <a:dgm id="{BC979E40-F052-4A5A-B36B-9E7D7358C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graphicEl>
                                              <a:dgm id="{BC979E40-F052-4A5A-B36B-9E7D7358C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815E94-09F7-4886-B915-1BE7BEDD9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graphicEl>
                                              <a:dgm id="{7F815E94-09F7-4886-B915-1BE7BEDD95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graphicEl>
                                              <a:dgm id="{7F815E94-09F7-4886-B915-1BE7BEDD9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graphicEl>
                                              <a:dgm id="{7F815E94-09F7-4886-B915-1BE7BEDD9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331156-A8F1-4562-9F09-A51FBB4724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graphicEl>
                                              <a:dgm id="{60331156-A8F1-4562-9F09-A51FBB4724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graphicEl>
                                              <a:dgm id="{60331156-A8F1-4562-9F09-A51FBB4724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graphicEl>
                                              <a:dgm id="{60331156-A8F1-4562-9F09-A51FBB4724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589C1B-BE2A-438E-B547-2303E9F4C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graphicEl>
                                              <a:dgm id="{3A589C1B-BE2A-438E-B547-2303E9F4C3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graphicEl>
                                              <a:dgm id="{3A589C1B-BE2A-438E-B547-2303E9F4C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graphicEl>
                                              <a:dgm id="{3A589C1B-BE2A-438E-B547-2303E9F4C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11CFD7-ECE6-4E41-87AD-EF2C0DDD9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>
                                            <p:graphicEl>
                                              <a:dgm id="{7011CFD7-ECE6-4E41-87AD-EF2C0DDD9F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graphicEl>
                                              <a:dgm id="{7011CFD7-ECE6-4E41-87AD-EF2C0DDD9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graphicEl>
                                              <a:dgm id="{7011CFD7-ECE6-4E41-87AD-EF2C0DDD9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C7FB95-742F-4860-969F-565B0117E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graphicEl>
                                              <a:dgm id="{EFC7FB95-742F-4860-969F-565B0117EF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graphicEl>
                                              <a:dgm id="{EFC7FB95-742F-4860-969F-565B0117E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graphicEl>
                                              <a:dgm id="{EFC7FB95-742F-4860-969F-565B0117E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308AD1-19BD-45F7-A3D7-901303E14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>
                                            <p:graphicEl>
                                              <a:dgm id="{2E308AD1-19BD-45F7-A3D7-901303E14D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graphicEl>
                                              <a:dgm id="{2E308AD1-19BD-45F7-A3D7-901303E14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graphicEl>
                                              <a:dgm id="{2E308AD1-19BD-45F7-A3D7-901303E14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33D00B-B1B1-4A92-9EE5-1DED00466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">
                                            <p:graphicEl>
                                              <a:dgm id="{B233D00B-B1B1-4A92-9EE5-1DED004667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>
                                            <p:graphicEl>
                                              <a:dgm id="{B233D00B-B1B1-4A92-9EE5-1DED00466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">
                                            <p:graphicEl>
                                              <a:dgm id="{B233D00B-B1B1-4A92-9EE5-1DED00466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7D5C15-0065-4522-AEC8-93FDDFB6E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">
                                            <p:graphicEl>
                                              <a:dgm id="{647D5C15-0065-4522-AEC8-93FDDFB6E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">
                                            <p:graphicEl>
                                              <a:dgm id="{647D5C15-0065-4522-AEC8-93FDDFB6E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">
                                            <p:graphicEl>
                                              <a:dgm id="{647D5C15-0065-4522-AEC8-93FDDFB6E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1DEAF0-B8EF-40CC-B177-8268CEB10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">
                                            <p:graphicEl>
                                              <a:dgm id="{F81DEAF0-B8EF-40CC-B177-8268CEB103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>
                                            <p:graphicEl>
                                              <a:dgm id="{F81DEAF0-B8EF-40CC-B177-8268CEB10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>
                                            <p:graphicEl>
                                              <a:dgm id="{F81DEAF0-B8EF-40CC-B177-8268CEB10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Clustering</a:t>
            </a:r>
            <a:endParaRPr lang="en-US" dirty="0"/>
          </a:p>
        </p:txBody>
      </p:sp>
      <p:graphicFrame>
        <p:nvGraphicFramePr>
          <p:cNvPr id="9" name="Content Placeholder 8" descr="Continous cycle diagram showing 5 tasks in clockwise direction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2609351"/>
              </p:ext>
            </p:extLst>
          </p:nvPr>
        </p:nvGraphicFramePr>
        <p:xfrm>
          <a:off x="1404283" y="2329717"/>
          <a:ext cx="73914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1038">
            <a:off x="951031" y="2269131"/>
            <a:ext cx="837963" cy="673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4812" y="186311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5183" y="188771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Tahap kuantifikasi item kemiripan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9941" y="1610713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pembobotan</a:t>
            </a:r>
            <a:r>
              <a:rPr lang="en-US" dirty="0"/>
              <a:t> /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aturan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94812" y="4038600"/>
            <a:ext cx="1968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klasterisasi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1038">
            <a:off x="4079157" y="2342660"/>
            <a:ext cx="837963" cy="6738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1038">
            <a:off x="7496572" y="2172515"/>
            <a:ext cx="837963" cy="6738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20000" flipH="1">
            <a:off x="8549062" y="5229652"/>
            <a:ext cx="837963" cy="6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4D4FE83-027A-40B2-8AA0-D361B552D6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64D4FE83-027A-40B2-8AA0-D361B552D6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graphicEl>
                                              <a:dgm id="{64D4FE83-027A-40B2-8AA0-D361B552D6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graphicEl>
                                              <a:dgm id="{64D4FE83-027A-40B2-8AA0-D361B552D6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69D5D0-1A72-4DCC-8C6B-CE93FC2EA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graphicEl>
                                              <a:dgm id="{9069D5D0-1A72-4DCC-8C6B-CE93FC2EA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graphicEl>
                                              <a:dgm id="{9069D5D0-1A72-4DCC-8C6B-CE93FC2EA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graphicEl>
                                              <a:dgm id="{9069D5D0-1A72-4DCC-8C6B-CE93FC2EA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288BBDE-4C9E-43A1-9D02-FDF914031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graphicEl>
                                              <a:dgm id="{2288BBDE-4C9E-43A1-9D02-FDF914031E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graphicEl>
                                              <a:dgm id="{2288BBDE-4C9E-43A1-9D02-FDF914031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graphicEl>
                                              <a:dgm id="{2288BBDE-4C9E-43A1-9D02-FDF914031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5CE0325-CA8B-456C-AE64-EA4CCB5B50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graphicEl>
                                              <a:dgm id="{25CE0325-CA8B-456C-AE64-EA4CCB5B50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graphicEl>
                                              <a:dgm id="{25CE0325-CA8B-456C-AE64-EA4CCB5B50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graphicEl>
                                              <a:dgm id="{25CE0325-CA8B-456C-AE64-EA4CCB5B50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4C01572-5E5A-4566-90A5-15E7A9E379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graphicEl>
                                              <a:dgm id="{B4C01572-5E5A-4566-90A5-15E7A9E379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graphicEl>
                                              <a:dgm id="{B4C01572-5E5A-4566-90A5-15E7A9E379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graphicEl>
                                              <a:dgm id="{B4C01572-5E5A-4566-90A5-15E7A9E379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CD644C5-1F82-4384-A89C-053D4E6B4B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graphicEl>
                                              <a:dgm id="{8CD644C5-1F82-4384-A89C-053D4E6B4B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graphicEl>
                                              <a:dgm id="{8CD644C5-1F82-4384-A89C-053D4E6B4B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graphicEl>
                                              <a:dgm id="{8CD644C5-1F82-4384-A89C-053D4E6B4B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D51778F-2479-42C3-B914-CE8DF7A11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graphicEl>
                                              <a:dgm id="{7D51778F-2479-42C3-B914-CE8DF7A11C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graphicEl>
                                              <a:dgm id="{7D51778F-2479-42C3-B914-CE8DF7A11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graphicEl>
                                              <a:dgm id="{7D51778F-2479-42C3-B914-CE8DF7A11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E936B2C-23B1-4B1A-873B-61B52CD92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graphicEl>
                                              <a:dgm id="{8E936B2C-23B1-4B1A-873B-61B52CD92F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graphicEl>
                                              <a:dgm id="{8E936B2C-23B1-4B1A-873B-61B52CD92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graphicEl>
                                              <a:dgm id="{8E936B2C-23B1-4B1A-873B-61B52CD92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B31D709-CD2D-45B2-A3EC-0BFDF265D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>
                                            <p:graphicEl>
                                              <a:dgm id="{EB31D709-CD2D-45B2-A3EC-0BFDF265D4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graphicEl>
                                              <a:dgm id="{EB31D709-CD2D-45B2-A3EC-0BFDF265D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graphicEl>
                                              <a:dgm id="{EB31D709-CD2D-45B2-A3EC-0BFDF265D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D8E6BC-1B5A-43EC-99CA-424A1B5B0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>
                                            <p:graphicEl>
                                              <a:dgm id="{18D8E6BC-1B5A-43EC-99CA-424A1B5B08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graphicEl>
                                              <a:dgm id="{18D8E6BC-1B5A-43EC-99CA-424A1B5B0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graphicEl>
                                              <a:dgm id="{18D8E6BC-1B5A-43EC-99CA-424A1B5B0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D0E76CA-8E03-4FDC-B1E7-7F95BDF26A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>
                                            <p:graphicEl>
                                              <a:dgm id="{8D0E76CA-8E03-4FDC-B1E7-7F95BDF26A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>
                                            <p:graphicEl>
                                              <a:dgm id="{8D0E76CA-8E03-4FDC-B1E7-7F95BDF26A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graphicEl>
                                              <a:dgm id="{8D0E76CA-8E03-4FDC-B1E7-7F95BDF26A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  <p:bldP spid="8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Proximity Measure </a:t>
            </a:r>
            <a:r>
              <a:rPr lang="en-US" dirty="0" err="1" smtClean="0"/>
              <a:t>Antar</a:t>
            </a:r>
            <a:r>
              <a:rPr lang="en-US" dirty="0" smtClean="0"/>
              <a:t>-cluster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www.quickanddirtytips.com/sites/default/files/styles/insert_medium/public/images/7852/politeconvo.jpg?itok=POPgKK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93"/>
            <a:ext cx="12188826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93959" y="1145183"/>
            <a:ext cx="3147799" cy="953603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279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</a:t>
            </a:r>
            <a:r>
              <a:rPr lang="en-US" sz="27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79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itu</a:t>
            </a:r>
            <a:r>
              <a:rPr lang="en-US" sz="27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Proximity </a:t>
            </a:r>
            <a:br>
              <a:rPr lang="en-US" sz="27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7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Measure?</a:t>
            </a:r>
            <a:endParaRPr lang="en-US" sz="2799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3843" y="1011877"/>
            <a:ext cx="2931450" cy="953603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279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Kuantifikasi</a:t>
            </a:r>
            <a:r>
              <a:rPr lang="en-US" sz="27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item</a:t>
            </a:r>
          </a:p>
          <a:p>
            <a:pPr algn="ctr"/>
            <a:r>
              <a:rPr lang="en-US" sz="2799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kemiripan</a:t>
            </a:r>
            <a:r>
              <a:rPr lang="en-US" sz="2799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7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sz="2799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3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850083"/>
              </p:ext>
            </p:extLst>
          </p:nvPr>
        </p:nvGraphicFramePr>
        <p:xfrm>
          <a:off x="837981" y="1460089"/>
          <a:ext cx="10512862" cy="5169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2894012" y="690672"/>
            <a:ext cx="5866031" cy="769417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Pengukuran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8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B9AC35-FA90-4FFD-8FEE-2819AE669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51B9AC35-FA90-4FFD-8FEE-2819AE6699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51B9AC35-FA90-4FFD-8FEE-2819AE669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51B9AC35-FA90-4FFD-8FEE-2819AE669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E80147-EB20-4A90-8B50-4D0A426028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B0E80147-EB20-4A90-8B50-4D0A426028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B0E80147-EB20-4A90-8B50-4D0A426028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B0E80147-EB20-4A90-8B50-4D0A426028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A1E7B4-CACC-45CE-8EBD-5D13894B3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8FA1E7B4-CACC-45CE-8EBD-5D13894B39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graphicEl>
                                              <a:dgm id="{8FA1E7B4-CACC-45CE-8EBD-5D13894B3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graphicEl>
                                              <a:dgm id="{8FA1E7B4-CACC-45CE-8EBD-5D13894B3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50CAAA-1ACD-4EC2-AFE7-CCB3621BF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graphicEl>
                                              <a:dgm id="{9950CAAA-1ACD-4EC2-AFE7-CCB3621BFE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graphicEl>
                                              <a:dgm id="{9950CAAA-1ACD-4EC2-AFE7-CCB3621BF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graphicEl>
                                              <a:dgm id="{9950CAAA-1ACD-4EC2-AFE7-CCB3621BF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EFC28F-22F8-4C0E-844B-98605099A1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B7EFC28F-22F8-4C0E-844B-98605099A1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graphicEl>
                                              <a:dgm id="{B7EFC28F-22F8-4C0E-844B-98605099A1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graphicEl>
                                              <a:dgm id="{B7EFC28F-22F8-4C0E-844B-98605099A1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6FCD64-0DA9-44F3-B871-B7CE59D79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graphicEl>
                                              <a:dgm id="{E16FCD64-0DA9-44F3-B871-B7CE59D799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graphicEl>
                                              <a:dgm id="{E16FCD64-0DA9-44F3-B871-B7CE59D79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graphicEl>
                                              <a:dgm id="{E16FCD64-0DA9-44F3-B871-B7CE59D79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metric design slides.potx" id="{F67263A8-1AB1-4C27-90C5-8DFF5AB0A457}" vid="{97C8510C-5076-4DB0-83F7-452F3E0654AF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design slides</Template>
  <TotalTime>326</TotalTime>
  <Words>586</Words>
  <Application>Microsoft Office PowerPoint</Application>
  <PresentationFormat>Custom</PresentationFormat>
  <Paragraphs>108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Palatino Linotype</vt:lpstr>
      <vt:lpstr>Wingdings</vt:lpstr>
      <vt:lpstr>Geometric design template</vt:lpstr>
      <vt:lpstr>Clustering</vt:lpstr>
      <vt:lpstr>Definisi</vt:lpstr>
      <vt:lpstr>Manfaat Clustering</vt:lpstr>
      <vt:lpstr>Konsep Dasar Clustering</vt:lpstr>
      <vt:lpstr>Syarat dan Tantangan Clustering</vt:lpstr>
      <vt:lpstr>Tahapan Clustering</vt:lpstr>
      <vt:lpstr>Proximity Measure Antar-cluster</vt:lpstr>
      <vt:lpstr>PowerPoint Presentation</vt:lpstr>
      <vt:lpstr>PowerPoint Presentation</vt:lpstr>
      <vt:lpstr>Manhattan Distance dengan Metode AHC:</vt:lpstr>
      <vt:lpstr>Pengelompokan dataset dengan menggunakan metode AHC.</vt:lpstr>
      <vt:lpstr>PowerPoint Presentation</vt:lpstr>
      <vt:lpstr>PowerPoint Presentation</vt:lpstr>
      <vt:lpstr>Daftar Pustaka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Kartini</dc:creator>
  <cp:lastModifiedBy>Kartini</cp:lastModifiedBy>
  <cp:revision>55</cp:revision>
  <dcterms:created xsi:type="dcterms:W3CDTF">2018-03-18T03:53:17Z</dcterms:created>
  <dcterms:modified xsi:type="dcterms:W3CDTF">2018-03-18T09:19:22Z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