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9" r:id="rId6"/>
    <p:sldId id="264" r:id="rId7"/>
    <p:sldId id="305" r:id="rId8"/>
    <p:sldId id="306" r:id="rId9"/>
    <p:sldId id="307" r:id="rId10"/>
    <p:sldId id="258" r:id="rId11"/>
    <p:sldId id="29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81" autoAdjust="0"/>
  </p:normalViewPr>
  <p:slideViewPr>
    <p:cSldViewPr showGuides="1">
      <p:cViewPr varScale="1">
        <p:scale>
          <a:sx n="65" d="100"/>
          <a:sy n="65" d="100"/>
        </p:scale>
        <p:origin x="1452" y="6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 (</a:t>
            </a:r>
            <a:r>
              <a:rPr lang="en-US" dirty="0" err="1"/>
              <a:t>Classificcation</a:t>
            </a:r>
            <a:r>
              <a:rPr lang="en-US" dirty="0"/>
              <a:t> And Regression Tree)</a:t>
            </a:r>
          </a:p>
          <a:p>
            <a:endParaRPr lang="en-US" dirty="0"/>
          </a:p>
          <a:p>
            <a:r>
              <a:rPr lang="en-US" dirty="0"/>
              <a:t> Random forest is a classifier </a:t>
            </a:r>
          </a:p>
          <a:p>
            <a:r>
              <a:rPr lang="en-US" dirty="0"/>
              <a:t> An ensemble classifier using many decision tree models. </a:t>
            </a:r>
          </a:p>
          <a:p>
            <a:r>
              <a:rPr lang="en-US" dirty="0"/>
              <a:t>	 Can be used for classification and regression </a:t>
            </a:r>
          </a:p>
          <a:p>
            <a:r>
              <a:rPr lang="en-US" dirty="0"/>
              <a:t>	 Accuracy and variable importance information is provided with the result</a:t>
            </a:r>
          </a:p>
          <a:p>
            <a:r>
              <a:rPr lang="en-US" dirty="0"/>
              <a:t>  A random forest is a collection of unpruned CART-like trees following specific rules for</a:t>
            </a:r>
          </a:p>
          <a:p>
            <a:r>
              <a:rPr lang="en-US" dirty="0"/>
              <a:t> 	 Tree growing </a:t>
            </a:r>
          </a:p>
          <a:p>
            <a:r>
              <a:rPr lang="en-US" dirty="0"/>
              <a:t>	 Tree combination </a:t>
            </a:r>
          </a:p>
          <a:p>
            <a:r>
              <a:rPr lang="en-US" dirty="0"/>
              <a:t>	 Self-testing </a:t>
            </a:r>
          </a:p>
          <a:p>
            <a:r>
              <a:rPr lang="en-US" dirty="0"/>
              <a:t>	 Post-processing</a:t>
            </a:r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Perbedaan antara algoritma </a:t>
            </a:r>
            <a:r>
              <a:rPr lang="id-ID" dirty="0" err="1"/>
              <a:t>Random</a:t>
            </a:r>
            <a:r>
              <a:rPr lang="id-ID" dirty="0"/>
              <a:t> </a:t>
            </a:r>
            <a:r>
              <a:rPr lang="id-ID" dirty="0" err="1"/>
              <a:t>Forest</a:t>
            </a:r>
            <a:r>
              <a:rPr lang="id-ID" dirty="0"/>
              <a:t> dan algoritma </a:t>
            </a:r>
            <a:r>
              <a:rPr lang="id-ID" dirty="0" err="1"/>
              <a:t>decision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 adalah bahwa di </a:t>
            </a:r>
            <a:r>
              <a:rPr lang="id-ID" dirty="0" err="1"/>
              <a:t>Random</a:t>
            </a:r>
            <a:r>
              <a:rPr lang="id-ID" dirty="0"/>
              <a:t> </a:t>
            </a:r>
            <a:r>
              <a:rPr lang="id-ID" dirty="0" err="1"/>
              <a:t>Forest</a:t>
            </a:r>
            <a:r>
              <a:rPr lang="id-ID" dirty="0"/>
              <a:t>, proses pencarian </a:t>
            </a:r>
            <a:r>
              <a:rPr lang="id-ID" dirty="0" err="1"/>
              <a:t>node</a:t>
            </a:r>
            <a:r>
              <a:rPr lang="id-ID" dirty="0"/>
              <a:t> </a:t>
            </a:r>
            <a:r>
              <a:rPr lang="id-ID" dirty="0" err="1"/>
              <a:t>root</a:t>
            </a:r>
            <a:r>
              <a:rPr lang="id-ID" dirty="0"/>
              <a:t> dan pemisahan </a:t>
            </a:r>
            <a:r>
              <a:rPr lang="id-ID" dirty="0" err="1"/>
              <a:t>node</a:t>
            </a:r>
            <a:r>
              <a:rPr lang="id-ID" dirty="0"/>
              <a:t> fitur akan berjalan secara acak.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Pilih</a:t>
            </a:r>
            <a:r>
              <a:rPr lang="en-GB" dirty="0"/>
              <a:t> acara </a:t>
            </a:r>
            <a:r>
              <a:rPr lang="en-GB" dirty="0" err="1"/>
              <a:t>fitur</a:t>
            </a:r>
            <a:r>
              <a:rPr lang="en-GB" dirty="0"/>
              <a:t> “K” </a:t>
            </a:r>
            <a:r>
              <a:rPr lang="en-GB" dirty="0" err="1"/>
              <a:t>dari</a:t>
            </a:r>
            <a:r>
              <a:rPr lang="en-GB" dirty="0"/>
              <a:t> total ‘m’ </a:t>
            </a:r>
            <a:r>
              <a:rPr lang="en-GB" dirty="0" err="1"/>
              <a:t>dimana</a:t>
            </a:r>
            <a:r>
              <a:rPr lang="en-GB" dirty="0"/>
              <a:t> k &lt; m </a:t>
            </a:r>
          </a:p>
          <a:p>
            <a:r>
              <a:rPr lang="en-GB" dirty="0" err="1"/>
              <a:t>Diantara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K, ‘</a:t>
            </a:r>
            <a:r>
              <a:rPr lang="en-GB" dirty="0" err="1"/>
              <a:t>tentukan</a:t>
            </a:r>
            <a:r>
              <a:rPr lang="en-GB" dirty="0"/>
              <a:t> node ‘d’ </a:t>
            </a:r>
            <a:r>
              <a:rPr lang="en-GB" dirty="0" err="1"/>
              <a:t>menggunakan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5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0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2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artikel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penulis</a:t>
            </a:r>
            <a:r>
              <a:rPr lang="en-GB" dirty="0"/>
              <a:t> </a:t>
            </a:r>
            <a:r>
              <a:rPr lang="en-GB" dirty="0" err="1"/>
              <a:t>memberi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empat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Random Forest: </a:t>
            </a:r>
            <a:r>
              <a:rPr lang="en-GB" dirty="0" err="1"/>
              <a:t>Perbankan</a:t>
            </a:r>
            <a:r>
              <a:rPr lang="en-GB" dirty="0"/>
              <a:t>, </a:t>
            </a:r>
            <a:r>
              <a:rPr lang="en-GB" dirty="0" err="1"/>
              <a:t>Kedokteran</a:t>
            </a:r>
            <a:r>
              <a:rPr lang="en-GB" dirty="0"/>
              <a:t>, </a:t>
            </a:r>
            <a:r>
              <a:rPr lang="en-GB" dirty="0" err="1"/>
              <a:t>Pasar</a:t>
            </a:r>
            <a:r>
              <a:rPr lang="en-GB" dirty="0"/>
              <a:t> </a:t>
            </a:r>
            <a:r>
              <a:rPr lang="en-GB" dirty="0" err="1"/>
              <a:t>Saham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E-commerce: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di </a:t>
            </a:r>
            <a:r>
              <a:rPr lang="en-GB" dirty="0" err="1"/>
              <a:t>perbankan</a:t>
            </a:r>
            <a:r>
              <a:rPr lang="en-GB" dirty="0"/>
              <a:t>, </a:t>
            </a:r>
            <a:r>
              <a:rPr lang="en-GB" dirty="0" err="1"/>
              <a:t>algoritma</a:t>
            </a:r>
            <a:r>
              <a:rPr lang="en-GB" dirty="0"/>
              <a:t> Random Forest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menemukan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setia</a:t>
            </a:r>
            <a:r>
              <a:rPr lang="en-GB" dirty="0"/>
              <a:t>, yang </a:t>
            </a:r>
            <a:r>
              <a:rPr lang="en-GB" dirty="0" err="1"/>
              <a:t>berarti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mengambil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membayar</a:t>
            </a:r>
            <a:r>
              <a:rPr lang="en-GB" dirty="0"/>
              <a:t> </a:t>
            </a:r>
            <a:r>
              <a:rPr lang="en-GB" dirty="0" err="1"/>
              <a:t>bunga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bank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benar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penipuan</a:t>
            </a:r>
            <a:r>
              <a:rPr lang="en-GB" dirty="0"/>
              <a:t>, yang </a:t>
            </a:r>
            <a:r>
              <a:rPr lang="en-GB" dirty="0" err="1"/>
              <a:t>berarti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catatan</a:t>
            </a:r>
            <a:r>
              <a:rPr lang="en-GB" dirty="0"/>
              <a:t> </a:t>
            </a:r>
            <a:r>
              <a:rPr lang="en-GB" dirty="0" err="1"/>
              <a:t>buruk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gagal</a:t>
            </a:r>
            <a:r>
              <a:rPr lang="en-GB" dirty="0"/>
              <a:t> </a:t>
            </a:r>
            <a:r>
              <a:rPr lang="en-GB" dirty="0" err="1"/>
              <a:t>membayar</a:t>
            </a:r>
            <a:r>
              <a:rPr lang="en-GB" dirty="0"/>
              <a:t> </a:t>
            </a:r>
            <a:r>
              <a:rPr lang="en-GB" dirty="0" err="1"/>
              <a:t>kembali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 </a:t>
            </a:r>
            <a:r>
              <a:rPr lang="en-GB" dirty="0" err="1"/>
              <a:t>tepat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tindakan</a:t>
            </a:r>
            <a:r>
              <a:rPr lang="en-GB" dirty="0"/>
              <a:t> </a:t>
            </a:r>
            <a:r>
              <a:rPr lang="en-GB" dirty="0" err="1"/>
              <a:t>berbahaya</a:t>
            </a:r>
            <a:r>
              <a:rPr lang="en-GB" dirty="0"/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kedokteran</a:t>
            </a:r>
            <a:r>
              <a:rPr lang="en-GB" dirty="0"/>
              <a:t>, </a:t>
            </a:r>
            <a:r>
              <a:rPr lang="en-GB" dirty="0" err="1"/>
              <a:t>algoritma</a:t>
            </a:r>
            <a:r>
              <a:rPr lang="en-GB" dirty="0"/>
              <a:t> Random Forest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kombinasi</a:t>
            </a:r>
            <a:r>
              <a:rPr lang="en-GB" dirty="0"/>
              <a:t> </a:t>
            </a:r>
            <a:r>
              <a:rPr lang="en-GB" dirty="0" err="1"/>
              <a:t>komponen</a:t>
            </a:r>
            <a:r>
              <a:rPr lang="en-GB" dirty="0"/>
              <a:t> yang </a:t>
            </a:r>
            <a:r>
              <a:rPr lang="en-GB" dirty="0" err="1"/>
              <a:t>tepat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kedokteran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penyakit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menganalisis</a:t>
            </a:r>
            <a:r>
              <a:rPr lang="en-GB" dirty="0"/>
              <a:t> </a:t>
            </a:r>
            <a:r>
              <a:rPr lang="en-GB" dirty="0" err="1"/>
              <a:t>rekam</a:t>
            </a:r>
            <a:r>
              <a:rPr lang="en-GB" dirty="0"/>
              <a:t> </a:t>
            </a:r>
            <a:r>
              <a:rPr lang="en-GB" dirty="0" err="1"/>
              <a:t>medis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di </a:t>
            </a:r>
            <a:r>
              <a:rPr lang="en-GB" dirty="0" err="1"/>
              <a:t>pasar</a:t>
            </a:r>
            <a:r>
              <a:rPr lang="en-GB" dirty="0"/>
              <a:t> </a:t>
            </a:r>
            <a:r>
              <a:rPr lang="en-GB" dirty="0" err="1"/>
              <a:t>saham</a:t>
            </a:r>
            <a:r>
              <a:rPr lang="en-GB" dirty="0"/>
              <a:t>, </a:t>
            </a:r>
            <a:r>
              <a:rPr lang="en-GB" dirty="0" err="1"/>
              <a:t>algoritma</a:t>
            </a:r>
            <a:r>
              <a:rPr lang="en-GB" dirty="0"/>
              <a:t> Random Forest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perilaku</a:t>
            </a:r>
            <a:r>
              <a:rPr lang="en-GB" dirty="0"/>
              <a:t> </a:t>
            </a:r>
            <a:r>
              <a:rPr lang="en-GB" dirty="0" err="1"/>
              <a:t>stok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kerugian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keuntungan</a:t>
            </a:r>
            <a:r>
              <a:rPr lang="en-GB" dirty="0"/>
              <a:t> yang </a:t>
            </a:r>
            <a:r>
              <a:rPr lang="en-GB" dirty="0" err="1"/>
              <a:t>diharapkan</a:t>
            </a:r>
            <a:r>
              <a:rPr lang="en-GB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e-commerce, </a:t>
            </a:r>
            <a:r>
              <a:rPr lang="en-GB" dirty="0" err="1"/>
              <a:t>algoritma</a:t>
            </a:r>
            <a:r>
              <a:rPr lang="en-GB" dirty="0"/>
              <a:t> Random Forest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memprediksi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menyukai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yang </a:t>
            </a:r>
            <a:r>
              <a:rPr lang="en-GB" dirty="0" err="1"/>
              <a:t>direkomendasikan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pengalaman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4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Kautsar Tisamawi 1301178327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Caesar </a:t>
            </a:r>
            <a:r>
              <a:rPr lang="en-US" altLang="ko-KR" dirty="0" err="1"/>
              <a:t>Gusti</a:t>
            </a:r>
            <a:r>
              <a:rPr lang="en-US" altLang="ko-KR" dirty="0"/>
              <a:t>  Muda P. 1301178315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Random Forest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4242" y="390087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What is </a:t>
            </a:r>
            <a:r>
              <a:rPr lang="en-US" altLang="ko-KR" dirty="0"/>
              <a:t>Random Forest 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571607" y="1538817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571607" y="2447794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571607" y="3356771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97251" y="1638558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Supervised Classification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97251" y="2578312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d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ollection</a:t>
            </a:r>
            <a:r>
              <a:rPr lang="id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id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npruned</a:t>
            </a:r>
            <a:r>
              <a:rPr lang="id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97251" y="3448440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Similar to Decision Tree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1AC9C-24F9-4D91-B0E7-3432E4CE7E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03144"/>
            <a:ext cx="2537666" cy="233721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58E2141-3A05-469C-9CEC-0299D070B359}"/>
              </a:ext>
            </a:extLst>
          </p:cNvPr>
          <p:cNvGrpSpPr/>
          <p:nvPr/>
        </p:nvGrpSpPr>
        <p:grpSpPr>
          <a:xfrm>
            <a:off x="4578840" y="4081083"/>
            <a:ext cx="538036" cy="538036"/>
            <a:chOff x="4298598" y="3049560"/>
            <a:chExt cx="538036" cy="5380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6E5213-BC3D-4E76-96A4-297B071FD690}"/>
                </a:ext>
              </a:extLst>
            </p:cNvPr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E8CB0-79B0-4278-B28B-48CC3A4F8980}"/>
                </a:ext>
              </a:extLst>
            </p:cNvPr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201623-C00E-4DC5-A8F8-437589EF0FA0}"/>
              </a:ext>
            </a:extLst>
          </p:cNvPr>
          <p:cNvSpPr txBox="1"/>
          <p:nvPr/>
        </p:nvSpPr>
        <p:spPr>
          <a:xfrm>
            <a:off x="5204484" y="4172752"/>
            <a:ext cx="349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Ensemble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037681" y="1375964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How </a:t>
            </a:r>
            <a:r>
              <a:rPr lang="en-US" altLang="ko-KR" dirty="0"/>
              <a:t>Random Forest Work?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255945" y="1375964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5644526" y="1762796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426296" y="1813103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09121" y="3003798"/>
            <a:ext cx="1550670" cy="678692"/>
            <a:chOff x="803640" y="3362835"/>
            <a:chExt cx="2059657" cy="678692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pohon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pohon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Decision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Creation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76256" y="3003798"/>
            <a:ext cx="1550670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Mengambil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kesimpulan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memprediksi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Prediction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AA4DBC-2894-4CD2-9BFE-F0839156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7" y="1154745"/>
            <a:ext cx="4546608" cy="34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Random Forest </a:t>
            </a:r>
            <a:r>
              <a:rPr lang="en-US" altLang="ko-KR" sz="3600" b="1" dirty="0">
                <a:cs typeface="Arial" pitchFamily="34" charset="0"/>
              </a:rPr>
              <a:t>Pseudocode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Randomly select “K” features from total “m” features where k &lt;&lt; 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Among the “K” features, calculate the node “d” using the best split 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Split the node into daughter nodes using the best split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 forest by repeating steps a to d for “n” number times to create “n” number of trees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29D0FF-CC84-472D-956C-2C306AE163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2" b="119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80735"/>
            <a:ext cx="8136904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Contoh</a:t>
            </a:r>
            <a:r>
              <a:rPr lang="en-US" altLang="ko-KR" dirty="0">
                <a:solidFill>
                  <a:schemeClr val="accent1"/>
                </a:solidFill>
              </a:rPr>
              <a:t> Proses </a:t>
            </a:r>
            <a:r>
              <a:rPr lang="en-US" altLang="ko-KR" dirty="0" err="1">
                <a:solidFill>
                  <a:schemeClr val="accent1"/>
                </a:solidFill>
              </a:rPr>
              <a:t>Pemilihan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Fitur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Acak</a:t>
            </a:r>
            <a:endParaRPr lang="ko-KR" alt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77D01EA-6552-4D3C-BE5D-25CD8DAD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68257"/>
            <a:ext cx="3014408" cy="3862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EA0371-DE85-4399-A30E-7E64951AFAAA}"/>
              </a:ext>
            </a:extLst>
          </p:cNvPr>
          <p:cNvSpPr txBox="1"/>
          <p:nvPr/>
        </p:nvSpPr>
        <p:spPr>
          <a:xfrm>
            <a:off x="2987824" y="28454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1.0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0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000" y="173205"/>
            <a:ext cx="7560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Proses </a:t>
            </a:r>
            <a:r>
              <a:rPr lang="en-US" altLang="ko-KR" dirty="0" err="1">
                <a:solidFill>
                  <a:schemeClr val="accent1"/>
                </a:solidFill>
              </a:rPr>
              <a:t>Pemilihan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Fitur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Acak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A7418-389A-40ED-9E49-6BECA71456E6}"/>
              </a:ext>
            </a:extLst>
          </p:cNvPr>
          <p:cNvSpPr txBox="1"/>
          <p:nvPr/>
        </p:nvSpPr>
        <p:spPr>
          <a:xfrm>
            <a:off x="899592" y="1635646"/>
            <a:ext cx="7740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tahap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,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penggolongan</a:t>
            </a:r>
            <a:r>
              <a:rPr lang="en-GB" dirty="0"/>
              <a:t> random forest yang </a:t>
            </a:r>
            <a:r>
              <a:rPr lang="en-GB" dirty="0" err="1"/>
              <a:t>dibuat</a:t>
            </a:r>
            <a:r>
              <a:rPr lang="en-GB" dirty="0"/>
              <a:t>, kami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. </a:t>
            </a:r>
            <a:r>
              <a:rPr lang="en-GB" dirty="0" err="1"/>
              <a:t>Prediksi</a:t>
            </a:r>
            <a:r>
              <a:rPr lang="en-GB" dirty="0"/>
              <a:t> random forest pseudocode </a:t>
            </a:r>
            <a:r>
              <a:rPr lang="en-GB" dirty="0" err="1"/>
              <a:t>ditampilkan</a:t>
            </a:r>
            <a:r>
              <a:rPr lang="en-GB" dirty="0"/>
              <a:t> di </a:t>
            </a:r>
            <a:r>
              <a:rPr lang="en-GB" dirty="0" err="1"/>
              <a:t>bawah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dirty="0" err="1"/>
              <a:t>Mengambil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pengujian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aturan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decision tree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acak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memprediksi</a:t>
            </a:r>
            <a:r>
              <a:rPr lang="en-GB" dirty="0"/>
              <a:t> </a:t>
            </a:r>
            <a:r>
              <a:rPr lang="en-GB" dirty="0" err="1"/>
              <a:t>hasilnya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diprediksi</a:t>
            </a:r>
            <a:r>
              <a:rPr lang="en-GB" dirty="0"/>
              <a:t> (target)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dirty="0" err="1"/>
              <a:t>Hitung</a:t>
            </a:r>
            <a:r>
              <a:rPr lang="en-GB" dirty="0"/>
              <a:t> </a:t>
            </a:r>
            <a:r>
              <a:rPr lang="en-GB" dirty="0" err="1"/>
              <a:t>suara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target yang </a:t>
            </a:r>
            <a:r>
              <a:rPr lang="en-GB" dirty="0" err="1"/>
              <a:t>diprediksi</a:t>
            </a:r>
            <a:endParaRPr lang="en-GB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GB" dirty="0" err="1"/>
              <a:t>Pertimbangkan</a:t>
            </a:r>
            <a:r>
              <a:rPr lang="en-GB" dirty="0"/>
              <a:t> target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terpilih</a:t>
            </a:r>
            <a:r>
              <a:rPr lang="en-GB" dirty="0"/>
              <a:t> yang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488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3244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Random Forest Algorithm Application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F88E8-A3C2-4441-8CB6-67050C18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75606"/>
            <a:ext cx="3305493" cy="3024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756F3-A2AD-420B-9405-D031B953F2DD}"/>
              </a:ext>
            </a:extLst>
          </p:cNvPr>
          <p:cNvSpPr txBox="1"/>
          <p:nvPr/>
        </p:nvSpPr>
        <p:spPr>
          <a:xfrm>
            <a:off x="2771800" y="263388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2.0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Kelebihan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dan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Kekurang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rgbClr val="FF0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rgbClr val="FF0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58022" y="1342876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Dapat Menangani Klasifikasi Dan Regresi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58022" y="2236133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menangani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missing value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mempertahankan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akurasinya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58022" y="3330834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overfit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58022" y="4119797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menangani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himpunan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besar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30175" y="1478558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Hasil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sebagus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ketika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mengklasifikasi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30175" y="242079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Minim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kontrol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model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7">
            <a:extLst>
              <a:ext uri="{FF2B5EF4-FFF2-40B4-BE49-F238E27FC236}">
                <a16:creationId xmlns:a16="http://schemas.microsoft.com/office/drawing/2014/main" id="{DABCE9AF-77A5-4745-967C-D4DE400B8AD3}"/>
              </a:ext>
            </a:extLst>
          </p:cNvPr>
          <p:cNvSpPr>
            <a:spLocks noChangeAspect="1"/>
          </p:cNvSpPr>
          <p:nvPr/>
        </p:nvSpPr>
        <p:spPr>
          <a:xfrm>
            <a:off x="971640" y="235576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457</Words>
  <Application>Microsoft Office PowerPoint</Application>
  <PresentationFormat>On-screen Show (16:9)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Malgun Gothic</vt:lpstr>
      <vt:lpstr>Arial</vt:lpstr>
      <vt:lpstr>Cover and End Slide Master</vt:lpstr>
      <vt:lpstr>Contents Slide Master</vt:lpstr>
      <vt:lpstr>Section Break Slide Master</vt:lpstr>
      <vt:lpstr>Random Forest</vt:lpstr>
      <vt:lpstr>  What is Random Forest ?</vt:lpstr>
      <vt:lpstr> How Random Forest Work?</vt:lpstr>
      <vt:lpstr>  Random Forest Pseudocode</vt:lpstr>
      <vt:lpstr>Contoh Proses Pemilihan Fitur Acak</vt:lpstr>
      <vt:lpstr>Proses Pemilihan Fitur Acak</vt:lpstr>
      <vt:lpstr>Random Forest Algorithm Application</vt:lpstr>
      <vt:lpstr>Kelebihan dan Kekurang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Caesar Pamungkas</cp:lastModifiedBy>
  <cp:revision>140</cp:revision>
  <dcterms:created xsi:type="dcterms:W3CDTF">2016-11-07T07:00:36Z</dcterms:created>
  <dcterms:modified xsi:type="dcterms:W3CDTF">2018-05-02T09:14:15Z</dcterms:modified>
</cp:coreProperties>
</file>