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364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1" r:id="rId11"/>
    <p:sldId id="392" r:id="rId12"/>
    <p:sldId id="393" r:id="rId13"/>
    <p:sldId id="3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F92"/>
    <a:srgbClr val="009644"/>
    <a:srgbClr val="CCFFCC"/>
    <a:srgbClr val="CCECFF"/>
    <a:srgbClr val="007A37"/>
    <a:srgbClr val="00B050"/>
    <a:srgbClr val="71A531"/>
    <a:srgbClr val="56B141"/>
    <a:srgbClr val="3D6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83274" autoAdjust="0"/>
  </p:normalViewPr>
  <p:slideViewPr>
    <p:cSldViewPr snapToGrid="0">
      <p:cViewPr varScale="1">
        <p:scale>
          <a:sx n="61" d="100"/>
          <a:sy n="61" d="100"/>
        </p:scale>
        <p:origin x="12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0084-75DE-4A22-8E8F-AFE8A22BDBDC}" type="datetimeFigureOut">
              <a:rPr lang="id-ID" smtClean="0"/>
              <a:t>27/02/2018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7D34D-3A78-4F88-B314-7A9F006168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4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7D34D-3A78-4F88-B314-7A9F006168C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9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6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6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9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6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2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57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8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9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38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7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96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7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D34D-BEE1-4B05-8283-2A849F8E78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06C1-CCEE-4426-B28D-F3BEE0A9DD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303" y="1797566"/>
            <a:ext cx="10325262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9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cebook Letter Faces" pitchFamily="50" charset="0"/>
              </a:rPr>
              <a:t>SVM: Multiclass</a:t>
            </a:r>
            <a:endParaRPr lang="en-US" sz="99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acebook Letter Faces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4134" y="4154372"/>
            <a:ext cx="1537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prstClr val="white">
                    <a:lumMod val="95000"/>
                  </a:prstClr>
                </a:solidFill>
                <a:latin typeface="Hussar" pitchFamily="50" charset="0"/>
              </a:rPr>
              <a:t>Hermawan</a:t>
            </a:r>
            <a:endParaRPr lang="en-US" b="1" dirty="0">
              <a:solidFill>
                <a:prstClr val="white">
                  <a:lumMod val="95000"/>
                </a:prstClr>
              </a:solidFill>
              <a:latin typeface="Hussar" pitchFamily="50" charset="0"/>
            </a:endParaRPr>
          </a:p>
          <a:p>
            <a:pPr algn="ctr"/>
            <a:r>
              <a:rPr lang="en-US" b="1" dirty="0" smtClean="0">
                <a:solidFill>
                  <a:prstClr val="white">
                    <a:lumMod val="95000"/>
                  </a:prstClr>
                </a:solidFill>
                <a:latin typeface="Hussar" pitchFamily="50" charset="0"/>
              </a:rPr>
              <a:t>Ria</a:t>
            </a:r>
          </a:p>
          <a:p>
            <a:pPr algn="ctr"/>
            <a:r>
              <a:rPr lang="en-US" b="1" dirty="0" err="1" smtClean="0">
                <a:solidFill>
                  <a:prstClr val="white">
                    <a:lumMod val="95000"/>
                  </a:prstClr>
                </a:solidFill>
                <a:latin typeface="Hussar" pitchFamily="50" charset="0"/>
              </a:rPr>
              <a:t>Luthfiani</a:t>
            </a:r>
            <a:endParaRPr lang="en-US" b="1" dirty="0" smtClean="0">
              <a:solidFill>
                <a:prstClr val="white">
                  <a:lumMod val="95000"/>
                </a:prstClr>
              </a:solidFill>
              <a:latin typeface="Huss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”one-against-one”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29" y="2548041"/>
            <a:ext cx="5342127" cy="3694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8041"/>
            <a:ext cx="5774460" cy="3332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7187" y="1481959"/>
            <a:ext cx="3499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Contoh klasifikasi dengan metode One-against-one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0919" y="1481958"/>
            <a:ext cx="442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Contoh 6 SVM biner dengan metode One-against-one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7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”one-against-one”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data x </a:t>
            </a:r>
            <a:r>
              <a:rPr lang="en-US" dirty="0" err="1">
                <a:solidFill>
                  <a:schemeClr val="bg1"/>
                </a:solidFill>
              </a:rPr>
              <a:t>dimasukkan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𝑓(𝑥) </a:t>
            </a:r>
            <a:r>
              <a:rPr lang="en-US" dirty="0" smtClean="0">
                <a:solidFill>
                  <a:schemeClr val="bg1"/>
                </a:solidFill>
              </a:rPr>
              <a:t>= (</a:t>
            </a:r>
            <a:r>
              <a:rPr lang="en-US" dirty="0">
                <a:solidFill>
                  <a:schemeClr val="bg1"/>
                </a:solidFill>
              </a:rPr>
              <a:t>𝑤𝑦 )𝑇𝜙(𝑥) + 𝑏)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menyatakan</a:t>
            </a:r>
            <a:r>
              <a:rPr lang="en-US" dirty="0">
                <a:solidFill>
                  <a:schemeClr val="bg1"/>
                </a:solidFill>
              </a:rPr>
              <a:t> x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ditambah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data x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ditentukan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terbanyak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suaranya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indeksnya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kecil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dinyatakan</a:t>
            </a:r>
            <a:r>
              <a:rPr lang="en-US" dirty="0">
                <a:solidFill>
                  <a:schemeClr val="bg1"/>
                </a:solidFill>
              </a:rPr>
              <a:t> sebagai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data. </a:t>
            </a:r>
            <a:r>
              <a:rPr lang="en-US" dirty="0" err="1">
                <a:solidFill>
                  <a:schemeClr val="bg1"/>
                </a:solidFill>
              </a:rPr>
              <a:t>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pendekatan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k(k−</a:t>
            </a:r>
            <a:r>
              <a:rPr lang="en-US" dirty="0">
                <a:solidFill>
                  <a:schemeClr val="bg1"/>
                </a:solidFill>
              </a:rPr>
              <a:t>1)/ 2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permasalahan</a:t>
            </a:r>
            <a:r>
              <a:rPr lang="en-US" dirty="0">
                <a:solidFill>
                  <a:schemeClr val="bg1"/>
                </a:solidFill>
              </a:rPr>
              <a:t> quadratic programming yang </a:t>
            </a:r>
            <a:r>
              <a:rPr lang="en-US" dirty="0" err="1">
                <a:solidFill>
                  <a:schemeClr val="bg1"/>
                </a:solidFill>
              </a:rPr>
              <a:t>masing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2n </a:t>
            </a:r>
            <a:r>
              <a:rPr lang="en-US" dirty="0">
                <a:solidFill>
                  <a:schemeClr val="bg1"/>
                </a:solidFill>
              </a:rPr>
              <a:t>/ k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(n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r>
              <a:rPr lang="en-US" dirty="0">
                <a:solidFill>
                  <a:schemeClr val="bg1"/>
                </a:solidFill>
              </a:rPr>
              <a:t>).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Contohnya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permasalahan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klasifikasi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4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6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SVM </a:t>
            </a:r>
            <a:r>
              <a:rPr lang="en-US" dirty="0" err="1" smtClean="0">
                <a:solidFill>
                  <a:schemeClr val="bg1"/>
                </a:solidFill>
              </a:rPr>
              <a:t>biner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memprediksi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baru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7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0328" y="2450412"/>
            <a:ext cx="4870649" cy="1325563"/>
          </a:xfrm>
        </p:spPr>
        <p:txBody>
          <a:bodyPr>
            <a:normAutofit/>
          </a:bodyPr>
          <a:lstStyle/>
          <a:p>
            <a:r>
              <a:rPr lang="id-ID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TERIMAKASIH</a:t>
            </a:r>
            <a:endParaRPr lang="id-ID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002306"/>
            <a:ext cx="10340788" cy="134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81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 Class SVM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SVM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pertama</a:t>
            </a:r>
            <a:r>
              <a:rPr lang="en-US" dirty="0">
                <a:solidFill>
                  <a:schemeClr val="bg1"/>
                </a:solidFill>
              </a:rPr>
              <a:t> kali </a:t>
            </a:r>
            <a:r>
              <a:rPr lang="en-US" dirty="0" err="1">
                <a:solidFill>
                  <a:schemeClr val="bg1"/>
                </a:solidFill>
              </a:rPr>
              <a:t>diperkenalkan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Vapnik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mengklasifikasikan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kedalam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klasifikasi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biner</a:t>
            </a:r>
            <a:r>
              <a:rPr lang="en-US" dirty="0">
                <a:solidFill>
                  <a:schemeClr val="bg1"/>
                </a:solidFill>
              </a:rPr>
              <a:t>). </a:t>
            </a:r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lanjut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mengembangkan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SVM </a:t>
            </a:r>
            <a:r>
              <a:rPr lang="en-US" dirty="0" err="1" smtClean="0">
                <a:solidFill>
                  <a:schemeClr val="bg1"/>
                </a:solidFill>
              </a:rPr>
              <a:t>sehingga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mengklasifikasi</a:t>
            </a:r>
            <a:r>
              <a:rPr lang="en-US" dirty="0">
                <a:solidFill>
                  <a:schemeClr val="bg1"/>
                </a:solidFill>
              </a:rPr>
              <a:t> data yang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. Ada </a:t>
            </a:r>
            <a:r>
              <a:rPr lang="en-US" dirty="0" err="1" smtClean="0">
                <a:solidFill>
                  <a:schemeClr val="bg1"/>
                </a:solidFill>
              </a:rPr>
              <a:t>dua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pilihan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mengimplementasikan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multi class </a:t>
            </a:r>
            <a:r>
              <a:rPr lang="en-US" dirty="0">
                <a:solidFill>
                  <a:schemeClr val="bg1"/>
                </a:solidFill>
              </a:rPr>
              <a:t>SVM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menggabungkan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beberapa</a:t>
            </a:r>
            <a:r>
              <a:rPr lang="en-US" dirty="0" smtClean="0">
                <a:solidFill>
                  <a:schemeClr val="bg1"/>
                </a:solidFill>
              </a:rPr>
              <a:t> SVM </a:t>
            </a:r>
            <a:r>
              <a:rPr lang="en-US" dirty="0" err="1">
                <a:solidFill>
                  <a:schemeClr val="bg1"/>
                </a:solidFill>
              </a:rPr>
              <a:t>biner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menggabungkan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data yang </a:t>
            </a:r>
            <a:r>
              <a:rPr lang="en-US" dirty="0" err="1">
                <a:solidFill>
                  <a:schemeClr val="bg1"/>
                </a:solidFill>
              </a:rPr>
              <a:t>terdiri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permasalah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optimasi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pendekatan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kedua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permasalahan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yang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diselesaikan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rumit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09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SVM Multi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Pengolahan</a:t>
            </a:r>
            <a:r>
              <a:rPr lang="en-US" dirty="0" smtClean="0">
                <a:solidFill>
                  <a:schemeClr val="bg1"/>
                </a:solidFill>
              </a:rPr>
              <a:t> Citra :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temu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kembali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citra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tanpa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SVM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  <a:effectLst/>
              </a:rPr>
              <a:t>dan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temu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kembali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citra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Pengolahan</a:t>
            </a:r>
            <a:r>
              <a:rPr lang="en-US" dirty="0" smtClean="0">
                <a:solidFill>
                  <a:schemeClr val="bg1"/>
                </a:solidFill>
              </a:rPr>
              <a:t> Video :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konten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berbasis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audio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klasifikasi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dan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pengambilan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Mining : </a:t>
            </a:r>
            <a:r>
              <a:rPr lang="fi-FI" dirty="0" smtClean="0">
                <a:solidFill>
                  <a:schemeClr val="bg1"/>
                </a:solidFill>
                <a:effectLst/>
              </a:rPr>
              <a:t>Memprediksi Kelas Resiko Pemberian Kredit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Klasifikasi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Dokumen</a:t>
            </a:r>
            <a:r>
              <a:rPr lang="en-US" dirty="0" smtClean="0">
                <a:solidFill>
                  <a:schemeClr val="bg1"/>
                </a:solidFill>
              </a:rPr>
              <a:t> Web :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untuk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Ekstraksi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Informasi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dari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Dokumen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Teks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effectLst/>
              </a:rPr>
              <a:t>Peramalan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(Forecasting)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9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Metode</a:t>
            </a:r>
            <a:r>
              <a:rPr lang="en-US" dirty="0" smtClean="0">
                <a:solidFill>
                  <a:schemeClr val="bg1"/>
                </a:solidFill>
              </a:rPr>
              <a:t> SVM  Multi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One-</a:t>
            </a:r>
            <a:r>
              <a:rPr lang="en-US" dirty="0" err="1" smtClean="0">
                <a:solidFill>
                  <a:schemeClr val="bg1"/>
                </a:solidFill>
              </a:rPr>
              <a:t>againts</a:t>
            </a:r>
            <a:r>
              <a:rPr lang="en-US" dirty="0" smtClean="0">
                <a:solidFill>
                  <a:schemeClr val="bg1"/>
                </a:solidFill>
              </a:rPr>
              <a:t>-all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–</a:t>
            </a:r>
            <a:r>
              <a:rPr lang="en-US" dirty="0" err="1" smtClean="0">
                <a:solidFill>
                  <a:schemeClr val="bg1"/>
                </a:solidFill>
              </a:rPr>
              <a:t>againts</a:t>
            </a:r>
            <a:r>
              <a:rPr lang="en-US" dirty="0" smtClean="0">
                <a:solidFill>
                  <a:schemeClr val="bg1"/>
                </a:solidFill>
              </a:rPr>
              <a:t>-one</a:t>
            </a:r>
          </a:p>
          <a:p>
            <a:r>
              <a:rPr lang="en-US" dirty="0">
                <a:solidFill>
                  <a:schemeClr val="bg1"/>
                </a:solidFill>
              </a:rPr>
              <a:t>DAGSVM (</a:t>
            </a:r>
            <a:r>
              <a:rPr lang="en-US" dirty="0" smtClean="0">
                <a:solidFill>
                  <a:schemeClr val="bg1"/>
                </a:solidFill>
              </a:rPr>
              <a:t>Directed </a:t>
            </a:r>
            <a:r>
              <a:rPr lang="en-US" dirty="0">
                <a:solidFill>
                  <a:schemeClr val="bg1"/>
                </a:solidFill>
              </a:rPr>
              <a:t>Acyclic Graph SVM 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8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9918" y="1285860"/>
            <a:ext cx="600079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8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One-againts-all</a:t>
            </a:r>
            <a:endParaRPr lang="en-US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52003" y="1485735"/>
            <a:ext cx="5087993" cy="500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76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One-againts-one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9852" y="1714488"/>
            <a:ext cx="728667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797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DAGSVM (Directed Acyclic Graph SVM )</a:t>
            </a:r>
            <a:br>
              <a:rPr lang="en-US" sz="3600" dirty="0"/>
            </a:br>
            <a:endParaRPr lang="id-ID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8950" y="1662906"/>
            <a:ext cx="61341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474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SVM  Multi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”one-against-one”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dibangun</a:t>
            </a:r>
            <a:r>
              <a:rPr lang="en-US" dirty="0" smtClean="0">
                <a:solidFill>
                  <a:schemeClr val="bg1"/>
                </a:solidFill>
              </a:rPr>
              <a:t> 𝑘</a:t>
            </a:r>
            <a:r>
              <a:rPr lang="en-US" dirty="0">
                <a:solidFill>
                  <a:schemeClr val="bg1"/>
                </a:solidFill>
              </a:rPr>
              <a:t>(𝑘−1</a:t>
            </a:r>
            <a:r>
              <a:rPr lang="en-US" dirty="0" smtClean="0">
                <a:solidFill>
                  <a:schemeClr val="bg1"/>
                </a:solidFill>
              </a:rPr>
              <a:t>)/2 </a:t>
            </a:r>
            <a:r>
              <a:rPr lang="en-US" dirty="0" err="1" smtClean="0">
                <a:solidFill>
                  <a:schemeClr val="bg1"/>
                </a:solidFill>
              </a:rPr>
              <a:t>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model </a:t>
            </a:r>
            <a:r>
              <a:rPr lang="en-US" dirty="0" err="1" smtClean="0">
                <a:solidFill>
                  <a:schemeClr val="bg1"/>
                </a:solidFill>
              </a:rPr>
              <a:t>klasifikasi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biner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(k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).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model </a:t>
            </a:r>
            <a:r>
              <a:rPr lang="en-US" dirty="0" err="1">
                <a:solidFill>
                  <a:schemeClr val="bg1"/>
                </a:solidFill>
              </a:rPr>
              <a:t>klasifikasi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dilatih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14 </a:t>
            </a:r>
            <a:r>
              <a:rPr lang="en-US" dirty="0" err="1" smtClean="0">
                <a:solidFill>
                  <a:schemeClr val="bg1"/>
                </a:solidFill>
              </a:rPr>
              <a:t>dua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ke-i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-j,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pencarian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solusi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persoalan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konstrain</a:t>
            </a:r>
            <a:r>
              <a:rPr lang="en-US" dirty="0">
                <a:solidFill>
                  <a:schemeClr val="bg1"/>
                </a:solidFill>
              </a:rPr>
              <a:t> sebagai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25" y="3602120"/>
            <a:ext cx="5283609" cy="28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358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Facebook Letter Faces</vt:lpstr>
      <vt:lpstr>Hussar</vt:lpstr>
      <vt:lpstr>1_Office Theme</vt:lpstr>
      <vt:lpstr>2_Office Theme</vt:lpstr>
      <vt:lpstr>PowerPoint Presentation</vt:lpstr>
      <vt:lpstr>Multi Class SVM</vt:lpstr>
      <vt:lpstr>Aplikasi yang menggunakan SVM Multi Class</vt:lpstr>
      <vt:lpstr>Metode SVM  Multi Class</vt:lpstr>
      <vt:lpstr>PowerPoint Presentation</vt:lpstr>
      <vt:lpstr>One-againts-all</vt:lpstr>
      <vt:lpstr>One-againts-one</vt:lpstr>
      <vt:lpstr>DAGSVM (Directed Acyclic Graph SVM ) </vt:lpstr>
      <vt:lpstr>Contoh Metode SVM  Multi Class</vt:lpstr>
      <vt:lpstr>Metode ”one-against-one” </vt:lpstr>
      <vt:lpstr>Metode ”one-against-one”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NDING-DING</dc:title>
  <dc:creator>LanangArifianto</dc:creator>
  <cp:lastModifiedBy>Windows User</cp:lastModifiedBy>
  <cp:revision>411</cp:revision>
  <dcterms:created xsi:type="dcterms:W3CDTF">2015-12-05T11:19:46Z</dcterms:created>
  <dcterms:modified xsi:type="dcterms:W3CDTF">2018-02-27T08:14:39Z</dcterms:modified>
</cp:coreProperties>
</file>