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embeddedFontLst>
    <p:embeddedFont>
      <p:font typeface="Questrial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453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02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157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74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68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05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19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780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164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964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031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26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13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90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651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20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65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68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746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55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0" t="0" r="0" b="0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Shape 2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Shape 8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0" t="0" r="0" b="0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Shape 3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estrial"/>
              <a:buNone/>
              <a:defRPr sz="23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estrial"/>
              <a:buNone/>
              <a:defRPr sz="23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Questrial"/>
              <a:buNone/>
              <a:defRPr sz="4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estrial"/>
              <a:buChar char=" 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Shape 7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Shape 1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Questrial"/>
              <a:buNone/>
            </a:pPr>
            <a:r>
              <a:rPr lang="en-US" sz="45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REINFORCEMENT LEARNING : VALUE ITERATION AND POLICY ITERATION , Q-LEARNING </a:t>
            </a:r>
            <a:endParaRPr sz="45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lang="en-US"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KEL I : </a:t>
            </a:r>
            <a:br>
              <a:rPr lang="en-US"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Regy Arya Adhi Pratama</a:t>
            </a:r>
            <a:br>
              <a:rPr lang="en-US"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Irfan M Fauzi</a:t>
            </a:r>
            <a:endParaRPr sz="18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50" y="51138"/>
            <a:ext cx="10167022" cy="67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Q-Learning algorithm goes as follows:</a:t>
            </a:r>
            <a:endParaRPr sz="360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47875" y="2002600"/>
            <a:ext cx="11505600" cy="48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1. Set the gamma parameter, and environment rewards in matrix 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2. Initialize matrix Q to zero.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3. For each episode: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90500" marR="1905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a random initial state.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90500" marR="1905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 While the goal state hasn't been reached.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marR="190500" lvl="0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one among all possible actions for the current state.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marR="1905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this possible action, consider going to the next state.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marR="1905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 maximum Q value for this next state based on all possible actions.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marR="1905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Compute: Q(state, action) = R(state, action) + Gamma * Max[Q(next state, all actions)]</a:t>
            </a:r>
            <a:endParaRPr sz="18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47700" marR="1905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the next state as the current state.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90500" marR="190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 Do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End For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000" y="935175"/>
            <a:ext cx="6396590" cy="49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80803" y="1246900"/>
            <a:ext cx="9720000" cy="4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Assign Gamma  = 0.8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Initial State Agen = Room 1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Room 1 dapat berpindah ke Room 3 dan 5. Kita akan ambil room 5 sebagai next state.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Bayangkan agen sekarang ada di room 5. Dari room 5 dapat berpindah ke room 1, 4 , dan 5.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Compute dan update matrix Q</a:t>
            </a:r>
            <a:endParaRPr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Jika sudah mencapai goal state maka bisa dikatakan satu episode dan dapat ganti dengan initial state yang lain.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Q(state, action) = R(state, action) + Gamma * Max[Q(next state, all actions)]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Q(1, 5) = R(1, 5) + 0.8 * Max[Q(5, 1), Q(5, 4), Q(5, 5)] = 100 + 0.8 * 0 = 100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375" y="612975"/>
            <a:ext cx="8640050" cy="56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75" y="813012"/>
            <a:ext cx="10374250" cy="52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95" y="1118125"/>
            <a:ext cx="8797100" cy="46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 to utilize the Q matrix:</a:t>
            </a:r>
            <a:endParaRPr sz="3000"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0" marR="190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Set current state = initial state.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90500" marR="1905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From current state, find the action with the highest Q value.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90500" marR="1905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Set current state = next state.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90500" marR="1905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Repeat Steps 2 and 3 until current state = goal state.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algorithm above will return the sequence of states from the initial state to the goal state.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425" y="334751"/>
            <a:ext cx="8841025" cy="58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Sumber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Studi kasus : http://mnemstudio.org/path-finding-q-learning-tutorial.htm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24128" y="1584960"/>
            <a:ext cx="9720072" cy="38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PERBEDAAN POLICY ITERATION DAN VALUE ITERATION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5355844" y="4754880"/>
            <a:ext cx="1056640" cy="174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024128" y="2461845"/>
            <a:ext cx="9720072" cy="1019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TRIMAKASIH : )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POLICY ITERATION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Iterasi Kebijkan pada umumnya merupakan peningkatan dari nilai iterasi karena kebijakan sering menyatu jauh sebelum nilai dilakukan , jadi kita bergantian antara evaluasi kebijakan dan langkat-langkah perbaikan polisi pada langkah pertama , kita asumsikan kita diberi Phi polisi dan harus mencari tahu utilitas yang diharapkan dari masing-masingnya  ketika mengeksekusi Phi. Nilai-nilai ini dicirikan oleh persamaan berikut .</a:t>
            </a:r>
            <a:endParaRPr/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Shape 107" descr=" V_{i+1}(s) := \max_a \left\{ \sum_{s'} P_a(s,s') \left( R_a(s,s') + \gamma V_i(s') \right) \right\}, 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128" y="4297680"/>
            <a:ext cx="8985739" cy="1321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024128" y="5940028"/>
            <a:ext cx="943871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Dan itu mengulang sampai kita mengatakan untuk berhenti.</a:t>
            </a:r>
            <a:endParaRPr sz="2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VALUE ITERATION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(yang </a:t>
            </a:r>
            <a:r>
              <a:rPr lang="en-US" dirty="0" err="1"/>
              <a:t>ditingkatkan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berulang</a:t>
            </a:r>
            <a:r>
              <a:rPr lang="en-US" dirty="0"/>
              <a:t> ,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optimal.</a:t>
            </a:r>
          </a:p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optimal ,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oprator</a:t>
            </a:r>
            <a:r>
              <a:rPr lang="en-US" dirty="0"/>
              <a:t> Bellman yang optimal.</a:t>
            </a:r>
          </a:p>
          <a:p>
            <a:pPr marL="91440" marR="0" lvl="0" indent="482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,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 err="1"/>
              <a:t>Namun</a:t>
            </a:r>
            <a:r>
              <a:rPr lang="en-US" dirty="0"/>
              <a:t> , </a:t>
            </a:r>
            <a:r>
              <a:rPr lang="en-US" dirty="0" err="1"/>
              <a:t>oprator</a:t>
            </a:r>
            <a:r>
              <a:rPr lang="en-US" dirty="0"/>
              <a:t> Bellman yang optimal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oprator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, yang </a:t>
            </a:r>
            <a:r>
              <a:rPr lang="en-US" dirty="0" err="1"/>
              <a:t>tidak</a:t>
            </a:r>
            <a:r>
              <a:rPr lang="en-US" dirty="0"/>
              <a:t> linier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hibrida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murni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murni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30380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Q-LEARNING ?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Q-Learning adalah teknik belajar penguatan tanpa model. Ia mampu membandingkan utilitas yang diharapkan dari tindakan yang tersedia (untuk keadaan tertentu) tanpa memerlukan model lingkungan. Selain itu , Q-Learning dapat menangani masalah dengan transisi dan hadiah stochastic, tanpa membutuhkan adaptasi.</a:t>
            </a: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024128" y="2637692"/>
            <a:ext cx="9720072" cy="135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STUDY KASUS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229600" y="2637692"/>
            <a:ext cx="1793631" cy="10726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25" y="463838"/>
            <a:ext cx="10227151" cy="59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50" y="154513"/>
            <a:ext cx="10030700" cy="65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536</Words>
  <Application>Microsoft Office PowerPoint</Application>
  <PresentationFormat>Widescreen</PresentationFormat>
  <Paragraphs>44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Questrial</vt:lpstr>
      <vt:lpstr>Noto Sans Symbols</vt:lpstr>
      <vt:lpstr>Integral</vt:lpstr>
      <vt:lpstr>REINFORCEMENT LEARNING : VALUE ITERATION AND POLICY ITERATION , Q-LEARNING </vt:lpstr>
      <vt:lpstr>PERBEDAAN POLICY ITERATION DAN VALUE ITERATION</vt:lpstr>
      <vt:lpstr>POLICY ITERATION</vt:lpstr>
      <vt:lpstr>VALUE ITERATION</vt:lpstr>
      <vt:lpstr>KESIMPULAN</vt:lpstr>
      <vt:lpstr>Q-LEARNING ?</vt:lpstr>
      <vt:lpstr>STUDY KASUS</vt:lpstr>
      <vt:lpstr>PowerPoint Presentation</vt:lpstr>
      <vt:lpstr>PowerPoint Presentation</vt:lpstr>
      <vt:lpstr>PowerPoint Presentation</vt:lpstr>
      <vt:lpstr>The Q-Learning algorithm goes as follows: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to utilize the Q matrix:</vt:lpstr>
      <vt:lpstr>PowerPoint Presentation</vt:lpstr>
      <vt:lpstr>Sumber</vt:lpstr>
      <vt:lpstr>TRIMAKASIH : 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: VALUE ITERATION AND POLICY ITERATION , Q-LEARNING </dc:title>
  <cp:lastModifiedBy>reggy</cp:lastModifiedBy>
  <cp:revision>3</cp:revision>
  <dcterms:modified xsi:type="dcterms:W3CDTF">2018-04-17T06:43:01Z</dcterms:modified>
</cp:coreProperties>
</file>