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0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037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9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1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1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CCC3B8-27C0-4DDA-8D10-2306FEFB0E2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52A4-4969-4BED-A05D-63E2847D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8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67" y="789139"/>
            <a:ext cx="9792793" cy="2409962"/>
          </a:xfrm>
        </p:spPr>
        <p:txBody>
          <a:bodyPr/>
          <a:lstStyle/>
          <a:p>
            <a:pPr algn="ctr"/>
            <a:r>
              <a:rPr lang="en-US" dirty="0" smtClean="0"/>
              <a:t>ENSEMBLE METHODS</a:t>
            </a:r>
            <a:br>
              <a:rPr lang="en-US" dirty="0" smtClean="0"/>
            </a:br>
            <a:r>
              <a:rPr lang="en-US" dirty="0" smtClean="0"/>
              <a:t>-RANDOM FOREST-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329" y="3407078"/>
            <a:ext cx="10757297" cy="3044522"/>
          </a:xfrm>
        </p:spPr>
        <p:txBody>
          <a:bodyPr>
            <a:normAutofit/>
          </a:bodyPr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smtClean="0"/>
              <a:t>k :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DenNy</a:t>
            </a:r>
            <a:r>
              <a:rPr lang="en-US" dirty="0" smtClean="0"/>
              <a:t> </a:t>
            </a:r>
            <a:r>
              <a:rPr lang="en-US" dirty="0" err="1" smtClean="0"/>
              <a:t>maulana</a:t>
            </a:r>
            <a:r>
              <a:rPr lang="en-US" dirty="0"/>
              <a:t> (</a:t>
            </a:r>
            <a:r>
              <a:rPr lang="en-US" dirty="0" smtClean="0"/>
              <a:t>1301154277)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Anggi</a:t>
            </a:r>
            <a:r>
              <a:rPr lang="en-US" dirty="0" smtClean="0"/>
              <a:t> </a:t>
            </a:r>
            <a:r>
              <a:rPr lang="en-US" dirty="0" smtClean="0"/>
              <a:t>YUNIAR </a:t>
            </a:r>
            <a:r>
              <a:rPr lang="en-US" dirty="0"/>
              <a:t>PUTRI (1301154492)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Hanna </a:t>
            </a:r>
            <a:r>
              <a:rPr lang="en-US" dirty="0" err="1" smtClean="0"/>
              <a:t>aFIAH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1301178591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Arif</a:t>
            </a:r>
            <a:r>
              <a:rPr lang="en-US" dirty="0" smtClean="0"/>
              <a:t> </a:t>
            </a:r>
            <a:r>
              <a:rPr lang="en-US" dirty="0" err="1" smtClean="0"/>
              <a:t>syaiful</a:t>
            </a:r>
            <a:r>
              <a:rPr lang="en-US" dirty="0" smtClean="0"/>
              <a:t> r</a:t>
            </a:r>
            <a:r>
              <a:rPr lang="en-US" dirty="0"/>
              <a:t>. (1301178592)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Hana </a:t>
            </a:r>
            <a:r>
              <a:rPr lang="en-US" dirty="0" err="1" smtClean="0"/>
              <a:t>aprillia</a:t>
            </a:r>
            <a:r>
              <a:rPr lang="en-US" dirty="0" smtClean="0"/>
              <a:t> d</a:t>
            </a:r>
            <a:r>
              <a:rPr lang="en-US" dirty="0"/>
              <a:t>. (1301178600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Telkom university | If3902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3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15" y="1705580"/>
            <a:ext cx="6058746" cy="27054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7" y="4645024"/>
            <a:ext cx="3757613" cy="9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4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62" y="1969021"/>
            <a:ext cx="6639852" cy="39057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0" y="2008187"/>
            <a:ext cx="3498850" cy="9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5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2" y="1957911"/>
            <a:ext cx="6639852" cy="387721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62" y="1941512"/>
            <a:ext cx="3881438" cy="11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6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8" y="2210327"/>
            <a:ext cx="6620799" cy="38295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12" y="2211387"/>
            <a:ext cx="3367088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7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04" y="1994421"/>
            <a:ext cx="7116168" cy="39057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37" y="1987550"/>
            <a:ext cx="3459163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8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7" y="1900238"/>
            <a:ext cx="5981362" cy="419576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0" y="1906587"/>
            <a:ext cx="3270250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9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7" y="1887538"/>
            <a:ext cx="6000822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37" y="1930399"/>
            <a:ext cx="3636963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10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4" y="1798638"/>
            <a:ext cx="6079408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1828800"/>
            <a:ext cx="3336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11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1" y="1925638"/>
            <a:ext cx="6434574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1936750"/>
            <a:ext cx="3384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12 – Tree 22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20" y="1836738"/>
            <a:ext cx="6397735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1843087"/>
            <a:ext cx="3530600" cy="11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57" y="2469406"/>
            <a:ext cx="9404723" cy="1050405"/>
          </a:xfrm>
        </p:spPr>
        <p:txBody>
          <a:bodyPr/>
          <a:lstStyle/>
          <a:p>
            <a:r>
              <a:rPr lang="en-US" dirty="0" smtClean="0"/>
              <a:t>APA ITU RANDOM FOREST 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3770" y="3160427"/>
            <a:ext cx="9404723" cy="772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/>
              <a:t>Random Forest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algoritma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</a:t>
            </a:r>
            <a:r>
              <a:rPr lang="en-US" sz="1400" i="1" dirty="0" smtClean="0"/>
              <a:t>forest</a:t>
            </a:r>
            <a:r>
              <a:rPr lang="en-US" sz="1400" dirty="0" smtClean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sejumlah</a:t>
            </a:r>
            <a:r>
              <a:rPr lang="en-US" sz="1400" dirty="0"/>
              <a:t> </a:t>
            </a:r>
            <a:r>
              <a:rPr lang="en-US" sz="1400" i="1" dirty="0" smtClean="0"/>
              <a:t>decision tree.</a:t>
            </a:r>
          </a:p>
          <a:p>
            <a:r>
              <a:rPr lang="en-US" sz="1400" i="1" dirty="0" smtClean="0"/>
              <a:t>Ada </a:t>
            </a:r>
            <a:r>
              <a:rPr lang="en-US" sz="1400" i="1" dirty="0" err="1"/>
              <a:t>hubungan</a:t>
            </a:r>
            <a:r>
              <a:rPr lang="en-US" sz="1400" i="1" dirty="0"/>
              <a:t> </a:t>
            </a:r>
            <a:r>
              <a:rPr lang="en-US" sz="1400" i="1" dirty="0" err="1" smtClean="0"/>
              <a:t>antara</a:t>
            </a:r>
            <a:r>
              <a:rPr lang="en-US" sz="1400" i="1" dirty="0" smtClean="0"/>
              <a:t> </a:t>
            </a:r>
            <a:r>
              <a:rPr lang="en-US" sz="1400" i="1" dirty="0" err="1"/>
              <a:t>jumlah</a:t>
            </a:r>
            <a:r>
              <a:rPr lang="en-US" sz="1400" i="1" dirty="0"/>
              <a:t> </a:t>
            </a:r>
            <a:r>
              <a:rPr lang="en-US" sz="1400" i="1" dirty="0" err="1"/>
              <a:t>pohon</a:t>
            </a:r>
            <a:r>
              <a:rPr lang="en-US" sz="1400" i="1" dirty="0"/>
              <a:t> </a:t>
            </a:r>
            <a:r>
              <a:rPr lang="en-US" sz="1400" i="1" dirty="0" err="1" smtClean="0"/>
              <a:t>pada</a:t>
            </a:r>
            <a:r>
              <a:rPr lang="en-US" sz="1400" i="1" dirty="0" smtClean="0"/>
              <a:t> forest </a:t>
            </a:r>
            <a:r>
              <a:rPr lang="en-US" sz="1400" i="1" dirty="0" err="1" smtClean="0"/>
              <a:t>dan</a:t>
            </a:r>
            <a:r>
              <a:rPr lang="en-US" sz="1400" i="1" dirty="0" smtClean="0"/>
              <a:t> </a:t>
            </a:r>
            <a:r>
              <a:rPr lang="en-US" sz="1400" i="1" dirty="0" err="1"/>
              <a:t>hasil</a:t>
            </a:r>
            <a:r>
              <a:rPr lang="en-US" sz="1400" i="1" dirty="0"/>
              <a:t> yang </a:t>
            </a:r>
            <a:r>
              <a:rPr lang="en-US" sz="1400" i="1" dirty="0" err="1"/>
              <a:t>didapatnya</a:t>
            </a:r>
            <a:r>
              <a:rPr lang="en-US" sz="1400" i="1" dirty="0"/>
              <a:t>: </a:t>
            </a:r>
            <a:r>
              <a:rPr lang="en-US" sz="1400" i="1" dirty="0" err="1"/>
              <a:t>semakin</a:t>
            </a:r>
            <a:r>
              <a:rPr lang="en-US" sz="1400" i="1" dirty="0"/>
              <a:t> </a:t>
            </a:r>
            <a:r>
              <a:rPr lang="en-US" sz="1400" i="1" dirty="0" err="1"/>
              <a:t>besar</a:t>
            </a:r>
            <a:r>
              <a:rPr lang="en-US" sz="1400" i="1" dirty="0"/>
              <a:t> </a:t>
            </a:r>
            <a:r>
              <a:rPr lang="en-US" sz="1400" i="1" dirty="0" err="1"/>
              <a:t>jumlah</a:t>
            </a:r>
            <a:r>
              <a:rPr lang="en-US" sz="1400" i="1" dirty="0"/>
              <a:t> </a:t>
            </a:r>
            <a:r>
              <a:rPr lang="en-US" sz="1400" i="1" dirty="0" err="1"/>
              <a:t>pohon</a:t>
            </a:r>
            <a:r>
              <a:rPr lang="en-US" sz="1400" i="1" dirty="0"/>
              <a:t>, </a:t>
            </a:r>
            <a:r>
              <a:rPr lang="en-US" sz="1400" i="1" dirty="0" err="1"/>
              <a:t>semakin</a:t>
            </a:r>
            <a:r>
              <a:rPr lang="en-US" sz="1400" i="1" dirty="0"/>
              <a:t> </a:t>
            </a:r>
            <a:r>
              <a:rPr lang="en-US" sz="1400" i="1" dirty="0" err="1"/>
              <a:t>akurat</a:t>
            </a:r>
            <a:r>
              <a:rPr lang="en-US" sz="1400" i="1" dirty="0"/>
              <a:t> </a:t>
            </a:r>
            <a:r>
              <a:rPr lang="en-US" sz="1400" i="1" dirty="0" err="1"/>
              <a:t>hasilnya</a:t>
            </a:r>
            <a:r>
              <a:rPr lang="en-US" sz="1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1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23 – Tree 33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94" y="1925638"/>
            <a:ext cx="6381387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37" y="1944687"/>
            <a:ext cx="3090863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34 – Tree 44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9" y="2014538"/>
            <a:ext cx="6417518" cy="419576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020887"/>
            <a:ext cx="3062288" cy="9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tree yang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42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787" y="2281518"/>
            <a:ext cx="9404723" cy="849989"/>
          </a:xfrm>
        </p:spPr>
        <p:txBody>
          <a:bodyPr/>
          <a:lstStyle/>
          <a:p>
            <a:r>
              <a:rPr lang="en-US" dirty="0" smtClean="0"/>
              <a:t>REFERENSI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08" y="2929740"/>
            <a:ext cx="9385974" cy="1667311"/>
          </a:xfrm>
        </p:spPr>
        <p:txBody>
          <a:bodyPr/>
          <a:lstStyle/>
          <a:p>
            <a:r>
              <a:rPr lang="en-US" dirty="0"/>
              <a:t>https://medium.com/@</a:t>
            </a:r>
            <a:r>
              <a:rPr lang="en-US" dirty="0" smtClean="0"/>
              <a:t>Synced/how-random-forest-algorithm-works-in-machine-learning-3c0fe15b6674 </a:t>
            </a:r>
          </a:p>
          <a:p>
            <a:r>
              <a:rPr lang="en-US" dirty="0"/>
              <a:t>https://www.youtube.com/watch?v=D_2LkhMJcfY</a:t>
            </a:r>
          </a:p>
        </p:txBody>
      </p:sp>
    </p:spTree>
    <p:extLst>
      <p:ext uri="{BB962C8B-B14F-4D97-AF65-F5344CB8AC3E}">
        <p14:creationId xmlns:p14="http://schemas.microsoft.com/office/powerpoint/2010/main" val="20062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53" y="1630165"/>
            <a:ext cx="9404723" cy="799885"/>
          </a:xfrm>
        </p:spPr>
        <p:txBody>
          <a:bodyPr/>
          <a:lstStyle/>
          <a:p>
            <a:r>
              <a:rPr lang="en-US" dirty="0" smtClean="0"/>
              <a:t>KEUNTUNGAN RANDOM FOREST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297" y="2430050"/>
            <a:ext cx="9323343" cy="4908114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Random Forest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Random Forest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dataset </a:t>
            </a:r>
            <a:r>
              <a:rPr lang="en-US" dirty="0" err="1"/>
              <a:t>pelatihan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mengklasifiksi</a:t>
            </a:r>
            <a:r>
              <a:rPr lang="en-US" dirty="0" smtClean="0"/>
              <a:t> data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dataset yang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61" y="2394252"/>
            <a:ext cx="9404723" cy="912619"/>
          </a:xfrm>
        </p:spPr>
        <p:txBody>
          <a:bodyPr/>
          <a:lstStyle/>
          <a:p>
            <a:r>
              <a:rPr lang="en-US" dirty="0" smtClean="0"/>
              <a:t>KEKURANGAN </a:t>
            </a:r>
            <a:r>
              <a:rPr lang="en-US" dirty="0"/>
              <a:t>RANDOM FOREST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00" y="3155208"/>
            <a:ext cx="9005192" cy="1867729"/>
          </a:xfrm>
        </p:spPr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pengklasifikasian</a:t>
            </a:r>
            <a:r>
              <a:rPr lang="en-US" dirty="0" smtClean="0"/>
              <a:t> data.</a:t>
            </a:r>
          </a:p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1586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36" y="1980893"/>
            <a:ext cx="9404723" cy="1400530"/>
          </a:xfrm>
        </p:spPr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Random </a:t>
            </a:r>
            <a:r>
              <a:rPr lang="en-US" dirty="0"/>
              <a:t>Forest </a:t>
            </a:r>
            <a:r>
              <a:rPr lang="en-US" dirty="0" smtClean="0"/>
              <a:t>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52" y="3355626"/>
            <a:ext cx="9919592" cy="2406348"/>
          </a:xfrm>
        </p:spPr>
        <p:txBody>
          <a:bodyPr/>
          <a:lstStyle/>
          <a:p>
            <a:r>
              <a:rPr lang="en-US" dirty="0" err="1" smtClean="0"/>
              <a:t>Kedokteran</a:t>
            </a:r>
            <a:r>
              <a:rPr lang="en-US" dirty="0"/>
              <a:t>	</a:t>
            </a:r>
            <a:r>
              <a:rPr lang="en-US" dirty="0" smtClean="0"/>
              <a:t>   :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, </a:t>
            </a:r>
            <a:r>
              <a:rPr lang="en-US" dirty="0" err="1" smtClean="0"/>
              <a:t>identifikasi</a:t>
            </a:r>
            <a:r>
              <a:rPr lang="en-US" dirty="0" smtClean="0"/>
              <a:t> 					     </a:t>
            </a:r>
            <a:r>
              <a:rPr lang="en-US" dirty="0" err="1" smtClean="0"/>
              <a:t>penyakit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Bank 		   :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menguntungkan</a:t>
            </a:r>
            <a:r>
              <a:rPr lang="en-US" dirty="0" smtClean="0"/>
              <a:t> 					          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E-Commerce : </a:t>
            </a:r>
            <a:r>
              <a:rPr lang="en-US" dirty="0" err="1" smtClean="0"/>
              <a:t>memprediksikan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STUDI KASUS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Memiliki</a:t>
            </a:r>
            <a:r>
              <a:rPr lang="en-US" dirty="0" smtClean="0"/>
              <a:t> 4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endParaRPr lang="en-US" dirty="0" smtClean="0"/>
          </a:p>
          <a:p>
            <a:r>
              <a:rPr lang="en-US" dirty="0" smtClean="0"/>
              <a:t>Label </a:t>
            </a:r>
            <a:r>
              <a:rPr lang="en-US" dirty="0" err="1" smtClean="0"/>
              <a:t>antara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</a:t>
            </a:r>
          </a:p>
          <a:p>
            <a:r>
              <a:rPr lang="en-US" dirty="0" smtClean="0"/>
              <a:t>3200 data train</a:t>
            </a:r>
          </a:p>
          <a:p>
            <a:r>
              <a:rPr lang="en-US" dirty="0" smtClean="0"/>
              <a:t>800 data test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8" y="3929010"/>
            <a:ext cx="364858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0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69" y="1918386"/>
            <a:ext cx="4391638" cy="15432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4" y="3862387"/>
            <a:ext cx="3406776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0" y="1767501"/>
            <a:ext cx="5410955" cy="25816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4710112"/>
            <a:ext cx="2889250" cy="9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257</Words>
  <Application>Microsoft Office PowerPoint</Application>
  <PresentationFormat>Custom</PresentationFormat>
  <Paragraphs>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</vt:lpstr>
      <vt:lpstr>ENSEMBLE METHODS -RANDOM FOREST-</vt:lpstr>
      <vt:lpstr>APA ITU RANDOM FOREST ?</vt:lpstr>
      <vt:lpstr>KEUNTUNGAN RANDOM FOREST </vt:lpstr>
      <vt:lpstr>KEKURANGAN RANDOM FOREST </vt:lpstr>
      <vt:lpstr>Penggunaan Random Forest di Dunia Nyata</vt:lpstr>
      <vt:lpstr>STUDI KASUS</vt:lpstr>
      <vt:lpstr>Data set</vt:lpstr>
      <vt:lpstr>Tree 1</vt:lpstr>
      <vt:lpstr>Tree 2</vt:lpstr>
      <vt:lpstr>Tree 3</vt:lpstr>
      <vt:lpstr>Tree 4</vt:lpstr>
      <vt:lpstr>Tree 5</vt:lpstr>
      <vt:lpstr>Tree 6</vt:lpstr>
      <vt:lpstr>Tree 7</vt:lpstr>
      <vt:lpstr>Tree 8</vt:lpstr>
      <vt:lpstr>Tree 9</vt:lpstr>
      <vt:lpstr>Tree 10</vt:lpstr>
      <vt:lpstr>Tree 11</vt:lpstr>
      <vt:lpstr>Tree 12 – Tree 22</vt:lpstr>
      <vt:lpstr>Tree 23 – Tree 33</vt:lpstr>
      <vt:lpstr>Tree 34 – Tree 44</vt:lpstr>
      <vt:lpstr>Kesimpulan dari studi kasus</vt:lpstr>
      <vt:lpstr>REFERENSI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METHODS -RANDOM FOREST-</dc:title>
  <dc:creator>Hanna Afiah</dc:creator>
  <cp:lastModifiedBy>user</cp:lastModifiedBy>
  <cp:revision>10</cp:revision>
  <dcterms:created xsi:type="dcterms:W3CDTF">2018-05-02T12:28:07Z</dcterms:created>
  <dcterms:modified xsi:type="dcterms:W3CDTF">2018-05-03T02:09:18Z</dcterms:modified>
</cp:coreProperties>
</file>