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60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105" d="100"/>
          <a:sy n="105" d="100"/>
        </p:scale>
        <p:origin x="3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8" y="1203598"/>
            <a:ext cx="48600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Kelompok 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Farhan Bary Maruanaya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Reza Herlambang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Hamzah Maulana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Melinda Dwika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7958" y="271661"/>
            <a:ext cx="53061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Artificial Neuron Network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Sejarah Neural 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34761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Perkembangan Neural Network telah ada sejak tahun 1943. Warren McCulloch dan Walter Pitss merupakan orang yang pertama kalinya menemukan perhitungan Model Neural Networks. Mereka melakukan beberapa percobaan kombinasi beberapa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processing unit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sederhana bersama-sama yang mampu memberikan peningkatan secara keseluruhan pada kekuatan komputasi.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8" y="2600452"/>
            <a:ext cx="2088232" cy="2541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45" y="2828480"/>
            <a:ext cx="2816755" cy="231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19548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Konsep Neural Network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1347614"/>
            <a:ext cx="687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Network merupakan kategori ilmu Soft Computing. Konsep kerjanya terinspirasi dari otak, yang bisa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enyelesaikan masalah dengan latihan. 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11710"/>
            <a:ext cx="2916366" cy="2499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97" y="2518483"/>
            <a:ext cx="3017912" cy="18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/>
          <p:cNvSpPr/>
          <p:nvPr/>
        </p:nvSpPr>
        <p:spPr>
          <a:xfrm>
            <a:off x="3635896" y="987574"/>
            <a:ext cx="1584176" cy="396044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688057" y="993987"/>
            <a:ext cx="1944216" cy="3960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96910" y="993987"/>
            <a:ext cx="1622603" cy="3960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58835" y="1375729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8835" y="2003690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8835" y="2564981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835" y="3137082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8835" y="3709183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8835" y="4379840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61106" y="17377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61106" y="3514039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61106" y="289610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61106" y="233208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61106" y="41998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77677" y="173978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7677" y="3514039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63377" y="28917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77677" y="233208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63377" y="41998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95439" y="3218676"/>
            <a:ext cx="360040" cy="3600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99631" y="2596377"/>
            <a:ext cx="360040" cy="3600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95439" y="2019943"/>
            <a:ext cx="360040" cy="3600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94248" y="3787651"/>
            <a:ext cx="360040" cy="3600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0"/>
            <a:endCxn id="17" idx="0"/>
          </p:cNvCxnSpPr>
          <p:nvPr/>
        </p:nvCxnSpPr>
        <p:spPr>
          <a:xfrm>
            <a:off x="838855" y="1375729"/>
            <a:ext cx="1202271" cy="36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7"/>
            <a:endCxn id="20" idx="0"/>
          </p:cNvCxnSpPr>
          <p:nvPr/>
        </p:nvCxnSpPr>
        <p:spPr>
          <a:xfrm>
            <a:off x="966148" y="1428456"/>
            <a:ext cx="1074978" cy="90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6"/>
            <a:endCxn id="19" idx="0"/>
          </p:cNvCxnSpPr>
          <p:nvPr/>
        </p:nvCxnSpPr>
        <p:spPr>
          <a:xfrm>
            <a:off x="1018875" y="1555749"/>
            <a:ext cx="1022251" cy="134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5"/>
            <a:endCxn id="18" idx="0"/>
          </p:cNvCxnSpPr>
          <p:nvPr/>
        </p:nvCxnSpPr>
        <p:spPr>
          <a:xfrm>
            <a:off x="966148" y="1683042"/>
            <a:ext cx="1074978" cy="18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4"/>
            <a:endCxn id="21" idx="0"/>
          </p:cNvCxnSpPr>
          <p:nvPr/>
        </p:nvCxnSpPr>
        <p:spPr>
          <a:xfrm>
            <a:off x="838855" y="1735769"/>
            <a:ext cx="1202271" cy="246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0"/>
            <a:endCxn id="17" idx="1"/>
          </p:cNvCxnSpPr>
          <p:nvPr/>
        </p:nvCxnSpPr>
        <p:spPr>
          <a:xfrm flipV="1">
            <a:off x="838855" y="1790495"/>
            <a:ext cx="1074978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0" idx="1"/>
          </p:cNvCxnSpPr>
          <p:nvPr/>
        </p:nvCxnSpPr>
        <p:spPr>
          <a:xfrm>
            <a:off x="966148" y="2056417"/>
            <a:ext cx="947685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2" idx="6"/>
            <a:endCxn id="19" idx="1"/>
          </p:cNvCxnSpPr>
          <p:nvPr/>
        </p:nvCxnSpPr>
        <p:spPr>
          <a:xfrm>
            <a:off x="1018875" y="2183710"/>
            <a:ext cx="894958" cy="76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18" idx="1"/>
          </p:cNvCxnSpPr>
          <p:nvPr/>
        </p:nvCxnSpPr>
        <p:spPr>
          <a:xfrm>
            <a:off x="966148" y="2311003"/>
            <a:ext cx="947685" cy="125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4"/>
            <a:endCxn id="21" idx="1"/>
          </p:cNvCxnSpPr>
          <p:nvPr/>
        </p:nvCxnSpPr>
        <p:spPr>
          <a:xfrm>
            <a:off x="838855" y="2363730"/>
            <a:ext cx="1074978" cy="188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0"/>
            <a:endCxn id="17" idx="2"/>
          </p:cNvCxnSpPr>
          <p:nvPr/>
        </p:nvCxnSpPr>
        <p:spPr>
          <a:xfrm flipV="1">
            <a:off x="838855" y="1917788"/>
            <a:ext cx="1022251" cy="64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3" idx="7"/>
            <a:endCxn id="20" idx="2"/>
          </p:cNvCxnSpPr>
          <p:nvPr/>
        </p:nvCxnSpPr>
        <p:spPr>
          <a:xfrm flipV="1">
            <a:off x="966148" y="2512105"/>
            <a:ext cx="894958" cy="10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6"/>
            <a:endCxn id="18" idx="2"/>
          </p:cNvCxnSpPr>
          <p:nvPr/>
        </p:nvCxnSpPr>
        <p:spPr>
          <a:xfrm>
            <a:off x="1018875" y="2745001"/>
            <a:ext cx="842231" cy="94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3" idx="5"/>
            <a:endCxn id="19" idx="2"/>
          </p:cNvCxnSpPr>
          <p:nvPr/>
        </p:nvCxnSpPr>
        <p:spPr>
          <a:xfrm>
            <a:off x="966148" y="2872294"/>
            <a:ext cx="894958" cy="20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3" idx="4"/>
            <a:endCxn id="21" idx="2"/>
          </p:cNvCxnSpPr>
          <p:nvPr/>
        </p:nvCxnSpPr>
        <p:spPr>
          <a:xfrm>
            <a:off x="838855" y="2925021"/>
            <a:ext cx="1022251" cy="145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0"/>
            <a:endCxn id="17" idx="3"/>
          </p:cNvCxnSpPr>
          <p:nvPr/>
        </p:nvCxnSpPr>
        <p:spPr>
          <a:xfrm flipV="1">
            <a:off x="838855" y="2045081"/>
            <a:ext cx="1074978" cy="109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4" idx="7"/>
            <a:endCxn id="20" idx="3"/>
          </p:cNvCxnSpPr>
          <p:nvPr/>
        </p:nvCxnSpPr>
        <p:spPr>
          <a:xfrm flipV="1">
            <a:off x="966148" y="2639398"/>
            <a:ext cx="947685" cy="55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4" idx="6"/>
            <a:endCxn id="19" idx="3"/>
          </p:cNvCxnSpPr>
          <p:nvPr/>
        </p:nvCxnSpPr>
        <p:spPr>
          <a:xfrm flipV="1">
            <a:off x="1018875" y="3203414"/>
            <a:ext cx="894958" cy="11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4" idx="5"/>
            <a:endCxn id="18" idx="3"/>
          </p:cNvCxnSpPr>
          <p:nvPr/>
        </p:nvCxnSpPr>
        <p:spPr>
          <a:xfrm>
            <a:off x="966148" y="3444395"/>
            <a:ext cx="947685" cy="37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4" idx="4"/>
            <a:endCxn id="21" idx="3"/>
          </p:cNvCxnSpPr>
          <p:nvPr/>
        </p:nvCxnSpPr>
        <p:spPr>
          <a:xfrm>
            <a:off x="838855" y="3497122"/>
            <a:ext cx="1074978" cy="101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0"/>
            <a:endCxn id="17" idx="4"/>
          </p:cNvCxnSpPr>
          <p:nvPr/>
        </p:nvCxnSpPr>
        <p:spPr>
          <a:xfrm flipV="1">
            <a:off x="838855" y="2097808"/>
            <a:ext cx="1202271" cy="161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5" idx="7"/>
            <a:endCxn id="20" idx="4"/>
          </p:cNvCxnSpPr>
          <p:nvPr/>
        </p:nvCxnSpPr>
        <p:spPr>
          <a:xfrm flipV="1">
            <a:off x="966148" y="2692125"/>
            <a:ext cx="1074978" cy="10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5" idx="6"/>
            <a:endCxn id="19" idx="4"/>
          </p:cNvCxnSpPr>
          <p:nvPr/>
        </p:nvCxnSpPr>
        <p:spPr>
          <a:xfrm flipV="1">
            <a:off x="1018875" y="3256141"/>
            <a:ext cx="1022251" cy="63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5"/>
            <a:endCxn id="18" idx="4"/>
          </p:cNvCxnSpPr>
          <p:nvPr/>
        </p:nvCxnSpPr>
        <p:spPr>
          <a:xfrm flipV="1">
            <a:off x="966148" y="3874079"/>
            <a:ext cx="1074978" cy="14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5" idx="4"/>
            <a:endCxn id="21" idx="3"/>
          </p:cNvCxnSpPr>
          <p:nvPr/>
        </p:nvCxnSpPr>
        <p:spPr>
          <a:xfrm>
            <a:off x="838855" y="4069223"/>
            <a:ext cx="1074978" cy="43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6" idx="0"/>
            <a:endCxn id="17" idx="3"/>
          </p:cNvCxnSpPr>
          <p:nvPr/>
        </p:nvCxnSpPr>
        <p:spPr>
          <a:xfrm flipV="1">
            <a:off x="838855" y="2045081"/>
            <a:ext cx="1074978" cy="233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7"/>
            <a:endCxn id="20" idx="3"/>
          </p:cNvCxnSpPr>
          <p:nvPr/>
        </p:nvCxnSpPr>
        <p:spPr>
          <a:xfrm flipV="1">
            <a:off x="966148" y="2639398"/>
            <a:ext cx="947685" cy="1793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6" idx="6"/>
            <a:endCxn id="19" idx="3"/>
          </p:cNvCxnSpPr>
          <p:nvPr/>
        </p:nvCxnSpPr>
        <p:spPr>
          <a:xfrm flipV="1">
            <a:off x="1018875" y="3203414"/>
            <a:ext cx="894958" cy="135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6" idx="5"/>
            <a:endCxn id="18" idx="3"/>
          </p:cNvCxnSpPr>
          <p:nvPr/>
        </p:nvCxnSpPr>
        <p:spPr>
          <a:xfrm flipV="1">
            <a:off x="966148" y="3821352"/>
            <a:ext cx="947685" cy="86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6" idx="4"/>
            <a:endCxn id="21" idx="3"/>
          </p:cNvCxnSpPr>
          <p:nvPr/>
        </p:nvCxnSpPr>
        <p:spPr>
          <a:xfrm flipV="1">
            <a:off x="838855" y="4507133"/>
            <a:ext cx="1074978" cy="23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7" idx="0"/>
            <a:endCxn id="22" idx="0"/>
          </p:cNvCxnSpPr>
          <p:nvPr/>
        </p:nvCxnSpPr>
        <p:spPr>
          <a:xfrm>
            <a:off x="2041126" y="1737768"/>
            <a:ext cx="1216571" cy="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7" idx="7"/>
            <a:endCxn id="25" idx="0"/>
          </p:cNvCxnSpPr>
          <p:nvPr/>
        </p:nvCxnSpPr>
        <p:spPr>
          <a:xfrm>
            <a:off x="2168419" y="1790495"/>
            <a:ext cx="1089278" cy="54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7" idx="6"/>
            <a:endCxn id="24" idx="0"/>
          </p:cNvCxnSpPr>
          <p:nvPr/>
        </p:nvCxnSpPr>
        <p:spPr>
          <a:xfrm>
            <a:off x="2221146" y="1917788"/>
            <a:ext cx="1022251" cy="97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7" idx="5"/>
            <a:endCxn id="23" idx="0"/>
          </p:cNvCxnSpPr>
          <p:nvPr/>
        </p:nvCxnSpPr>
        <p:spPr>
          <a:xfrm>
            <a:off x="2168419" y="2045081"/>
            <a:ext cx="1089278" cy="1468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7" idx="4"/>
            <a:endCxn id="26" idx="0"/>
          </p:cNvCxnSpPr>
          <p:nvPr/>
        </p:nvCxnSpPr>
        <p:spPr>
          <a:xfrm>
            <a:off x="2041126" y="2097808"/>
            <a:ext cx="1202271" cy="210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0" idx="0"/>
            <a:endCxn id="22" idx="1"/>
          </p:cNvCxnSpPr>
          <p:nvPr/>
        </p:nvCxnSpPr>
        <p:spPr>
          <a:xfrm flipV="1">
            <a:off x="2041126" y="1792507"/>
            <a:ext cx="1089278" cy="53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0" idx="7"/>
            <a:endCxn id="25" idx="1"/>
          </p:cNvCxnSpPr>
          <p:nvPr/>
        </p:nvCxnSpPr>
        <p:spPr>
          <a:xfrm>
            <a:off x="2168419" y="2384812"/>
            <a:ext cx="96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20" idx="6"/>
            <a:endCxn id="24" idx="1"/>
          </p:cNvCxnSpPr>
          <p:nvPr/>
        </p:nvCxnSpPr>
        <p:spPr>
          <a:xfrm>
            <a:off x="2221146" y="2512105"/>
            <a:ext cx="894958" cy="432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20" idx="5"/>
            <a:endCxn id="23" idx="1"/>
          </p:cNvCxnSpPr>
          <p:nvPr/>
        </p:nvCxnSpPr>
        <p:spPr>
          <a:xfrm>
            <a:off x="2168419" y="2639398"/>
            <a:ext cx="961985" cy="92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20" idx="4"/>
            <a:endCxn id="26" idx="1"/>
          </p:cNvCxnSpPr>
          <p:nvPr/>
        </p:nvCxnSpPr>
        <p:spPr>
          <a:xfrm>
            <a:off x="2041126" y="2692125"/>
            <a:ext cx="1074978" cy="156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9" idx="0"/>
            <a:endCxn id="22" idx="2"/>
          </p:cNvCxnSpPr>
          <p:nvPr/>
        </p:nvCxnSpPr>
        <p:spPr>
          <a:xfrm flipV="1">
            <a:off x="2041126" y="1919800"/>
            <a:ext cx="1036551" cy="9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9" idx="7"/>
            <a:endCxn id="25" idx="2"/>
          </p:cNvCxnSpPr>
          <p:nvPr/>
        </p:nvCxnSpPr>
        <p:spPr>
          <a:xfrm flipV="1">
            <a:off x="2168419" y="2512105"/>
            <a:ext cx="909258" cy="43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9" idx="6"/>
            <a:endCxn id="24" idx="2"/>
          </p:cNvCxnSpPr>
          <p:nvPr/>
        </p:nvCxnSpPr>
        <p:spPr>
          <a:xfrm flipV="1">
            <a:off x="2221146" y="3071788"/>
            <a:ext cx="842231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9" idx="5"/>
            <a:endCxn id="23" idx="2"/>
          </p:cNvCxnSpPr>
          <p:nvPr/>
        </p:nvCxnSpPr>
        <p:spPr>
          <a:xfrm>
            <a:off x="2168419" y="3203414"/>
            <a:ext cx="909258" cy="49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9" idx="4"/>
            <a:endCxn id="26" idx="2"/>
          </p:cNvCxnSpPr>
          <p:nvPr/>
        </p:nvCxnSpPr>
        <p:spPr>
          <a:xfrm>
            <a:off x="2041126" y="3256141"/>
            <a:ext cx="1022251" cy="1123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8" idx="0"/>
            <a:endCxn id="22" idx="3"/>
          </p:cNvCxnSpPr>
          <p:nvPr/>
        </p:nvCxnSpPr>
        <p:spPr>
          <a:xfrm flipV="1">
            <a:off x="2041126" y="2047093"/>
            <a:ext cx="1089278" cy="146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8" idx="7"/>
            <a:endCxn id="25" idx="3"/>
          </p:cNvCxnSpPr>
          <p:nvPr/>
        </p:nvCxnSpPr>
        <p:spPr>
          <a:xfrm flipV="1">
            <a:off x="2168419" y="2639398"/>
            <a:ext cx="961985" cy="92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8" idx="6"/>
            <a:endCxn id="24" idx="3"/>
          </p:cNvCxnSpPr>
          <p:nvPr/>
        </p:nvCxnSpPr>
        <p:spPr>
          <a:xfrm flipV="1">
            <a:off x="2221146" y="3199081"/>
            <a:ext cx="894958" cy="49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8" idx="5"/>
            <a:endCxn id="23" idx="3"/>
          </p:cNvCxnSpPr>
          <p:nvPr/>
        </p:nvCxnSpPr>
        <p:spPr>
          <a:xfrm>
            <a:off x="2168419" y="3821352"/>
            <a:ext cx="96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8" idx="4"/>
            <a:endCxn id="26" idx="3"/>
          </p:cNvCxnSpPr>
          <p:nvPr/>
        </p:nvCxnSpPr>
        <p:spPr>
          <a:xfrm>
            <a:off x="2041126" y="3874079"/>
            <a:ext cx="1074978" cy="63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21" idx="0"/>
            <a:endCxn id="22" idx="4"/>
          </p:cNvCxnSpPr>
          <p:nvPr/>
        </p:nvCxnSpPr>
        <p:spPr>
          <a:xfrm flipV="1">
            <a:off x="2041126" y="2099820"/>
            <a:ext cx="1216571" cy="21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" idx="7"/>
            <a:endCxn id="25" idx="4"/>
          </p:cNvCxnSpPr>
          <p:nvPr/>
        </p:nvCxnSpPr>
        <p:spPr>
          <a:xfrm flipV="1">
            <a:off x="2168419" y="2692125"/>
            <a:ext cx="1089278" cy="156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1" idx="6"/>
            <a:endCxn id="24" idx="4"/>
          </p:cNvCxnSpPr>
          <p:nvPr/>
        </p:nvCxnSpPr>
        <p:spPr>
          <a:xfrm flipV="1">
            <a:off x="2221146" y="3251808"/>
            <a:ext cx="1022251" cy="112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1" idx="5"/>
            <a:endCxn id="23" idx="4"/>
          </p:cNvCxnSpPr>
          <p:nvPr/>
        </p:nvCxnSpPr>
        <p:spPr>
          <a:xfrm flipV="1">
            <a:off x="2168419" y="3874079"/>
            <a:ext cx="1089278" cy="63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21" idx="4"/>
            <a:endCxn id="26" idx="4"/>
          </p:cNvCxnSpPr>
          <p:nvPr/>
        </p:nvCxnSpPr>
        <p:spPr>
          <a:xfrm>
            <a:off x="2041126" y="4559860"/>
            <a:ext cx="1202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2" idx="0"/>
            <a:endCxn id="29" idx="0"/>
          </p:cNvCxnSpPr>
          <p:nvPr/>
        </p:nvCxnSpPr>
        <p:spPr>
          <a:xfrm>
            <a:off x="3257697" y="1739780"/>
            <a:ext cx="1217762" cy="28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7"/>
            <a:endCxn id="28" idx="0"/>
          </p:cNvCxnSpPr>
          <p:nvPr/>
        </p:nvCxnSpPr>
        <p:spPr>
          <a:xfrm>
            <a:off x="3384990" y="1792507"/>
            <a:ext cx="1094661" cy="80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22" idx="6"/>
            <a:endCxn id="27" idx="0"/>
          </p:cNvCxnSpPr>
          <p:nvPr/>
        </p:nvCxnSpPr>
        <p:spPr>
          <a:xfrm>
            <a:off x="3437717" y="1919800"/>
            <a:ext cx="1037742" cy="129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22" idx="5"/>
            <a:endCxn id="30" idx="0"/>
          </p:cNvCxnSpPr>
          <p:nvPr/>
        </p:nvCxnSpPr>
        <p:spPr>
          <a:xfrm>
            <a:off x="3384990" y="2047093"/>
            <a:ext cx="1089278" cy="174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25" idx="0"/>
            <a:endCxn id="29" idx="1"/>
          </p:cNvCxnSpPr>
          <p:nvPr/>
        </p:nvCxnSpPr>
        <p:spPr>
          <a:xfrm flipV="1">
            <a:off x="3257697" y="2072670"/>
            <a:ext cx="1090469" cy="25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5" idx="7"/>
            <a:endCxn id="28" idx="1"/>
          </p:cNvCxnSpPr>
          <p:nvPr/>
        </p:nvCxnSpPr>
        <p:spPr>
          <a:xfrm>
            <a:off x="3384990" y="2384812"/>
            <a:ext cx="967368" cy="26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25" idx="6"/>
            <a:endCxn id="27" idx="1"/>
          </p:cNvCxnSpPr>
          <p:nvPr/>
        </p:nvCxnSpPr>
        <p:spPr>
          <a:xfrm>
            <a:off x="3437717" y="2512105"/>
            <a:ext cx="910449" cy="75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25" idx="5"/>
            <a:endCxn id="30" idx="1"/>
          </p:cNvCxnSpPr>
          <p:nvPr/>
        </p:nvCxnSpPr>
        <p:spPr>
          <a:xfrm>
            <a:off x="3384990" y="2639398"/>
            <a:ext cx="961985" cy="120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24" idx="0"/>
            <a:endCxn id="29" idx="2"/>
          </p:cNvCxnSpPr>
          <p:nvPr/>
        </p:nvCxnSpPr>
        <p:spPr>
          <a:xfrm flipV="1">
            <a:off x="3243397" y="2199963"/>
            <a:ext cx="1052042" cy="69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24" idx="7"/>
            <a:endCxn id="28" idx="2"/>
          </p:cNvCxnSpPr>
          <p:nvPr/>
        </p:nvCxnSpPr>
        <p:spPr>
          <a:xfrm flipV="1">
            <a:off x="3370690" y="2776397"/>
            <a:ext cx="928941" cy="16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24" idx="6"/>
            <a:endCxn id="27" idx="1"/>
          </p:cNvCxnSpPr>
          <p:nvPr/>
        </p:nvCxnSpPr>
        <p:spPr>
          <a:xfrm>
            <a:off x="3423417" y="3071788"/>
            <a:ext cx="924749" cy="19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24" idx="5"/>
            <a:endCxn id="30" idx="2"/>
          </p:cNvCxnSpPr>
          <p:nvPr/>
        </p:nvCxnSpPr>
        <p:spPr>
          <a:xfrm>
            <a:off x="3370690" y="3199081"/>
            <a:ext cx="923558" cy="76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23" idx="0"/>
            <a:endCxn id="29" idx="3"/>
          </p:cNvCxnSpPr>
          <p:nvPr/>
        </p:nvCxnSpPr>
        <p:spPr>
          <a:xfrm flipV="1">
            <a:off x="3257697" y="2327256"/>
            <a:ext cx="1090469" cy="118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3" idx="7"/>
            <a:endCxn id="28" idx="3"/>
          </p:cNvCxnSpPr>
          <p:nvPr/>
        </p:nvCxnSpPr>
        <p:spPr>
          <a:xfrm flipV="1">
            <a:off x="3384990" y="2903690"/>
            <a:ext cx="967368" cy="66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23" idx="6"/>
            <a:endCxn id="27" idx="2"/>
          </p:cNvCxnSpPr>
          <p:nvPr/>
        </p:nvCxnSpPr>
        <p:spPr>
          <a:xfrm flipV="1">
            <a:off x="3437717" y="3398696"/>
            <a:ext cx="857722" cy="2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23" idx="5"/>
            <a:endCxn id="30" idx="2"/>
          </p:cNvCxnSpPr>
          <p:nvPr/>
        </p:nvCxnSpPr>
        <p:spPr>
          <a:xfrm>
            <a:off x="3384990" y="3821352"/>
            <a:ext cx="909258" cy="14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26" idx="0"/>
            <a:endCxn id="29" idx="4"/>
          </p:cNvCxnSpPr>
          <p:nvPr/>
        </p:nvCxnSpPr>
        <p:spPr>
          <a:xfrm flipV="1">
            <a:off x="3243397" y="2379983"/>
            <a:ext cx="1232062" cy="181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26" idx="7"/>
            <a:endCxn id="28" idx="4"/>
          </p:cNvCxnSpPr>
          <p:nvPr/>
        </p:nvCxnSpPr>
        <p:spPr>
          <a:xfrm flipV="1">
            <a:off x="3370690" y="2956417"/>
            <a:ext cx="1108961" cy="129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6" idx="6"/>
            <a:endCxn id="27" idx="3"/>
          </p:cNvCxnSpPr>
          <p:nvPr/>
        </p:nvCxnSpPr>
        <p:spPr>
          <a:xfrm flipV="1">
            <a:off x="3423417" y="3525989"/>
            <a:ext cx="924749" cy="85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26" idx="5"/>
            <a:endCxn id="30" idx="3"/>
          </p:cNvCxnSpPr>
          <p:nvPr/>
        </p:nvCxnSpPr>
        <p:spPr>
          <a:xfrm flipV="1">
            <a:off x="3370690" y="4094964"/>
            <a:ext cx="976285" cy="4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03163" y="993987"/>
            <a:ext cx="1231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Layer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2065499" y="1001320"/>
            <a:ext cx="1305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Hidden Layer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3802931" y="1024866"/>
            <a:ext cx="13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Layer</a:t>
            </a:r>
            <a:endParaRPr lang="en-US" dirty="0"/>
          </a:p>
        </p:txBody>
      </p:sp>
      <p:sp>
        <p:nvSpPr>
          <p:cNvPr id="218" name="Oval 217"/>
          <p:cNvSpPr/>
          <p:nvPr/>
        </p:nvSpPr>
        <p:spPr>
          <a:xfrm>
            <a:off x="5387107" y="1029834"/>
            <a:ext cx="1008112" cy="97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6567537" y="1271457"/>
            <a:ext cx="240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Activation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bias</a:t>
            </a:r>
          </a:p>
        </p:txBody>
      </p:sp>
      <p:cxnSp>
        <p:nvCxnSpPr>
          <p:cNvPr id="220" name="Straight Connector 219"/>
          <p:cNvCxnSpPr/>
          <p:nvPr/>
        </p:nvCxnSpPr>
        <p:spPr>
          <a:xfrm>
            <a:off x="5467257" y="2379983"/>
            <a:ext cx="824715" cy="277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804248" y="2363730"/>
            <a:ext cx="121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Synapse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5548656" y="3248990"/>
                <a:ext cx="2299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56" y="3248990"/>
                <a:ext cx="229986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31" r="-265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7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73"/>
          <a:stretch/>
        </p:blipFill>
        <p:spPr>
          <a:xfrm>
            <a:off x="145928" y="1294799"/>
            <a:ext cx="4393021" cy="3439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4896036" y="1211370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896036" y="1839331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96036" y="2400622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96036" y="2972723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96036" y="3544824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896036" y="4215481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098307" y="1573409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9" idx="0"/>
            <a:endCxn id="15" idx="0"/>
          </p:cNvCxnSpPr>
          <p:nvPr/>
        </p:nvCxnSpPr>
        <p:spPr>
          <a:xfrm>
            <a:off x="5076056" y="1211370"/>
            <a:ext cx="1202271" cy="36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0" idx="6"/>
            <a:endCxn id="15" idx="1"/>
          </p:cNvCxnSpPr>
          <p:nvPr/>
        </p:nvCxnSpPr>
        <p:spPr>
          <a:xfrm flipV="1">
            <a:off x="5256076" y="1626136"/>
            <a:ext cx="894958" cy="39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1" idx="6"/>
            <a:endCxn id="15" idx="2"/>
          </p:cNvCxnSpPr>
          <p:nvPr/>
        </p:nvCxnSpPr>
        <p:spPr>
          <a:xfrm flipV="1">
            <a:off x="5256076" y="1753429"/>
            <a:ext cx="842231" cy="82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6"/>
            <a:endCxn id="15" idx="3"/>
          </p:cNvCxnSpPr>
          <p:nvPr/>
        </p:nvCxnSpPr>
        <p:spPr>
          <a:xfrm flipV="1">
            <a:off x="5256076" y="1880722"/>
            <a:ext cx="894958" cy="127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5" idx="4"/>
          </p:cNvCxnSpPr>
          <p:nvPr/>
        </p:nvCxnSpPr>
        <p:spPr>
          <a:xfrm flipV="1">
            <a:off x="5076056" y="1933449"/>
            <a:ext cx="1202271" cy="179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15" idx="5"/>
          </p:cNvCxnSpPr>
          <p:nvPr/>
        </p:nvCxnSpPr>
        <p:spPr>
          <a:xfrm flipV="1">
            <a:off x="5076056" y="1880722"/>
            <a:ext cx="1329564" cy="251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94270"/>
            <a:ext cx="3048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7494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Bagaimana cara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network belajar?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63638"/>
            <a:ext cx="4936602" cy="2534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724128" y="2495640"/>
                <a:ext cx="3013710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m:rPr>
                              <m:lit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ID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ID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D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D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D" b="0" i="0" smtClean="0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495640"/>
                <a:ext cx="3013710" cy="6706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24128" y="1995686"/>
            <a:ext cx="10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Nilai cos 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5486"/>
            <a:ext cx="8496944" cy="460648"/>
          </a:xfrm>
        </p:spPr>
        <p:txBody>
          <a:bodyPr/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BackPropagation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-10791" y="1059582"/>
            <a:ext cx="8990656" cy="576064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lgoritma pembelajaran untuk memperkecil</a:t>
            </a:r>
            <a:r>
              <a:rPr lang="en-US" dirty="0"/>
              <a:t> </a:t>
            </a:r>
            <a:r>
              <a:rPr lang="en-US" dirty="0" smtClean="0"/>
              <a:t>tingkat error dengan cara menyesuaikan bobotnya berdasarkan</a:t>
            </a:r>
          </a:p>
          <a:p>
            <a:r>
              <a:rPr lang="en-ID" dirty="0" smtClean="0"/>
              <a:t>Output dan target yang diinginkan.</a:t>
            </a:r>
          </a:p>
          <a:p>
            <a:endParaRPr lang="en-US" dirty="0"/>
          </a:p>
        </p:txBody>
      </p:sp>
      <p:pic>
        <p:nvPicPr>
          <p:cNvPr id="5" name="What is backpropagation really doing_ _ Chapter 3, deep learning-1(2)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65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47864" y="1568153"/>
            <a:ext cx="5639976" cy="317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02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83</Words>
  <Application>Microsoft Office PowerPoint</Application>
  <PresentationFormat>On-screen Show (16:9)</PresentationFormat>
  <Paragraphs>27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Malgun Gothic</vt:lpstr>
      <vt:lpstr>Arial</vt:lpstr>
      <vt:lpstr>Calibri</vt:lpstr>
      <vt:lpstr>Cambria Math</vt:lpstr>
      <vt:lpstr>Office Theme</vt:lpstr>
      <vt:lpstr>Custom Design</vt:lpstr>
      <vt:lpstr>PowerPoint Presentation</vt:lpstr>
      <vt:lpstr>Sejarah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58</cp:revision>
  <dcterms:created xsi:type="dcterms:W3CDTF">2014-04-01T16:27:38Z</dcterms:created>
  <dcterms:modified xsi:type="dcterms:W3CDTF">2018-02-06T02:55:00Z</dcterms:modified>
</cp:coreProperties>
</file>