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7" r:id="rId1"/>
  </p:sldMasterIdLst>
  <p:notesMasterIdLst>
    <p:notesMasterId r:id="rId27"/>
  </p:notesMasterIdLst>
  <p:sldIdLst>
    <p:sldId id="256" r:id="rId2"/>
    <p:sldId id="258" r:id="rId3"/>
    <p:sldId id="259" r:id="rId4"/>
    <p:sldId id="261" r:id="rId5"/>
    <p:sldId id="284" r:id="rId6"/>
    <p:sldId id="285" r:id="rId7"/>
    <p:sldId id="286" r:id="rId8"/>
    <p:sldId id="288" r:id="rId9"/>
    <p:sldId id="287" r:id="rId10"/>
    <p:sldId id="289" r:id="rId11"/>
    <p:sldId id="290" r:id="rId12"/>
    <p:sldId id="291" r:id="rId13"/>
    <p:sldId id="265" r:id="rId14"/>
    <p:sldId id="262" r:id="rId15"/>
    <p:sldId id="292" r:id="rId16"/>
    <p:sldId id="260" r:id="rId17"/>
    <p:sldId id="293" r:id="rId18"/>
    <p:sldId id="294" r:id="rId19"/>
    <p:sldId id="295" r:id="rId20"/>
    <p:sldId id="296" r:id="rId21"/>
    <p:sldId id="297" r:id="rId22"/>
    <p:sldId id="298" r:id="rId23"/>
    <p:sldId id="300" r:id="rId24"/>
    <p:sldId id="299" r:id="rId25"/>
    <p:sldId id="280" r:id="rId26"/>
  </p:sldIdLst>
  <p:sldSz cx="9144000" cy="5143500" type="screen16x9"/>
  <p:notesSz cx="6858000" cy="9144000"/>
  <p:embeddedFontLst>
    <p:embeddedFont>
      <p:font typeface="Muli" panose="020B0604020202020204" charset="0"/>
      <p:regular r:id="rId28"/>
      <p:italic r:id="rId29"/>
    </p:embeddedFont>
    <p:embeddedFont>
      <p:font typeface="Nixie One" panose="020B0604020202020204" charset="0"/>
      <p:regular r:id="rId30"/>
    </p:embeddedFont>
    <p:embeddedFont>
      <p:font typeface="Cambria Math" panose="02040503050406030204" pitchFamily="18" charset="0"/>
      <p:regular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E415"/>
    <a:srgbClr val="2E18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5E929BE-D27C-4F68-8B21-1774A052C2A3}">
  <a:tblStyle styleId="{85E929BE-D27C-4F68-8B21-1774A052C2A3}"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7" d="100"/>
          <a:sy n="87" d="100"/>
        </p:scale>
        <p:origin x="906"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10294654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4"/>
        <p:cNvGrpSpPr/>
        <p:nvPr/>
      </p:nvGrpSpPr>
      <p:grpSpPr>
        <a:xfrm>
          <a:off x="0" y="0"/>
          <a:ext cx="0" cy="0"/>
          <a:chOff x="0" y="0"/>
          <a:chExt cx="0" cy="0"/>
        </a:xfrm>
      </p:grpSpPr>
      <p:sp>
        <p:nvSpPr>
          <p:cNvPr id="1405" name="Shape 14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06" name="Shape 14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36330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7"/>
        <p:cNvGrpSpPr/>
        <p:nvPr/>
      </p:nvGrpSpPr>
      <p:grpSpPr>
        <a:xfrm>
          <a:off x="0" y="0"/>
          <a:ext cx="0" cy="0"/>
          <a:chOff x="0" y="0"/>
          <a:chExt cx="0" cy="0"/>
        </a:xfrm>
      </p:grpSpPr>
      <p:sp>
        <p:nvSpPr>
          <p:cNvPr id="1438" name="Shape 14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9" name="Shape 14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737095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5"/>
        <p:cNvGrpSpPr/>
        <p:nvPr/>
      </p:nvGrpSpPr>
      <p:grpSpPr>
        <a:xfrm>
          <a:off x="0" y="0"/>
          <a:ext cx="0" cy="0"/>
          <a:chOff x="0" y="0"/>
          <a:chExt cx="0" cy="0"/>
        </a:xfrm>
      </p:grpSpPr>
      <p:sp>
        <p:nvSpPr>
          <p:cNvPr id="1426" name="Shape 14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7" name="Shape 14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8350208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7"/>
        <p:cNvGrpSpPr/>
        <p:nvPr/>
      </p:nvGrpSpPr>
      <p:grpSpPr>
        <a:xfrm>
          <a:off x="0" y="0"/>
          <a:ext cx="0" cy="0"/>
          <a:chOff x="0" y="0"/>
          <a:chExt cx="0" cy="0"/>
        </a:xfrm>
      </p:grpSpPr>
      <p:sp>
        <p:nvSpPr>
          <p:cNvPr id="1438" name="Shape 14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9" name="Shape 14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91757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3"/>
        <p:cNvGrpSpPr/>
        <p:nvPr/>
      </p:nvGrpSpPr>
      <p:grpSpPr>
        <a:xfrm>
          <a:off x="0" y="0"/>
          <a:ext cx="0" cy="0"/>
          <a:chOff x="0" y="0"/>
          <a:chExt cx="0" cy="0"/>
        </a:xfrm>
      </p:grpSpPr>
      <p:sp>
        <p:nvSpPr>
          <p:cNvPr id="1524" name="Shape 15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25" name="Shape 15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780302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3"/>
        <p:cNvGrpSpPr/>
        <p:nvPr/>
      </p:nvGrpSpPr>
      <p:grpSpPr>
        <a:xfrm>
          <a:off x="0" y="0"/>
          <a:ext cx="0" cy="0"/>
          <a:chOff x="0" y="0"/>
          <a:chExt cx="0" cy="0"/>
        </a:xfrm>
      </p:grpSpPr>
      <p:sp>
        <p:nvSpPr>
          <p:cNvPr id="1444" name="Shape 14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5" name="Shape 14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991425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3"/>
        <p:cNvGrpSpPr/>
        <p:nvPr/>
      </p:nvGrpSpPr>
      <p:grpSpPr>
        <a:xfrm>
          <a:off x="0" y="0"/>
          <a:ext cx="0" cy="0"/>
          <a:chOff x="0" y="0"/>
          <a:chExt cx="0" cy="0"/>
        </a:xfrm>
      </p:grpSpPr>
      <p:sp>
        <p:nvSpPr>
          <p:cNvPr id="1444" name="Shape 14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5" name="Shape 14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6002855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2"/>
        <p:cNvGrpSpPr/>
        <p:nvPr/>
      </p:nvGrpSpPr>
      <p:grpSpPr>
        <a:xfrm>
          <a:off x="0" y="0"/>
          <a:ext cx="0" cy="0"/>
          <a:chOff x="0" y="0"/>
          <a:chExt cx="0" cy="0"/>
        </a:xfrm>
      </p:grpSpPr>
      <p:sp>
        <p:nvSpPr>
          <p:cNvPr id="1433" name="Shape 14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4" name="Shape 14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3750105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2"/>
        <p:cNvGrpSpPr/>
        <p:nvPr/>
      </p:nvGrpSpPr>
      <p:grpSpPr>
        <a:xfrm>
          <a:off x="0" y="0"/>
          <a:ext cx="0" cy="0"/>
          <a:chOff x="0" y="0"/>
          <a:chExt cx="0" cy="0"/>
        </a:xfrm>
      </p:grpSpPr>
      <p:sp>
        <p:nvSpPr>
          <p:cNvPr id="1433" name="Shape 14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4" name="Shape 14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4817649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2"/>
        <p:cNvGrpSpPr/>
        <p:nvPr/>
      </p:nvGrpSpPr>
      <p:grpSpPr>
        <a:xfrm>
          <a:off x="0" y="0"/>
          <a:ext cx="0" cy="0"/>
          <a:chOff x="0" y="0"/>
          <a:chExt cx="0" cy="0"/>
        </a:xfrm>
      </p:grpSpPr>
      <p:sp>
        <p:nvSpPr>
          <p:cNvPr id="1433" name="Shape 14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4" name="Shape 14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0097699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2"/>
        <p:cNvGrpSpPr/>
        <p:nvPr/>
      </p:nvGrpSpPr>
      <p:grpSpPr>
        <a:xfrm>
          <a:off x="0" y="0"/>
          <a:ext cx="0" cy="0"/>
          <a:chOff x="0" y="0"/>
          <a:chExt cx="0" cy="0"/>
        </a:xfrm>
      </p:grpSpPr>
      <p:sp>
        <p:nvSpPr>
          <p:cNvPr id="1433" name="Shape 14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4" name="Shape 14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58060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8"/>
        <p:cNvGrpSpPr/>
        <p:nvPr/>
      </p:nvGrpSpPr>
      <p:grpSpPr>
        <a:xfrm>
          <a:off x="0" y="0"/>
          <a:ext cx="0" cy="0"/>
          <a:chOff x="0" y="0"/>
          <a:chExt cx="0" cy="0"/>
        </a:xfrm>
      </p:grpSpPr>
      <p:sp>
        <p:nvSpPr>
          <p:cNvPr id="1419" name="Shape 14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0" name="Shape 14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1942033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2"/>
        <p:cNvGrpSpPr/>
        <p:nvPr/>
      </p:nvGrpSpPr>
      <p:grpSpPr>
        <a:xfrm>
          <a:off x="0" y="0"/>
          <a:ext cx="0" cy="0"/>
          <a:chOff x="0" y="0"/>
          <a:chExt cx="0" cy="0"/>
        </a:xfrm>
      </p:grpSpPr>
      <p:sp>
        <p:nvSpPr>
          <p:cNvPr id="1433" name="Shape 14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4" name="Shape 14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8960926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2"/>
        <p:cNvGrpSpPr/>
        <p:nvPr/>
      </p:nvGrpSpPr>
      <p:grpSpPr>
        <a:xfrm>
          <a:off x="0" y="0"/>
          <a:ext cx="0" cy="0"/>
          <a:chOff x="0" y="0"/>
          <a:chExt cx="0" cy="0"/>
        </a:xfrm>
      </p:grpSpPr>
      <p:sp>
        <p:nvSpPr>
          <p:cNvPr id="1433" name="Shape 14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4" name="Shape 14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6545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2"/>
        <p:cNvGrpSpPr/>
        <p:nvPr/>
      </p:nvGrpSpPr>
      <p:grpSpPr>
        <a:xfrm>
          <a:off x="0" y="0"/>
          <a:ext cx="0" cy="0"/>
          <a:chOff x="0" y="0"/>
          <a:chExt cx="0" cy="0"/>
        </a:xfrm>
      </p:grpSpPr>
      <p:sp>
        <p:nvSpPr>
          <p:cNvPr id="1433" name="Shape 14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4" name="Shape 14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1798830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2"/>
        <p:cNvGrpSpPr/>
        <p:nvPr/>
      </p:nvGrpSpPr>
      <p:grpSpPr>
        <a:xfrm>
          <a:off x="0" y="0"/>
          <a:ext cx="0" cy="0"/>
          <a:chOff x="0" y="0"/>
          <a:chExt cx="0" cy="0"/>
        </a:xfrm>
      </p:grpSpPr>
      <p:sp>
        <p:nvSpPr>
          <p:cNvPr id="1433" name="Shape 14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4" name="Shape 14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27043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5"/>
        <p:cNvGrpSpPr/>
        <p:nvPr/>
      </p:nvGrpSpPr>
      <p:grpSpPr>
        <a:xfrm>
          <a:off x="0" y="0"/>
          <a:ext cx="0" cy="0"/>
          <a:chOff x="0" y="0"/>
          <a:chExt cx="0" cy="0"/>
        </a:xfrm>
      </p:grpSpPr>
      <p:sp>
        <p:nvSpPr>
          <p:cNvPr id="1666" name="Shape 16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67" name="Shape 16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159140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5"/>
        <p:cNvGrpSpPr/>
        <p:nvPr/>
      </p:nvGrpSpPr>
      <p:grpSpPr>
        <a:xfrm>
          <a:off x="0" y="0"/>
          <a:ext cx="0" cy="0"/>
          <a:chOff x="0" y="0"/>
          <a:chExt cx="0" cy="0"/>
        </a:xfrm>
      </p:grpSpPr>
      <p:sp>
        <p:nvSpPr>
          <p:cNvPr id="1426" name="Shape 14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7" name="Shape 14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071461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7"/>
        <p:cNvGrpSpPr/>
        <p:nvPr/>
      </p:nvGrpSpPr>
      <p:grpSpPr>
        <a:xfrm>
          <a:off x="0" y="0"/>
          <a:ext cx="0" cy="0"/>
          <a:chOff x="0" y="0"/>
          <a:chExt cx="0" cy="0"/>
        </a:xfrm>
      </p:grpSpPr>
      <p:sp>
        <p:nvSpPr>
          <p:cNvPr id="1438" name="Shape 14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9" name="Shape 14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31762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5"/>
        <p:cNvGrpSpPr/>
        <p:nvPr/>
      </p:nvGrpSpPr>
      <p:grpSpPr>
        <a:xfrm>
          <a:off x="0" y="0"/>
          <a:ext cx="0" cy="0"/>
          <a:chOff x="0" y="0"/>
          <a:chExt cx="0" cy="0"/>
        </a:xfrm>
      </p:grpSpPr>
      <p:sp>
        <p:nvSpPr>
          <p:cNvPr id="1426" name="Shape 14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7" name="Shape 14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7753405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7"/>
        <p:cNvGrpSpPr/>
        <p:nvPr/>
      </p:nvGrpSpPr>
      <p:grpSpPr>
        <a:xfrm>
          <a:off x="0" y="0"/>
          <a:ext cx="0" cy="0"/>
          <a:chOff x="0" y="0"/>
          <a:chExt cx="0" cy="0"/>
        </a:xfrm>
      </p:grpSpPr>
      <p:sp>
        <p:nvSpPr>
          <p:cNvPr id="1438" name="Shape 14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9" name="Shape 14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2642071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5"/>
        <p:cNvGrpSpPr/>
        <p:nvPr/>
      </p:nvGrpSpPr>
      <p:grpSpPr>
        <a:xfrm>
          <a:off x="0" y="0"/>
          <a:ext cx="0" cy="0"/>
          <a:chOff x="0" y="0"/>
          <a:chExt cx="0" cy="0"/>
        </a:xfrm>
      </p:grpSpPr>
      <p:sp>
        <p:nvSpPr>
          <p:cNvPr id="1426" name="Shape 14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7" name="Shape 14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4095843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7"/>
        <p:cNvGrpSpPr/>
        <p:nvPr/>
      </p:nvGrpSpPr>
      <p:grpSpPr>
        <a:xfrm>
          <a:off x="0" y="0"/>
          <a:ext cx="0" cy="0"/>
          <a:chOff x="0" y="0"/>
          <a:chExt cx="0" cy="0"/>
        </a:xfrm>
      </p:grpSpPr>
      <p:sp>
        <p:nvSpPr>
          <p:cNvPr id="1438" name="Shape 14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9" name="Shape 14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5159786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5"/>
        <p:cNvGrpSpPr/>
        <p:nvPr/>
      </p:nvGrpSpPr>
      <p:grpSpPr>
        <a:xfrm>
          <a:off x="0" y="0"/>
          <a:ext cx="0" cy="0"/>
          <a:chOff x="0" y="0"/>
          <a:chExt cx="0" cy="0"/>
        </a:xfrm>
      </p:grpSpPr>
      <p:sp>
        <p:nvSpPr>
          <p:cNvPr id="1426" name="Shape 14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7" name="Shape 14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416916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1400175" y="1991825"/>
            <a:ext cx="6343500" cy="1159799"/>
          </a:xfrm>
          <a:prstGeom prst="rect">
            <a:avLst/>
          </a:prstGeom>
        </p:spPr>
        <p:txBody>
          <a:bodyPr lIns="91425" tIns="91425" rIns="91425" bIns="91425" anchor="ctr" anchorCtr="0"/>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a:endParaRPr/>
          </a:p>
        </p:txBody>
      </p:sp>
      <p:grpSp>
        <p:nvGrpSpPr>
          <p:cNvPr id="10" name="Shape 10"/>
          <p:cNvGrpSpPr/>
          <p:nvPr/>
        </p:nvGrpSpPr>
        <p:grpSpPr>
          <a:xfrm rot="10800000" flipH="1">
            <a:off x="3692751" y="38248"/>
            <a:ext cx="1758132" cy="1523096"/>
            <a:chOff x="4088875" y="1431100"/>
            <a:chExt cx="3293000" cy="2852775"/>
          </a:xfrm>
        </p:grpSpPr>
        <p:sp>
          <p:nvSpPr>
            <p:cNvPr id="11" name="Shape 11"/>
            <p:cNvSpPr/>
            <p:nvPr/>
          </p:nvSpPr>
          <p:spPr>
            <a:xfrm>
              <a:off x="4831475" y="4136025"/>
              <a:ext cx="157950" cy="147850"/>
            </a:xfrm>
            <a:custGeom>
              <a:avLst/>
              <a:gdLst/>
              <a:ahLst/>
              <a:cxnLst/>
              <a:rect l="0" t="0" r="0" b="0"/>
              <a:pathLst>
                <a:path w="6318" h="5914" extrusionOk="0">
                  <a:moveTo>
                    <a:pt x="404" y="0"/>
                  </a:moveTo>
                  <a:lnTo>
                    <a:pt x="1" y="269"/>
                  </a:lnTo>
                  <a:lnTo>
                    <a:pt x="3227" y="5914"/>
                  </a:lnTo>
                  <a:lnTo>
                    <a:pt x="6318" y="5914"/>
                  </a:lnTo>
                  <a:lnTo>
                    <a:pt x="404" y="0"/>
                  </a:lnTo>
                  <a:close/>
                </a:path>
              </a:pathLst>
            </a:custGeom>
            <a:solidFill>
              <a:srgbClr val="00E2C7"/>
            </a:solidFill>
            <a:ln>
              <a:noFill/>
            </a:ln>
          </p:spPr>
          <p:txBody>
            <a:bodyPr lIns="91425" tIns="91425" rIns="91425" bIns="91425" anchor="ctr" anchorCtr="0">
              <a:noAutofit/>
            </a:bodyPr>
            <a:lstStyle/>
            <a:p>
              <a:pPr lvl="0">
                <a:spcBef>
                  <a:spcPts val="0"/>
                </a:spcBef>
                <a:buNone/>
              </a:pPr>
              <a:endParaRPr/>
            </a:p>
          </p:txBody>
        </p:sp>
        <p:sp>
          <p:nvSpPr>
            <p:cNvPr id="12" name="Shape 12"/>
            <p:cNvSpPr/>
            <p:nvPr/>
          </p:nvSpPr>
          <p:spPr>
            <a:xfrm>
              <a:off x="4697075" y="3907525"/>
              <a:ext cx="389800" cy="376350"/>
            </a:xfrm>
            <a:custGeom>
              <a:avLst/>
              <a:gdLst/>
              <a:ahLst/>
              <a:cxnLst/>
              <a:rect l="0" t="0" r="0" b="0"/>
              <a:pathLst>
                <a:path w="15592" h="15054" extrusionOk="0">
                  <a:moveTo>
                    <a:pt x="538" y="0"/>
                  </a:moveTo>
                  <a:lnTo>
                    <a:pt x="1" y="269"/>
                  </a:lnTo>
                  <a:lnTo>
                    <a:pt x="5377" y="9543"/>
                  </a:lnTo>
                  <a:lnTo>
                    <a:pt x="11022" y="15054"/>
                  </a:lnTo>
                  <a:lnTo>
                    <a:pt x="15592" y="15054"/>
                  </a:lnTo>
                  <a:lnTo>
                    <a:pt x="538" y="0"/>
                  </a:lnTo>
                  <a:close/>
                </a:path>
              </a:pathLst>
            </a:custGeom>
            <a:solidFill>
              <a:srgbClr val="01E0C8"/>
            </a:solidFill>
            <a:ln>
              <a:noFill/>
            </a:ln>
          </p:spPr>
          <p:txBody>
            <a:bodyPr lIns="91425" tIns="91425" rIns="91425" bIns="91425" anchor="ctr" anchorCtr="0">
              <a:noAutofit/>
            </a:bodyPr>
            <a:lstStyle/>
            <a:p>
              <a:pPr lvl="0">
                <a:spcBef>
                  <a:spcPts val="0"/>
                </a:spcBef>
                <a:buNone/>
              </a:pPr>
              <a:endParaRPr/>
            </a:p>
          </p:txBody>
        </p:sp>
        <p:sp>
          <p:nvSpPr>
            <p:cNvPr id="13" name="Shape 13"/>
            <p:cNvSpPr/>
            <p:nvPr/>
          </p:nvSpPr>
          <p:spPr>
            <a:xfrm>
              <a:off x="4566025" y="3675675"/>
              <a:ext cx="618300" cy="608200"/>
            </a:xfrm>
            <a:custGeom>
              <a:avLst/>
              <a:gdLst/>
              <a:ahLst/>
              <a:cxnLst/>
              <a:rect l="0" t="0" r="0" b="0"/>
              <a:pathLst>
                <a:path w="24732" h="24328" extrusionOk="0">
                  <a:moveTo>
                    <a:pt x="404" y="0"/>
                  </a:moveTo>
                  <a:lnTo>
                    <a:pt x="1" y="404"/>
                  </a:lnTo>
                  <a:lnTo>
                    <a:pt x="5377" y="9543"/>
                  </a:lnTo>
                  <a:lnTo>
                    <a:pt x="20027" y="24328"/>
                  </a:lnTo>
                  <a:lnTo>
                    <a:pt x="24732" y="24328"/>
                  </a:lnTo>
                  <a:lnTo>
                    <a:pt x="404" y="0"/>
                  </a:lnTo>
                  <a:close/>
                </a:path>
              </a:pathLst>
            </a:custGeom>
            <a:solidFill>
              <a:srgbClr val="02DFC8"/>
            </a:solidFill>
            <a:ln>
              <a:noFill/>
            </a:ln>
          </p:spPr>
          <p:txBody>
            <a:bodyPr lIns="91425" tIns="91425" rIns="91425" bIns="91425" anchor="ctr" anchorCtr="0">
              <a:noAutofit/>
            </a:bodyPr>
            <a:lstStyle/>
            <a:p>
              <a:pPr lvl="0">
                <a:spcBef>
                  <a:spcPts val="0"/>
                </a:spcBef>
                <a:buNone/>
              </a:pPr>
              <a:endParaRPr/>
            </a:p>
          </p:txBody>
        </p:sp>
        <p:sp>
          <p:nvSpPr>
            <p:cNvPr id="14" name="Shape 14"/>
            <p:cNvSpPr/>
            <p:nvPr/>
          </p:nvSpPr>
          <p:spPr>
            <a:xfrm>
              <a:off x="4434975" y="3447175"/>
              <a:ext cx="846800" cy="836700"/>
            </a:xfrm>
            <a:custGeom>
              <a:avLst/>
              <a:gdLst/>
              <a:ahLst/>
              <a:cxnLst/>
              <a:rect l="0" t="0" r="0" b="0"/>
              <a:pathLst>
                <a:path w="33872" h="33468" extrusionOk="0">
                  <a:moveTo>
                    <a:pt x="404" y="1"/>
                  </a:moveTo>
                  <a:lnTo>
                    <a:pt x="1" y="270"/>
                  </a:lnTo>
                  <a:lnTo>
                    <a:pt x="5243" y="9544"/>
                  </a:lnTo>
                  <a:lnTo>
                    <a:pt x="29167" y="33468"/>
                  </a:lnTo>
                  <a:lnTo>
                    <a:pt x="33871" y="33468"/>
                  </a:lnTo>
                  <a:lnTo>
                    <a:pt x="404" y="1"/>
                  </a:lnTo>
                  <a:close/>
                </a:path>
              </a:pathLst>
            </a:custGeom>
            <a:solidFill>
              <a:srgbClr val="03DDC9"/>
            </a:solidFill>
            <a:ln>
              <a:noFill/>
            </a:ln>
          </p:spPr>
          <p:txBody>
            <a:bodyPr lIns="91425" tIns="91425" rIns="91425" bIns="91425" anchor="ctr" anchorCtr="0">
              <a:noAutofit/>
            </a:bodyPr>
            <a:lstStyle/>
            <a:p>
              <a:pPr lvl="0">
                <a:spcBef>
                  <a:spcPts val="0"/>
                </a:spcBef>
                <a:buNone/>
              </a:pPr>
              <a:endParaRPr/>
            </a:p>
          </p:txBody>
        </p:sp>
        <p:sp>
          <p:nvSpPr>
            <p:cNvPr id="15" name="Shape 15"/>
            <p:cNvSpPr/>
            <p:nvPr/>
          </p:nvSpPr>
          <p:spPr>
            <a:xfrm>
              <a:off x="4300575" y="3218700"/>
              <a:ext cx="1078650" cy="1065175"/>
            </a:xfrm>
            <a:custGeom>
              <a:avLst/>
              <a:gdLst/>
              <a:ahLst/>
              <a:cxnLst/>
              <a:rect l="0" t="0" r="0" b="0"/>
              <a:pathLst>
                <a:path w="43146" h="42607" extrusionOk="0">
                  <a:moveTo>
                    <a:pt x="404" y="0"/>
                  </a:moveTo>
                  <a:lnTo>
                    <a:pt x="0"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lvl="0">
                <a:spcBef>
                  <a:spcPts val="0"/>
                </a:spcBef>
                <a:buNone/>
              </a:pPr>
              <a:endParaRPr/>
            </a:p>
          </p:txBody>
        </p:sp>
        <p:sp>
          <p:nvSpPr>
            <p:cNvPr id="16" name="Shape 16"/>
            <p:cNvSpPr/>
            <p:nvPr/>
          </p:nvSpPr>
          <p:spPr>
            <a:xfrm>
              <a:off x="4169525" y="2990200"/>
              <a:ext cx="1307150" cy="1293675"/>
            </a:xfrm>
            <a:custGeom>
              <a:avLst/>
              <a:gdLst/>
              <a:ahLst/>
              <a:cxnLst/>
              <a:rect l="0" t="0" r="0" b="0"/>
              <a:pathLst>
                <a:path w="52286" h="51747" extrusionOk="0">
                  <a:moveTo>
                    <a:pt x="404" y="1"/>
                  </a:moveTo>
                  <a:lnTo>
                    <a:pt x="1" y="269"/>
                  </a:lnTo>
                  <a:lnTo>
                    <a:pt x="5242" y="9409"/>
                  </a:lnTo>
                  <a:lnTo>
                    <a:pt x="47581" y="51747"/>
                  </a:lnTo>
                  <a:lnTo>
                    <a:pt x="52285" y="51747"/>
                  </a:lnTo>
                  <a:lnTo>
                    <a:pt x="404" y="1"/>
                  </a:lnTo>
                  <a:close/>
                </a:path>
              </a:pathLst>
            </a:custGeom>
            <a:solidFill>
              <a:srgbClr val="06D9CA"/>
            </a:solidFill>
            <a:ln>
              <a:noFill/>
            </a:ln>
          </p:spPr>
          <p:txBody>
            <a:bodyPr lIns="91425" tIns="91425" rIns="91425" bIns="91425" anchor="ctr" anchorCtr="0">
              <a:noAutofit/>
            </a:bodyPr>
            <a:lstStyle/>
            <a:p>
              <a:pPr lvl="0">
                <a:spcBef>
                  <a:spcPts val="0"/>
                </a:spcBef>
                <a:buNone/>
              </a:pPr>
              <a:endParaRPr/>
            </a:p>
          </p:txBody>
        </p:sp>
        <p:sp>
          <p:nvSpPr>
            <p:cNvPr id="17" name="Shape 17"/>
            <p:cNvSpPr/>
            <p:nvPr/>
          </p:nvSpPr>
          <p:spPr>
            <a:xfrm>
              <a:off x="4088875" y="2822200"/>
              <a:ext cx="1481875" cy="1461675"/>
            </a:xfrm>
            <a:custGeom>
              <a:avLst/>
              <a:gdLst/>
              <a:ahLst/>
              <a:cxnLst/>
              <a:rect l="0" t="0" r="0" b="0"/>
              <a:pathLst>
                <a:path w="59275" h="58467" extrusionOk="0">
                  <a:moveTo>
                    <a:pt x="807" y="0"/>
                  </a:moveTo>
                  <a:lnTo>
                    <a:pt x="1" y="1479"/>
                  </a:lnTo>
                  <a:lnTo>
                    <a:pt x="3227" y="6989"/>
                  </a:lnTo>
                  <a:lnTo>
                    <a:pt x="54705" y="58467"/>
                  </a:lnTo>
                  <a:lnTo>
                    <a:pt x="59274" y="58467"/>
                  </a:lnTo>
                  <a:lnTo>
                    <a:pt x="807" y="0"/>
                  </a:lnTo>
                  <a:close/>
                </a:path>
              </a:pathLst>
            </a:custGeom>
            <a:solidFill>
              <a:srgbClr val="07D8CB"/>
            </a:solidFill>
            <a:ln>
              <a:noFill/>
            </a:ln>
          </p:spPr>
          <p:txBody>
            <a:bodyPr lIns="91425" tIns="91425" rIns="91425" bIns="91425" anchor="ctr" anchorCtr="0">
              <a:noAutofit/>
            </a:bodyPr>
            <a:lstStyle/>
            <a:p>
              <a:pPr lvl="0">
                <a:spcBef>
                  <a:spcPts val="0"/>
                </a:spcBef>
                <a:buNone/>
              </a:pPr>
              <a:endParaRPr/>
            </a:p>
          </p:txBody>
        </p:sp>
        <p:sp>
          <p:nvSpPr>
            <p:cNvPr id="18" name="Shape 18"/>
            <p:cNvSpPr/>
            <p:nvPr/>
          </p:nvSpPr>
          <p:spPr>
            <a:xfrm>
              <a:off x="4102325" y="2761700"/>
              <a:ext cx="1565875" cy="1522175"/>
            </a:xfrm>
            <a:custGeom>
              <a:avLst/>
              <a:gdLst/>
              <a:ahLst/>
              <a:cxnLst/>
              <a:rect l="0" t="0" r="0" b="0"/>
              <a:pathLst>
                <a:path w="62635" h="60887" extrusionOk="0">
                  <a:moveTo>
                    <a:pt x="1748" y="1"/>
                  </a:moveTo>
                  <a:lnTo>
                    <a:pt x="0" y="2823"/>
                  </a:lnTo>
                  <a:lnTo>
                    <a:pt x="58064" y="60887"/>
                  </a:lnTo>
                  <a:lnTo>
                    <a:pt x="62634" y="60887"/>
                  </a:lnTo>
                  <a:lnTo>
                    <a:pt x="1748" y="1"/>
                  </a:lnTo>
                  <a:close/>
                </a:path>
              </a:pathLst>
            </a:custGeom>
            <a:solidFill>
              <a:srgbClr val="08D6CB"/>
            </a:solidFill>
            <a:ln>
              <a:noFill/>
            </a:ln>
          </p:spPr>
          <p:txBody>
            <a:bodyPr lIns="91425" tIns="91425" rIns="91425" bIns="91425" anchor="ctr" anchorCtr="0">
              <a:noAutofit/>
            </a:bodyPr>
            <a:lstStyle/>
            <a:p>
              <a:pPr lvl="0">
                <a:spcBef>
                  <a:spcPts val="0"/>
                </a:spcBef>
                <a:buNone/>
              </a:pPr>
              <a:endParaRPr/>
            </a:p>
          </p:txBody>
        </p:sp>
        <p:sp>
          <p:nvSpPr>
            <p:cNvPr id="19" name="Shape 19"/>
            <p:cNvSpPr/>
            <p:nvPr/>
          </p:nvSpPr>
          <p:spPr>
            <a:xfrm>
              <a:off x="4139275" y="2697875"/>
              <a:ext cx="1626375" cy="1586000"/>
            </a:xfrm>
            <a:custGeom>
              <a:avLst/>
              <a:gdLst/>
              <a:ahLst/>
              <a:cxnLst/>
              <a:rect l="0" t="0" r="0" b="0"/>
              <a:pathLst>
                <a:path w="65055" h="63440" extrusionOk="0">
                  <a:moveTo>
                    <a:pt x="1614" y="0"/>
                  </a:moveTo>
                  <a:lnTo>
                    <a:pt x="1" y="2957"/>
                  </a:lnTo>
                  <a:lnTo>
                    <a:pt x="60484" y="63440"/>
                  </a:lnTo>
                  <a:lnTo>
                    <a:pt x="65054" y="63440"/>
                  </a:lnTo>
                  <a:lnTo>
                    <a:pt x="1614" y="0"/>
                  </a:lnTo>
                  <a:close/>
                </a:path>
              </a:pathLst>
            </a:custGeom>
            <a:solidFill>
              <a:srgbClr val="09D4CC"/>
            </a:solidFill>
            <a:ln>
              <a:noFill/>
            </a:ln>
          </p:spPr>
          <p:txBody>
            <a:bodyPr lIns="91425" tIns="91425" rIns="91425" bIns="91425" anchor="ctr" anchorCtr="0">
              <a:noAutofit/>
            </a:bodyPr>
            <a:lstStyle/>
            <a:p>
              <a:pPr lvl="0">
                <a:spcBef>
                  <a:spcPts val="0"/>
                </a:spcBef>
                <a:buNone/>
              </a:pPr>
              <a:endParaRPr/>
            </a:p>
          </p:txBody>
        </p:sp>
        <p:sp>
          <p:nvSpPr>
            <p:cNvPr id="20" name="Shape 20"/>
            <p:cNvSpPr/>
            <p:nvPr/>
          </p:nvSpPr>
          <p:spPr>
            <a:xfrm>
              <a:off x="4172900" y="2637375"/>
              <a:ext cx="1690175" cy="1646500"/>
            </a:xfrm>
            <a:custGeom>
              <a:avLst/>
              <a:gdLst/>
              <a:ahLst/>
              <a:cxnLst/>
              <a:rect l="0" t="0" r="0" b="0"/>
              <a:pathLst>
                <a:path w="67607" h="65860" extrusionOk="0">
                  <a:moveTo>
                    <a:pt x="1747" y="1"/>
                  </a:moveTo>
                  <a:lnTo>
                    <a:pt x="0" y="2958"/>
                  </a:lnTo>
                  <a:lnTo>
                    <a:pt x="62903" y="65860"/>
                  </a:lnTo>
                  <a:lnTo>
                    <a:pt x="67607" y="65860"/>
                  </a:lnTo>
                  <a:lnTo>
                    <a:pt x="1747" y="1"/>
                  </a:lnTo>
                  <a:close/>
                </a:path>
              </a:pathLst>
            </a:custGeom>
            <a:solidFill>
              <a:srgbClr val="0AD3CC"/>
            </a:solidFill>
            <a:ln>
              <a:noFill/>
            </a:ln>
          </p:spPr>
          <p:txBody>
            <a:bodyPr lIns="91425" tIns="91425" rIns="91425" bIns="91425" anchor="ctr" anchorCtr="0">
              <a:noAutofit/>
            </a:bodyPr>
            <a:lstStyle/>
            <a:p>
              <a:pPr lvl="0">
                <a:spcBef>
                  <a:spcPts val="0"/>
                </a:spcBef>
                <a:buNone/>
              </a:pPr>
              <a:endParaRPr/>
            </a:p>
          </p:txBody>
        </p:sp>
        <p:sp>
          <p:nvSpPr>
            <p:cNvPr id="21" name="Shape 21"/>
            <p:cNvSpPr/>
            <p:nvPr/>
          </p:nvSpPr>
          <p:spPr>
            <a:xfrm>
              <a:off x="4209850" y="2576900"/>
              <a:ext cx="1750675" cy="1706975"/>
            </a:xfrm>
            <a:custGeom>
              <a:avLst/>
              <a:gdLst/>
              <a:ahLst/>
              <a:cxnLst/>
              <a:rect l="0" t="0" r="0" b="0"/>
              <a:pathLst>
                <a:path w="70027" h="68279" extrusionOk="0">
                  <a:moveTo>
                    <a:pt x="1613" y="1"/>
                  </a:moveTo>
                  <a:lnTo>
                    <a:pt x="0" y="2823"/>
                  </a:lnTo>
                  <a:lnTo>
                    <a:pt x="65322" y="68279"/>
                  </a:lnTo>
                  <a:lnTo>
                    <a:pt x="70027" y="68279"/>
                  </a:lnTo>
                  <a:lnTo>
                    <a:pt x="1613" y="1"/>
                  </a:lnTo>
                  <a:close/>
                </a:path>
              </a:pathLst>
            </a:custGeom>
            <a:solidFill>
              <a:srgbClr val="0BD1CD"/>
            </a:solidFill>
            <a:ln>
              <a:noFill/>
            </a:ln>
          </p:spPr>
          <p:txBody>
            <a:bodyPr lIns="91425" tIns="91425" rIns="91425" bIns="91425" anchor="ctr" anchorCtr="0">
              <a:noAutofit/>
            </a:bodyPr>
            <a:lstStyle/>
            <a:p>
              <a:pPr lvl="0">
                <a:spcBef>
                  <a:spcPts val="0"/>
                </a:spcBef>
                <a:buNone/>
              </a:pPr>
              <a:endParaRPr/>
            </a:p>
          </p:txBody>
        </p:sp>
        <p:sp>
          <p:nvSpPr>
            <p:cNvPr id="22" name="Shape 22"/>
            <p:cNvSpPr/>
            <p:nvPr/>
          </p:nvSpPr>
          <p:spPr>
            <a:xfrm>
              <a:off x="4243450" y="2513050"/>
              <a:ext cx="1814525" cy="1770825"/>
            </a:xfrm>
            <a:custGeom>
              <a:avLst/>
              <a:gdLst/>
              <a:ahLst/>
              <a:cxnLst/>
              <a:rect l="0" t="0" r="0" b="0"/>
              <a:pathLst>
                <a:path w="72581" h="70833" extrusionOk="0">
                  <a:moveTo>
                    <a:pt x="1748" y="1"/>
                  </a:moveTo>
                  <a:lnTo>
                    <a:pt x="1" y="2958"/>
                  </a:lnTo>
                  <a:lnTo>
                    <a:pt x="67876" y="70833"/>
                  </a:lnTo>
                  <a:lnTo>
                    <a:pt x="72581" y="70833"/>
                  </a:lnTo>
                  <a:lnTo>
                    <a:pt x="1748" y="1"/>
                  </a:lnTo>
                  <a:close/>
                </a:path>
              </a:pathLst>
            </a:custGeom>
            <a:solidFill>
              <a:srgbClr val="0CCFCD"/>
            </a:solidFill>
            <a:ln>
              <a:noFill/>
            </a:ln>
          </p:spPr>
          <p:txBody>
            <a:bodyPr lIns="91425" tIns="91425" rIns="91425" bIns="91425" anchor="ctr" anchorCtr="0">
              <a:noAutofit/>
            </a:bodyPr>
            <a:lstStyle/>
            <a:p>
              <a:pPr lvl="0">
                <a:spcBef>
                  <a:spcPts val="0"/>
                </a:spcBef>
                <a:buNone/>
              </a:pPr>
              <a:endParaRPr/>
            </a:p>
          </p:txBody>
        </p:sp>
        <p:sp>
          <p:nvSpPr>
            <p:cNvPr id="23" name="Shape 23"/>
            <p:cNvSpPr/>
            <p:nvPr/>
          </p:nvSpPr>
          <p:spPr>
            <a:xfrm>
              <a:off x="4280425" y="2452575"/>
              <a:ext cx="1875000" cy="1831300"/>
            </a:xfrm>
            <a:custGeom>
              <a:avLst/>
              <a:gdLst/>
              <a:ahLst/>
              <a:cxnLst/>
              <a:rect l="0" t="0" r="0" b="0"/>
              <a:pathLst>
                <a:path w="75000" h="73252" extrusionOk="0">
                  <a:moveTo>
                    <a:pt x="1613" y="1"/>
                  </a:moveTo>
                  <a:lnTo>
                    <a:pt x="0" y="2957"/>
                  </a:lnTo>
                  <a:lnTo>
                    <a:pt x="70295" y="73252"/>
                  </a:lnTo>
                  <a:lnTo>
                    <a:pt x="74999" y="73252"/>
                  </a:lnTo>
                  <a:lnTo>
                    <a:pt x="1613" y="1"/>
                  </a:lnTo>
                  <a:close/>
                </a:path>
              </a:pathLst>
            </a:custGeom>
            <a:solidFill>
              <a:srgbClr val="0DCDCE"/>
            </a:solidFill>
            <a:ln>
              <a:noFill/>
            </a:ln>
          </p:spPr>
          <p:txBody>
            <a:bodyPr lIns="91425" tIns="91425" rIns="91425" bIns="91425" anchor="ctr" anchorCtr="0">
              <a:noAutofit/>
            </a:bodyPr>
            <a:lstStyle/>
            <a:p>
              <a:pPr lvl="0">
                <a:spcBef>
                  <a:spcPts val="0"/>
                </a:spcBef>
                <a:buNone/>
              </a:pPr>
              <a:endParaRPr/>
            </a:p>
          </p:txBody>
        </p:sp>
        <p:sp>
          <p:nvSpPr>
            <p:cNvPr id="24" name="Shape 24"/>
            <p:cNvSpPr/>
            <p:nvPr/>
          </p:nvSpPr>
          <p:spPr>
            <a:xfrm>
              <a:off x="4314025" y="2392100"/>
              <a:ext cx="1935475" cy="1891775"/>
            </a:xfrm>
            <a:custGeom>
              <a:avLst/>
              <a:gdLst/>
              <a:ahLst/>
              <a:cxnLst/>
              <a:rect l="0" t="0" r="0" b="0"/>
              <a:pathLst>
                <a:path w="77419" h="75671" extrusionOk="0">
                  <a:moveTo>
                    <a:pt x="1747" y="0"/>
                  </a:moveTo>
                  <a:lnTo>
                    <a:pt x="0" y="2957"/>
                  </a:lnTo>
                  <a:lnTo>
                    <a:pt x="72849" y="75671"/>
                  </a:lnTo>
                  <a:lnTo>
                    <a:pt x="77419" y="75671"/>
                  </a:lnTo>
                  <a:lnTo>
                    <a:pt x="1747" y="0"/>
                  </a:lnTo>
                  <a:close/>
                </a:path>
              </a:pathLst>
            </a:custGeom>
            <a:solidFill>
              <a:srgbClr val="0ECCCF"/>
            </a:solidFill>
            <a:ln>
              <a:noFill/>
            </a:ln>
          </p:spPr>
          <p:txBody>
            <a:bodyPr lIns="91425" tIns="91425" rIns="91425" bIns="91425" anchor="ctr" anchorCtr="0">
              <a:noAutofit/>
            </a:bodyPr>
            <a:lstStyle/>
            <a:p>
              <a:pPr lvl="0">
                <a:spcBef>
                  <a:spcPts val="0"/>
                </a:spcBef>
                <a:buNone/>
              </a:pPr>
              <a:endParaRPr/>
            </a:p>
          </p:txBody>
        </p:sp>
        <p:sp>
          <p:nvSpPr>
            <p:cNvPr id="25" name="Shape 25"/>
            <p:cNvSpPr/>
            <p:nvPr/>
          </p:nvSpPr>
          <p:spPr>
            <a:xfrm>
              <a:off x="4350975" y="2328250"/>
              <a:ext cx="1995975" cy="1955625"/>
            </a:xfrm>
            <a:custGeom>
              <a:avLst/>
              <a:gdLst/>
              <a:ahLst/>
              <a:cxnLst/>
              <a:rect l="0" t="0" r="0" b="0"/>
              <a:pathLst>
                <a:path w="79839" h="78225" extrusionOk="0">
                  <a:moveTo>
                    <a:pt x="1748" y="1"/>
                  </a:moveTo>
                  <a:lnTo>
                    <a:pt x="1" y="2957"/>
                  </a:lnTo>
                  <a:lnTo>
                    <a:pt x="75269" y="78225"/>
                  </a:lnTo>
                  <a:lnTo>
                    <a:pt x="79839" y="78225"/>
                  </a:lnTo>
                  <a:lnTo>
                    <a:pt x="1748" y="1"/>
                  </a:lnTo>
                  <a:close/>
                </a:path>
              </a:pathLst>
            </a:custGeom>
            <a:solidFill>
              <a:srgbClr val="10CACF"/>
            </a:solidFill>
            <a:ln>
              <a:noFill/>
            </a:ln>
          </p:spPr>
          <p:txBody>
            <a:bodyPr lIns="91425" tIns="91425" rIns="91425" bIns="91425" anchor="ctr" anchorCtr="0">
              <a:noAutofit/>
            </a:bodyPr>
            <a:lstStyle/>
            <a:p>
              <a:pPr lvl="0">
                <a:spcBef>
                  <a:spcPts val="0"/>
                </a:spcBef>
                <a:buNone/>
              </a:pPr>
              <a:endParaRPr/>
            </a:p>
          </p:txBody>
        </p:sp>
        <p:sp>
          <p:nvSpPr>
            <p:cNvPr id="26" name="Shape 26"/>
            <p:cNvSpPr/>
            <p:nvPr/>
          </p:nvSpPr>
          <p:spPr>
            <a:xfrm>
              <a:off x="4384575" y="2267775"/>
              <a:ext cx="2059825" cy="2016100"/>
            </a:xfrm>
            <a:custGeom>
              <a:avLst/>
              <a:gdLst/>
              <a:ahLst/>
              <a:cxnLst/>
              <a:rect l="0" t="0" r="0" b="0"/>
              <a:pathLst>
                <a:path w="82393" h="80644" extrusionOk="0">
                  <a:moveTo>
                    <a:pt x="1748" y="0"/>
                  </a:moveTo>
                  <a:lnTo>
                    <a:pt x="1" y="2957"/>
                  </a:lnTo>
                  <a:lnTo>
                    <a:pt x="77823" y="80644"/>
                  </a:lnTo>
                  <a:lnTo>
                    <a:pt x="82392" y="80644"/>
                  </a:lnTo>
                  <a:lnTo>
                    <a:pt x="1748" y="0"/>
                  </a:lnTo>
                  <a:close/>
                </a:path>
              </a:pathLst>
            </a:custGeom>
            <a:solidFill>
              <a:srgbClr val="11C8D0"/>
            </a:solidFill>
            <a:ln>
              <a:noFill/>
            </a:ln>
          </p:spPr>
          <p:txBody>
            <a:bodyPr lIns="91425" tIns="91425" rIns="91425" bIns="91425" anchor="ctr" anchorCtr="0">
              <a:noAutofit/>
            </a:bodyPr>
            <a:lstStyle/>
            <a:p>
              <a:pPr lvl="0">
                <a:spcBef>
                  <a:spcPts val="0"/>
                </a:spcBef>
                <a:buNone/>
              </a:pPr>
              <a:endParaRPr/>
            </a:p>
          </p:txBody>
        </p:sp>
        <p:sp>
          <p:nvSpPr>
            <p:cNvPr id="27" name="Shape 27"/>
            <p:cNvSpPr/>
            <p:nvPr/>
          </p:nvSpPr>
          <p:spPr>
            <a:xfrm>
              <a:off x="4421550" y="2207275"/>
              <a:ext cx="2120300" cy="2076600"/>
            </a:xfrm>
            <a:custGeom>
              <a:avLst/>
              <a:gdLst/>
              <a:ahLst/>
              <a:cxnLst/>
              <a:rect l="0" t="0" r="0" b="0"/>
              <a:pathLst>
                <a:path w="84812" h="83064" extrusionOk="0">
                  <a:moveTo>
                    <a:pt x="1747" y="1"/>
                  </a:moveTo>
                  <a:lnTo>
                    <a:pt x="0" y="2958"/>
                  </a:lnTo>
                  <a:lnTo>
                    <a:pt x="80107" y="83064"/>
                  </a:lnTo>
                  <a:lnTo>
                    <a:pt x="84811" y="83064"/>
                  </a:lnTo>
                  <a:lnTo>
                    <a:pt x="1747" y="1"/>
                  </a:lnTo>
                  <a:close/>
                </a:path>
              </a:pathLst>
            </a:custGeom>
            <a:solidFill>
              <a:srgbClr val="12C7D0"/>
            </a:solidFill>
            <a:ln>
              <a:noFill/>
            </a:ln>
          </p:spPr>
          <p:txBody>
            <a:bodyPr lIns="91425" tIns="91425" rIns="91425" bIns="91425" anchor="ctr" anchorCtr="0">
              <a:noAutofit/>
            </a:bodyPr>
            <a:lstStyle/>
            <a:p>
              <a:pPr lvl="0">
                <a:spcBef>
                  <a:spcPts val="0"/>
                </a:spcBef>
                <a:buNone/>
              </a:pPr>
              <a:endParaRPr/>
            </a:p>
          </p:txBody>
        </p:sp>
        <p:sp>
          <p:nvSpPr>
            <p:cNvPr id="28" name="Shape 28"/>
            <p:cNvSpPr/>
            <p:nvPr/>
          </p:nvSpPr>
          <p:spPr>
            <a:xfrm>
              <a:off x="4458500" y="2146800"/>
              <a:ext cx="2130375" cy="2137075"/>
            </a:xfrm>
            <a:custGeom>
              <a:avLst/>
              <a:gdLst/>
              <a:ahLst/>
              <a:cxnLst/>
              <a:rect l="0" t="0" r="0" b="0"/>
              <a:pathLst>
                <a:path w="85215" h="85483" extrusionOk="0">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lIns="91425" tIns="91425" rIns="91425" bIns="91425" anchor="ctr" anchorCtr="0">
              <a:noAutofit/>
            </a:bodyPr>
            <a:lstStyle/>
            <a:p>
              <a:pPr lvl="0">
                <a:spcBef>
                  <a:spcPts val="0"/>
                </a:spcBef>
                <a:buNone/>
              </a:pPr>
              <a:endParaRPr/>
            </a:p>
          </p:txBody>
        </p:sp>
        <p:sp>
          <p:nvSpPr>
            <p:cNvPr id="29" name="Shape 29"/>
            <p:cNvSpPr/>
            <p:nvPr/>
          </p:nvSpPr>
          <p:spPr>
            <a:xfrm>
              <a:off x="4492100" y="2082950"/>
              <a:ext cx="2133750" cy="2163975"/>
            </a:xfrm>
            <a:custGeom>
              <a:avLst/>
              <a:gdLst/>
              <a:ahLst/>
              <a:cxnLst/>
              <a:rect l="0" t="0" r="0" b="0"/>
              <a:pathLst>
                <a:path w="85350" h="86559" extrusionOk="0">
                  <a:moveTo>
                    <a:pt x="1748" y="1"/>
                  </a:moveTo>
                  <a:lnTo>
                    <a:pt x="1" y="2958"/>
                  </a:lnTo>
                  <a:lnTo>
                    <a:pt x="83602" y="86559"/>
                  </a:lnTo>
                  <a:lnTo>
                    <a:pt x="85349" y="83602"/>
                  </a:lnTo>
                  <a:lnTo>
                    <a:pt x="1748" y="1"/>
                  </a:lnTo>
                  <a:close/>
                </a:path>
              </a:pathLst>
            </a:custGeom>
            <a:solidFill>
              <a:srgbClr val="14C3D2"/>
            </a:solidFill>
            <a:ln>
              <a:noFill/>
            </a:ln>
          </p:spPr>
          <p:txBody>
            <a:bodyPr lIns="91425" tIns="91425" rIns="91425" bIns="91425" anchor="ctr" anchorCtr="0">
              <a:noAutofit/>
            </a:bodyPr>
            <a:lstStyle/>
            <a:p>
              <a:pPr lvl="0">
                <a:spcBef>
                  <a:spcPts val="0"/>
                </a:spcBef>
                <a:buNone/>
              </a:pPr>
              <a:endParaRPr/>
            </a:p>
          </p:txBody>
        </p:sp>
        <p:sp>
          <p:nvSpPr>
            <p:cNvPr id="30" name="Shape 30"/>
            <p:cNvSpPr/>
            <p:nvPr/>
          </p:nvSpPr>
          <p:spPr>
            <a:xfrm>
              <a:off x="4529075" y="2022475"/>
              <a:ext cx="2130375" cy="2163975"/>
            </a:xfrm>
            <a:custGeom>
              <a:avLst/>
              <a:gdLst/>
              <a:ahLst/>
              <a:cxnLst/>
              <a:rect l="0" t="0" r="0" b="0"/>
              <a:pathLst>
                <a:path w="85215" h="86559" extrusionOk="0">
                  <a:moveTo>
                    <a:pt x="1613" y="1"/>
                  </a:moveTo>
                  <a:lnTo>
                    <a:pt x="0" y="2957"/>
                  </a:lnTo>
                  <a:lnTo>
                    <a:pt x="83467" y="86558"/>
                  </a:lnTo>
                  <a:lnTo>
                    <a:pt x="85214" y="83601"/>
                  </a:lnTo>
                  <a:lnTo>
                    <a:pt x="1613" y="1"/>
                  </a:lnTo>
                  <a:close/>
                </a:path>
              </a:pathLst>
            </a:custGeom>
            <a:solidFill>
              <a:srgbClr val="15C1D2"/>
            </a:solidFill>
            <a:ln>
              <a:noFill/>
            </a:ln>
          </p:spPr>
          <p:txBody>
            <a:bodyPr lIns="91425" tIns="91425" rIns="91425" bIns="91425" anchor="ctr" anchorCtr="0">
              <a:noAutofit/>
            </a:bodyPr>
            <a:lstStyle/>
            <a:p>
              <a:pPr lvl="0">
                <a:spcBef>
                  <a:spcPts val="0"/>
                </a:spcBef>
                <a:buNone/>
              </a:pPr>
              <a:endParaRPr/>
            </a:p>
          </p:txBody>
        </p:sp>
        <p:sp>
          <p:nvSpPr>
            <p:cNvPr id="31" name="Shape 31"/>
            <p:cNvSpPr/>
            <p:nvPr/>
          </p:nvSpPr>
          <p:spPr>
            <a:xfrm>
              <a:off x="4562675" y="1962000"/>
              <a:ext cx="2133725" cy="2160600"/>
            </a:xfrm>
            <a:custGeom>
              <a:avLst/>
              <a:gdLst/>
              <a:ahLst/>
              <a:cxnLst/>
              <a:rect l="0" t="0" r="0" b="0"/>
              <a:pathLst>
                <a:path w="85349" h="86424" extrusionOk="0">
                  <a:moveTo>
                    <a:pt x="1748" y="0"/>
                  </a:moveTo>
                  <a:lnTo>
                    <a:pt x="0" y="2957"/>
                  </a:lnTo>
                  <a:lnTo>
                    <a:pt x="83602" y="86424"/>
                  </a:lnTo>
                  <a:lnTo>
                    <a:pt x="85349" y="83467"/>
                  </a:lnTo>
                  <a:lnTo>
                    <a:pt x="1748" y="0"/>
                  </a:lnTo>
                  <a:close/>
                </a:path>
              </a:pathLst>
            </a:custGeom>
            <a:solidFill>
              <a:srgbClr val="16C0D3"/>
            </a:solidFill>
            <a:ln>
              <a:noFill/>
            </a:ln>
          </p:spPr>
          <p:txBody>
            <a:bodyPr lIns="91425" tIns="91425" rIns="91425" bIns="91425" anchor="ctr" anchorCtr="0">
              <a:noAutofit/>
            </a:bodyPr>
            <a:lstStyle/>
            <a:p>
              <a:pPr lvl="0">
                <a:spcBef>
                  <a:spcPts val="0"/>
                </a:spcBef>
                <a:buNone/>
              </a:pPr>
              <a:endParaRPr/>
            </a:p>
          </p:txBody>
        </p:sp>
        <p:sp>
          <p:nvSpPr>
            <p:cNvPr id="32" name="Shape 32"/>
            <p:cNvSpPr/>
            <p:nvPr/>
          </p:nvSpPr>
          <p:spPr>
            <a:xfrm>
              <a:off x="4599625" y="1898150"/>
              <a:ext cx="2130375" cy="2163975"/>
            </a:xfrm>
            <a:custGeom>
              <a:avLst/>
              <a:gdLst/>
              <a:ahLst/>
              <a:cxnLst/>
              <a:rect l="0" t="0" r="0" b="0"/>
              <a:pathLst>
                <a:path w="85215" h="86559" extrusionOk="0">
                  <a:moveTo>
                    <a:pt x="1614" y="0"/>
                  </a:moveTo>
                  <a:lnTo>
                    <a:pt x="1" y="2957"/>
                  </a:lnTo>
                  <a:lnTo>
                    <a:pt x="83602" y="86558"/>
                  </a:lnTo>
                  <a:lnTo>
                    <a:pt x="85215" y="83601"/>
                  </a:lnTo>
                  <a:lnTo>
                    <a:pt x="1614" y="0"/>
                  </a:lnTo>
                  <a:close/>
                </a:path>
              </a:pathLst>
            </a:custGeom>
            <a:solidFill>
              <a:srgbClr val="17BED3"/>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a:off x="4633225" y="1837675"/>
              <a:ext cx="2133750" cy="2163950"/>
            </a:xfrm>
            <a:custGeom>
              <a:avLst/>
              <a:gdLst/>
              <a:ahLst/>
              <a:cxnLst/>
              <a:rect l="0" t="0" r="0" b="0"/>
              <a:pathLst>
                <a:path w="85350" h="86558" extrusionOk="0">
                  <a:moveTo>
                    <a:pt x="1748" y="0"/>
                  </a:moveTo>
                  <a:lnTo>
                    <a:pt x="1" y="2957"/>
                  </a:lnTo>
                  <a:lnTo>
                    <a:pt x="83602" y="86558"/>
                  </a:lnTo>
                  <a:lnTo>
                    <a:pt x="85349" y="83601"/>
                  </a:lnTo>
                  <a:lnTo>
                    <a:pt x="1748" y="0"/>
                  </a:lnTo>
                  <a:close/>
                </a:path>
              </a:pathLst>
            </a:custGeom>
            <a:solidFill>
              <a:srgbClr val="18BCD4"/>
            </a:solidFill>
            <a:ln>
              <a:noFill/>
            </a:ln>
          </p:spPr>
          <p:txBody>
            <a:bodyPr lIns="91425" tIns="91425" rIns="91425" bIns="91425" anchor="ctr" anchorCtr="0">
              <a:noAutofit/>
            </a:bodyPr>
            <a:lstStyle/>
            <a:p>
              <a:pPr lvl="0">
                <a:spcBef>
                  <a:spcPts val="0"/>
                </a:spcBef>
                <a:buNone/>
              </a:pPr>
              <a:endParaRPr/>
            </a:p>
          </p:txBody>
        </p:sp>
        <p:sp>
          <p:nvSpPr>
            <p:cNvPr id="34" name="Shape 34"/>
            <p:cNvSpPr/>
            <p:nvPr/>
          </p:nvSpPr>
          <p:spPr>
            <a:xfrm>
              <a:off x="4670200" y="1777175"/>
              <a:ext cx="2130375" cy="2160625"/>
            </a:xfrm>
            <a:custGeom>
              <a:avLst/>
              <a:gdLst/>
              <a:ahLst/>
              <a:cxnLst/>
              <a:rect l="0" t="0" r="0" b="0"/>
              <a:pathLst>
                <a:path w="85215" h="86425" extrusionOk="0">
                  <a:moveTo>
                    <a:pt x="1748" y="1"/>
                  </a:moveTo>
                  <a:lnTo>
                    <a:pt x="0" y="2958"/>
                  </a:lnTo>
                  <a:lnTo>
                    <a:pt x="83602" y="86424"/>
                  </a:lnTo>
                  <a:lnTo>
                    <a:pt x="85215" y="83467"/>
                  </a:lnTo>
                  <a:lnTo>
                    <a:pt x="1748" y="1"/>
                  </a:lnTo>
                  <a:close/>
                </a:path>
              </a:pathLst>
            </a:custGeom>
            <a:solidFill>
              <a:srgbClr val="19BBD5"/>
            </a:solidFill>
            <a:ln>
              <a:noFill/>
            </a:ln>
          </p:spPr>
          <p:txBody>
            <a:bodyPr lIns="91425" tIns="91425" rIns="91425" bIns="91425" anchor="ctr" anchorCtr="0">
              <a:noAutofit/>
            </a:bodyPr>
            <a:lstStyle/>
            <a:p>
              <a:pPr lvl="0">
                <a:spcBef>
                  <a:spcPts val="0"/>
                </a:spcBef>
                <a:buNone/>
              </a:pPr>
              <a:endParaRPr/>
            </a:p>
          </p:txBody>
        </p:sp>
        <p:sp>
          <p:nvSpPr>
            <p:cNvPr id="35" name="Shape 35"/>
            <p:cNvSpPr/>
            <p:nvPr/>
          </p:nvSpPr>
          <p:spPr>
            <a:xfrm>
              <a:off x="4707150" y="1713350"/>
              <a:ext cx="2130375" cy="2163950"/>
            </a:xfrm>
            <a:custGeom>
              <a:avLst/>
              <a:gdLst/>
              <a:ahLst/>
              <a:cxnLst/>
              <a:rect l="0" t="0" r="0" b="0"/>
              <a:pathLst>
                <a:path w="85215" h="86558" extrusionOk="0">
                  <a:moveTo>
                    <a:pt x="1614" y="0"/>
                  </a:moveTo>
                  <a:lnTo>
                    <a:pt x="1" y="2957"/>
                  </a:lnTo>
                  <a:lnTo>
                    <a:pt x="83468" y="86558"/>
                  </a:lnTo>
                  <a:lnTo>
                    <a:pt x="85215" y="83601"/>
                  </a:lnTo>
                  <a:lnTo>
                    <a:pt x="1614" y="0"/>
                  </a:lnTo>
                  <a:close/>
                </a:path>
              </a:pathLst>
            </a:custGeom>
            <a:solidFill>
              <a:srgbClr val="1BB9D5"/>
            </a:solidFill>
            <a:ln>
              <a:noFill/>
            </a:ln>
          </p:spPr>
          <p:txBody>
            <a:bodyPr lIns="91425" tIns="91425" rIns="91425" bIns="91425" anchor="ctr" anchorCtr="0">
              <a:noAutofit/>
            </a:bodyPr>
            <a:lstStyle/>
            <a:p>
              <a:pPr lvl="0">
                <a:spcBef>
                  <a:spcPts val="0"/>
                </a:spcBef>
                <a:buNone/>
              </a:pPr>
              <a:endParaRPr/>
            </a:p>
          </p:txBody>
        </p:sp>
        <p:sp>
          <p:nvSpPr>
            <p:cNvPr id="36" name="Shape 36"/>
            <p:cNvSpPr/>
            <p:nvPr/>
          </p:nvSpPr>
          <p:spPr>
            <a:xfrm>
              <a:off x="4740750" y="1652850"/>
              <a:ext cx="2130400" cy="2163975"/>
            </a:xfrm>
            <a:custGeom>
              <a:avLst/>
              <a:gdLst/>
              <a:ahLst/>
              <a:cxnLst/>
              <a:rect l="0" t="0" r="0" b="0"/>
              <a:pathLst>
                <a:path w="85216" h="86559" extrusionOk="0">
                  <a:moveTo>
                    <a:pt x="1748" y="1"/>
                  </a:moveTo>
                  <a:lnTo>
                    <a:pt x="1" y="2958"/>
                  </a:lnTo>
                  <a:lnTo>
                    <a:pt x="83602" y="86559"/>
                  </a:lnTo>
                  <a:lnTo>
                    <a:pt x="85215" y="83602"/>
                  </a:lnTo>
                  <a:lnTo>
                    <a:pt x="1748" y="1"/>
                  </a:lnTo>
                  <a:close/>
                </a:path>
              </a:pathLst>
            </a:custGeom>
            <a:solidFill>
              <a:srgbClr val="1CB7D6"/>
            </a:solidFill>
            <a:ln>
              <a:noFill/>
            </a:ln>
          </p:spPr>
          <p:txBody>
            <a:bodyPr lIns="91425" tIns="91425" rIns="91425" bIns="91425" anchor="ctr" anchorCtr="0">
              <a:noAutofit/>
            </a:bodyPr>
            <a:lstStyle/>
            <a:p>
              <a:pPr lvl="0">
                <a:spcBef>
                  <a:spcPts val="0"/>
                </a:spcBef>
                <a:buNone/>
              </a:pPr>
              <a:endParaRPr/>
            </a:p>
          </p:txBody>
        </p:sp>
        <p:sp>
          <p:nvSpPr>
            <p:cNvPr id="37" name="Shape 37"/>
            <p:cNvSpPr/>
            <p:nvPr/>
          </p:nvSpPr>
          <p:spPr>
            <a:xfrm>
              <a:off x="4777725" y="1592375"/>
              <a:ext cx="2130375" cy="2160600"/>
            </a:xfrm>
            <a:custGeom>
              <a:avLst/>
              <a:gdLst/>
              <a:ahLst/>
              <a:cxnLst/>
              <a:rect l="0" t="0" r="0" b="0"/>
              <a:pathLst>
                <a:path w="85215" h="86424" extrusionOk="0">
                  <a:moveTo>
                    <a:pt x="1613" y="1"/>
                  </a:moveTo>
                  <a:lnTo>
                    <a:pt x="0" y="2957"/>
                  </a:lnTo>
                  <a:lnTo>
                    <a:pt x="83467" y="86424"/>
                  </a:lnTo>
                  <a:lnTo>
                    <a:pt x="85215" y="83601"/>
                  </a:lnTo>
                  <a:lnTo>
                    <a:pt x="1613" y="1"/>
                  </a:lnTo>
                  <a:close/>
                </a:path>
              </a:pathLst>
            </a:custGeom>
            <a:solidFill>
              <a:srgbClr val="1DB5D6"/>
            </a:solidFill>
            <a:ln>
              <a:noFill/>
            </a:ln>
          </p:spPr>
          <p:txBody>
            <a:bodyPr lIns="91425" tIns="91425" rIns="91425" bIns="91425" anchor="ctr" anchorCtr="0">
              <a:noAutofit/>
            </a:bodyPr>
            <a:lstStyle/>
            <a:p>
              <a:pPr lvl="0">
                <a:spcBef>
                  <a:spcPts val="0"/>
                </a:spcBef>
                <a:buNone/>
              </a:pPr>
              <a:endParaRPr/>
            </a:p>
          </p:txBody>
        </p:sp>
        <p:sp>
          <p:nvSpPr>
            <p:cNvPr id="38" name="Shape 38"/>
            <p:cNvSpPr/>
            <p:nvPr/>
          </p:nvSpPr>
          <p:spPr>
            <a:xfrm>
              <a:off x="4811325" y="1531900"/>
              <a:ext cx="2133750" cy="2160600"/>
            </a:xfrm>
            <a:custGeom>
              <a:avLst/>
              <a:gdLst/>
              <a:ahLst/>
              <a:cxnLst/>
              <a:rect l="0" t="0" r="0" b="0"/>
              <a:pathLst>
                <a:path w="85350" h="86424" extrusionOk="0">
                  <a:moveTo>
                    <a:pt x="1748" y="0"/>
                  </a:moveTo>
                  <a:lnTo>
                    <a:pt x="0" y="2823"/>
                  </a:lnTo>
                  <a:lnTo>
                    <a:pt x="83602" y="86423"/>
                  </a:lnTo>
                  <a:lnTo>
                    <a:pt x="85349" y="83467"/>
                  </a:lnTo>
                  <a:lnTo>
                    <a:pt x="1748" y="0"/>
                  </a:lnTo>
                  <a:close/>
                </a:path>
              </a:pathLst>
            </a:custGeom>
            <a:solidFill>
              <a:srgbClr val="1EB4D7"/>
            </a:solidFill>
            <a:ln>
              <a:noFill/>
            </a:ln>
          </p:spPr>
          <p:txBody>
            <a:bodyPr lIns="91425" tIns="91425" rIns="91425" bIns="91425" anchor="ctr" anchorCtr="0">
              <a:noAutofit/>
            </a:bodyPr>
            <a:lstStyle/>
            <a:p>
              <a:pPr lvl="0">
                <a:spcBef>
                  <a:spcPts val="0"/>
                </a:spcBef>
                <a:buNone/>
              </a:pPr>
              <a:endParaRPr/>
            </a:p>
          </p:txBody>
        </p:sp>
        <p:sp>
          <p:nvSpPr>
            <p:cNvPr id="39" name="Shape 39"/>
            <p:cNvSpPr/>
            <p:nvPr/>
          </p:nvSpPr>
          <p:spPr>
            <a:xfrm>
              <a:off x="4848275" y="1468050"/>
              <a:ext cx="2130400" cy="2163975"/>
            </a:xfrm>
            <a:custGeom>
              <a:avLst/>
              <a:gdLst/>
              <a:ahLst/>
              <a:cxnLst/>
              <a:rect l="0" t="0" r="0" b="0"/>
              <a:pathLst>
                <a:path w="85216" h="86559" extrusionOk="0">
                  <a:moveTo>
                    <a:pt x="1614" y="0"/>
                  </a:moveTo>
                  <a:lnTo>
                    <a:pt x="1" y="2957"/>
                  </a:lnTo>
                  <a:lnTo>
                    <a:pt x="83602" y="86558"/>
                  </a:lnTo>
                  <a:lnTo>
                    <a:pt x="85215" y="83601"/>
                  </a:lnTo>
                  <a:lnTo>
                    <a:pt x="1614" y="0"/>
                  </a:lnTo>
                  <a:close/>
                </a:path>
              </a:pathLst>
            </a:custGeom>
            <a:solidFill>
              <a:srgbClr val="1FB2D7"/>
            </a:solidFill>
            <a:ln>
              <a:noFill/>
            </a:ln>
          </p:spPr>
          <p:txBody>
            <a:bodyPr lIns="91425" tIns="91425" rIns="91425" bIns="91425" anchor="ctr" anchorCtr="0">
              <a:noAutofit/>
            </a:bodyPr>
            <a:lstStyle/>
            <a:p>
              <a:pPr lvl="0">
                <a:spcBef>
                  <a:spcPts val="0"/>
                </a:spcBef>
                <a:buNone/>
              </a:pPr>
              <a:endParaRPr/>
            </a:p>
          </p:txBody>
        </p:sp>
        <p:sp>
          <p:nvSpPr>
            <p:cNvPr id="40" name="Shape 40"/>
            <p:cNvSpPr/>
            <p:nvPr/>
          </p:nvSpPr>
          <p:spPr>
            <a:xfrm>
              <a:off x="4881875" y="1431100"/>
              <a:ext cx="2133750" cy="2140425"/>
            </a:xfrm>
            <a:custGeom>
              <a:avLst/>
              <a:gdLst/>
              <a:ahLst/>
              <a:cxnLst/>
              <a:rect l="0" t="0" r="0" b="0"/>
              <a:pathLst>
                <a:path w="85350" h="85617" extrusionOk="0">
                  <a:moveTo>
                    <a:pt x="1211" y="0"/>
                  </a:moveTo>
                  <a:lnTo>
                    <a:pt x="1" y="2016"/>
                  </a:lnTo>
                  <a:lnTo>
                    <a:pt x="83602" y="85617"/>
                  </a:lnTo>
                  <a:lnTo>
                    <a:pt x="85350" y="82660"/>
                  </a:lnTo>
                  <a:lnTo>
                    <a:pt x="2689" y="0"/>
                  </a:lnTo>
                  <a:close/>
                </a:path>
              </a:pathLst>
            </a:custGeom>
            <a:solidFill>
              <a:srgbClr val="20B0D8"/>
            </a:solidFill>
            <a:ln>
              <a:noFill/>
            </a:ln>
          </p:spPr>
          <p:txBody>
            <a:bodyPr lIns="91425" tIns="91425" rIns="91425" bIns="91425" anchor="ctr" anchorCtr="0">
              <a:noAutofit/>
            </a:bodyPr>
            <a:lstStyle/>
            <a:p>
              <a:pPr lvl="0">
                <a:spcBef>
                  <a:spcPts val="0"/>
                </a:spcBef>
                <a:buNone/>
              </a:pPr>
              <a:endParaRPr/>
            </a:p>
          </p:txBody>
        </p:sp>
        <p:sp>
          <p:nvSpPr>
            <p:cNvPr id="41" name="Shape 41"/>
            <p:cNvSpPr/>
            <p:nvPr/>
          </p:nvSpPr>
          <p:spPr>
            <a:xfrm>
              <a:off x="4928925" y="1431100"/>
              <a:ext cx="2120300" cy="2076600"/>
            </a:xfrm>
            <a:custGeom>
              <a:avLst/>
              <a:gdLst/>
              <a:ahLst/>
              <a:cxnLst/>
              <a:rect l="0" t="0" r="0" b="0"/>
              <a:pathLst>
                <a:path w="84812" h="83064" extrusionOk="0">
                  <a:moveTo>
                    <a:pt x="1" y="0"/>
                  </a:moveTo>
                  <a:lnTo>
                    <a:pt x="83199" y="83063"/>
                  </a:lnTo>
                  <a:lnTo>
                    <a:pt x="84812" y="80106"/>
                  </a:lnTo>
                  <a:lnTo>
                    <a:pt x="4705" y="0"/>
                  </a:lnTo>
                  <a:close/>
                </a:path>
              </a:pathLst>
            </a:custGeom>
            <a:solidFill>
              <a:srgbClr val="21AED9"/>
            </a:solidFill>
            <a:ln>
              <a:noFill/>
            </a:ln>
          </p:spPr>
          <p:txBody>
            <a:bodyPr lIns="91425" tIns="91425" rIns="91425" bIns="91425" anchor="ctr" anchorCtr="0">
              <a:noAutofit/>
            </a:bodyPr>
            <a:lstStyle/>
            <a:p>
              <a:pPr lvl="0">
                <a:spcBef>
                  <a:spcPts val="0"/>
                </a:spcBef>
                <a:buNone/>
              </a:pPr>
              <a:endParaRPr/>
            </a:p>
          </p:txBody>
        </p:sp>
        <p:sp>
          <p:nvSpPr>
            <p:cNvPr id="42" name="Shape 42"/>
            <p:cNvSpPr/>
            <p:nvPr/>
          </p:nvSpPr>
          <p:spPr>
            <a:xfrm>
              <a:off x="5026375" y="1431100"/>
              <a:ext cx="2059825" cy="2016100"/>
            </a:xfrm>
            <a:custGeom>
              <a:avLst/>
              <a:gdLst/>
              <a:ahLst/>
              <a:cxnLst/>
              <a:rect l="0" t="0" r="0" b="0"/>
              <a:pathLst>
                <a:path w="82393" h="80644" extrusionOk="0">
                  <a:moveTo>
                    <a:pt x="0" y="0"/>
                  </a:moveTo>
                  <a:lnTo>
                    <a:pt x="80645" y="80644"/>
                  </a:lnTo>
                  <a:lnTo>
                    <a:pt x="82392" y="77687"/>
                  </a:lnTo>
                  <a:lnTo>
                    <a:pt x="4705" y="0"/>
                  </a:lnTo>
                  <a:close/>
                </a:path>
              </a:pathLst>
            </a:custGeom>
            <a:solidFill>
              <a:srgbClr val="22ADD9"/>
            </a:solidFill>
            <a:ln>
              <a:noFill/>
            </a:ln>
          </p:spPr>
          <p:txBody>
            <a:bodyPr lIns="91425" tIns="91425" rIns="91425" bIns="91425" anchor="ctr" anchorCtr="0">
              <a:noAutofit/>
            </a:bodyPr>
            <a:lstStyle/>
            <a:p>
              <a:pPr lvl="0">
                <a:spcBef>
                  <a:spcPts val="0"/>
                </a:spcBef>
                <a:buNone/>
              </a:pPr>
              <a:endParaRPr/>
            </a:p>
          </p:txBody>
        </p:sp>
        <p:sp>
          <p:nvSpPr>
            <p:cNvPr id="43" name="Shape 43"/>
            <p:cNvSpPr/>
            <p:nvPr/>
          </p:nvSpPr>
          <p:spPr>
            <a:xfrm>
              <a:off x="5123825" y="1431100"/>
              <a:ext cx="1995975" cy="1955625"/>
            </a:xfrm>
            <a:custGeom>
              <a:avLst/>
              <a:gdLst/>
              <a:ahLst/>
              <a:cxnLst/>
              <a:rect l="0" t="0" r="0" b="0"/>
              <a:pathLst>
                <a:path w="79839" h="78225" extrusionOk="0">
                  <a:moveTo>
                    <a:pt x="0" y="0"/>
                  </a:moveTo>
                  <a:lnTo>
                    <a:pt x="78225" y="78225"/>
                  </a:lnTo>
                  <a:lnTo>
                    <a:pt x="79838" y="75268"/>
                  </a:lnTo>
                  <a:lnTo>
                    <a:pt x="4705" y="0"/>
                  </a:lnTo>
                  <a:close/>
                </a:path>
              </a:pathLst>
            </a:custGeom>
            <a:solidFill>
              <a:srgbClr val="23ABDA"/>
            </a:solidFill>
            <a:ln>
              <a:noFill/>
            </a:ln>
          </p:spPr>
          <p:txBody>
            <a:bodyPr lIns="91425" tIns="91425" rIns="91425" bIns="91425" anchor="ctr" anchorCtr="0">
              <a:noAutofit/>
            </a:bodyPr>
            <a:lstStyle/>
            <a:p>
              <a:pPr lvl="0">
                <a:spcBef>
                  <a:spcPts val="0"/>
                </a:spcBef>
                <a:buNone/>
              </a:pPr>
              <a:endParaRPr/>
            </a:p>
          </p:txBody>
        </p:sp>
        <p:sp>
          <p:nvSpPr>
            <p:cNvPr id="44" name="Shape 44"/>
            <p:cNvSpPr/>
            <p:nvPr/>
          </p:nvSpPr>
          <p:spPr>
            <a:xfrm>
              <a:off x="5221275" y="1431100"/>
              <a:ext cx="1935475" cy="1891775"/>
            </a:xfrm>
            <a:custGeom>
              <a:avLst/>
              <a:gdLst/>
              <a:ahLst/>
              <a:cxnLst/>
              <a:rect l="0" t="0" r="0" b="0"/>
              <a:pathLst>
                <a:path w="77419" h="75671" extrusionOk="0">
                  <a:moveTo>
                    <a:pt x="0" y="0"/>
                  </a:moveTo>
                  <a:lnTo>
                    <a:pt x="75671" y="75671"/>
                  </a:lnTo>
                  <a:lnTo>
                    <a:pt x="77419" y="72714"/>
                  </a:lnTo>
                  <a:lnTo>
                    <a:pt x="4570" y="0"/>
                  </a:lnTo>
                  <a:close/>
                </a:path>
              </a:pathLst>
            </a:custGeom>
            <a:solidFill>
              <a:srgbClr val="25A9DA"/>
            </a:solidFill>
            <a:ln>
              <a:noFill/>
            </a:ln>
          </p:spPr>
          <p:txBody>
            <a:bodyPr lIns="91425" tIns="91425" rIns="91425" bIns="91425" anchor="ctr" anchorCtr="0">
              <a:noAutofit/>
            </a:bodyPr>
            <a:lstStyle/>
            <a:p>
              <a:pPr lvl="0">
                <a:spcBef>
                  <a:spcPts val="0"/>
                </a:spcBef>
                <a:buNone/>
              </a:pPr>
              <a:endParaRPr/>
            </a:p>
          </p:txBody>
        </p:sp>
        <p:sp>
          <p:nvSpPr>
            <p:cNvPr id="45" name="Shape 45"/>
            <p:cNvSpPr/>
            <p:nvPr/>
          </p:nvSpPr>
          <p:spPr>
            <a:xfrm>
              <a:off x="5318700" y="1431100"/>
              <a:ext cx="1875025" cy="1831300"/>
            </a:xfrm>
            <a:custGeom>
              <a:avLst/>
              <a:gdLst/>
              <a:ahLst/>
              <a:cxnLst/>
              <a:rect l="0" t="0" r="0" b="0"/>
              <a:pathLst>
                <a:path w="75001" h="73252" extrusionOk="0">
                  <a:moveTo>
                    <a:pt x="1" y="0"/>
                  </a:moveTo>
                  <a:lnTo>
                    <a:pt x="73253" y="73251"/>
                  </a:lnTo>
                  <a:lnTo>
                    <a:pt x="75000" y="70295"/>
                  </a:lnTo>
                  <a:lnTo>
                    <a:pt x="4571" y="0"/>
                  </a:lnTo>
                  <a:close/>
                </a:path>
              </a:pathLst>
            </a:custGeom>
            <a:solidFill>
              <a:srgbClr val="26A8DB"/>
            </a:solidFill>
            <a:ln>
              <a:noFill/>
            </a:ln>
          </p:spPr>
          <p:txBody>
            <a:bodyPr lIns="91425" tIns="91425" rIns="91425" bIns="91425" anchor="ctr" anchorCtr="0">
              <a:noAutofit/>
            </a:bodyPr>
            <a:lstStyle/>
            <a:p>
              <a:pPr lvl="0">
                <a:spcBef>
                  <a:spcPts val="0"/>
                </a:spcBef>
                <a:buNone/>
              </a:pPr>
              <a:endParaRPr/>
            </a:p>
          </p:txBody>
        </p:sp>
        <p:sp>
          <p:nvSpPr>
            <p:cNvPr id="46" name="Shape 46"/>
            <p:cNvSpPr/>
            <p:nvPr/>
          </p:nvSpPr>
          <p:spPr>
            <a:xfrm>
              <a:off x="5416150" y="1431100"/>
              <a:ext cx="1811175" cy="1770825"/>
            </a:xfrm>
            <a:custGeom>
              <a:avLst/>
              <a:gdLst/>
              <a:ahLst/>
              <a:cxnLst/>
              <a:rect l="0" t="0" r="0" b="0"/>
              <a:pathLst>
                <a:path w="72447" h="70833" extrusionOk="0">
                  <a:moveTo>
                    <a:pt x="1" y="0"/>
                  </a:moveTo>
                  <a:lnTo>
                    <a:pt x="70699" y="70832"/>
                  </a:lnTo>
                  <a:lnTo>
                    <a:pt x="72446" y="67875"/>
                  </a:lnTo>
                  <a:lnTo>
                    <a:pt x="4571" y="0"/>
                  </a:lnTo>
                  <a:close/>
                </a:path>
              </a:pathLst>
            </a:custGeom>
            <a:solidFill>
              <a:srgbClr val="27A6DC"/>
            </a:solidFill>
            <a:ln>
              <a:noFill/>
            </a:ln>
          </p:spPr>
          <p:txBody>
            <a:bodyPr lIns="91425" tIns="91425" rIns="91425" bIns="91425" anchor="ctr" anchorCtr="0">
              <a:noAutofit/>
            </a:bodyPr>
            <a:lstStyle/>
            <a:p>
              <a:pPr lvl="0">
                <a:spcBef>
                  <a:spcPts val="0"/>
                </a:spcBef>
                <a:buNone/>
              </a:pPr>
              <a:endParaRPr/>
            </a:p>
          </p:txBody>
        </p:sp>
        <p:sp>
          <p:nvSpPr>
            <p:cNvPr id="47" name="Shape 47"/>
            <p:cNvSpPr/>
            <p:nvPr/>
          </p:nvSpPr>
          <p:spPr>
            <a:xfrm>
              <a:off x="5510250" y="1431100"/>
              <a:ext cx="1754025" cy="1706975"/>
            </a:xfrm>
            <a:custGeom>
              <a:avLst/>
              <a:gdLst/>
              <a:ahLst/>
              <a:cxnLst/>
              <a:rect l="0" t="0" r="0" b="0"/>
              <a:pathLst>
                <a:path w="70161" h="68279" extrusionOk="0">
                  <a:moveTo>
                    <a:pt x="0" y="0"/>
                  </a:moveTo>
                  <a:lnTo>
                    <a:pt x="68413" y="68278"/>
                  </a:lnTo>
                  <a:lnTo>
                    <a:pt x="70161" y="65456"/>
                  </a:lnTo>
                  <a:lnTo>
                    <a:pt x="4704" y="0"/>
                  </a:lnTo>
                  <a:close/>
                </a:path>
              </a:pathLst>
            </a:custGeom>
            <a:solidFill>
              <a:srgbClr val="28A4DC"/>
            </a:solidFill>
            <a:ln>
              <a:noFill/>
            </a:ln>
          </p:spPr>
          <p:txBody>
            <a:bodyPr lIns="91425" tIns="91425" rIns="91425" bIns="91425" anchor="ctr" anchorCtr="0">
              <a:noAutofit/>
            </a:bodyPr>
            <a:lstStyle/>
            <a:p>
              <a:pPr lvl="0">
                <a:spcBef>
                  <a:spcPts val="0"/>
                </a:spcBef>
                <a:buNone/>
              </a:pPr>
              <a:endParaRPr/>
            </a:p>
          </p:txBody>
        </p:sp>
        <p:sp>
          <p:nvSpPr>
            <p:cNvPr id="48" name="Shape 48"/>
            <p:cNvSpPr/>
            <p:nvPr/>
          </p:nvSpPr>
          <p:spPr>
            <a:xfrm>
              <a:off x="5607675" y="1431100"/>
              <a:ext cx="1690200" cy="1646500"/>
            </a:xfrm>
            <a:custGeom>
              <a:avLst/>
              <a:gdLst/>
              <a:ahLst/>
              <a:cxnLst/>
              <a:rect l="0" t="0" r="0" b="0"/>
              <a:pathLst>
                <a:path w="67608" h="65860" extrusionOk="0">
                  <a:moveTo>
                    <a:pt x="1" y="0"/>
                  </a:moveTo>
                  <a:lnTo>
                    <a:pt x="65995" y="65859"/>
                  </a:lnTo>
                  <a:lnTo>
                    <a:pt x="67608" y="62902"/>
                  </a:lnTo>
                  <a:lnTo>
                    <a:pt x="4705" y="0"/>
                  </a:lnTo>
                  <a:close/>
                </a:path>
              </a:pathLst>
            </a:custGeom>
            <a:solidFill>
              <a:srgbClr val="29A2DD"/>
            </a:solidFill>
            <a:ln>
              <a:noFill/>
            </a:ln>
          </p:spPr>
          <p:txBody>
            <a:bodyPr lIns="91425" tIns="91425" rIns="91425" bIns="91425" anchor="ctr" anchorCtr="0">
              <a:noAutofit/>
            </a:bodyPr>
            <a:lstStyle/>
            <a:p>
              <a:pPr lvl="0">
                <a:spcBef>
                  <a:spcPts val="0"/>
                </a:spcBef>
                <a:buNone/>
              </a:pPr>
              <a:endParaRPr/>
            </a:p>
          </p:txBody>
        </p:sp>
        <p:sp>
          <p:nvSpPr>
            <p:cNvPr id="49" name="Shape 49"/>
            <p:cNvSpPr/>
            <p:nvPr/>
          </p:nvSpPr>
          <p:spPr>
            <a:xfrm>
              <a:off x="5705125" y="1431100"/>
              <a:ext cx="1629725" cy="1586000"/>
            </a:xfrm>
            <a:custGeom>
              <a:avLst/>
              <a:gdLst/>
              <a:ahLst/>
              <a:cxnLst/>
              <a:rect l="0" t="0" r="0" b="0"/>
              <a:pathLst>
                <a:path w="65189" h="63440" extrusionOk="0">
                  <a:moveTo>
                    <a:pt x="1" y="0"/>
                  </a:moveTo>
                  <a:lnTo>
                    <a:pt x="63441" y="63440"/>
                  </a:lnTo>
                  <a:lnTo>
                    <a:pt x="65188" y="60483"/>
                  </a:lnTo>
                  <a:lnTo>
                    <a:pt x="4705" y="0"/>
                  </a:lnTo>
                  <a:close/>
                </a:path>
              </a:pathLst>
            </a:custGeom>
            <a:solidFill>
              <a:srgbClr val="2AA1DD"/>
            </a:solidFill>
            <a:ln>
              <a:noFill/>
            </a:ln>
          </p:spPr>
          <p:txBody>
            <a:bodyPr lIns="91425" tIns="91425" rIns="91425" bIns="91425" anchor="ctr" anchorCtr="0">
              <a:noAutofit/>
            </a:bodyPr>
            <a:lstStyle/>
            <a:p>
              <a:pPr lvl="0">
                <a:spcBef>
                  <a:spcPts val="0"/>
                </a:spcBef>
                <a:buNone/>
              </a:pPr>
              <a:endParaRPr/>
            </a:p>
          </p:txBody>
        </p:sp>
        <p:sp>
          <p:nvSpPr>
            <p:cNvPr id="50" name="Shape 50"/>
            <p:cNvSpPr/>
            <p:nvPr/>
          </p:nvSpPr>
          <p:spPr>
            <a:xfrm>
              <a:off x="5802575" y="1431100"/>
              <a:ext cx="1565875" cy="1525525"/>
            </a:xfrm>
            <a:custGeom>
              <a:avLst/>
              <a:gdLst/>
              <a:ahLst/>
              <a:cxnLst/>
              <a:rect l="0" t="0" r="0" b="0"/>
              <a:pathLst>
                <a:path w="62635" h="61021" extrusionOk="0">
                  <a:moveTo>
                    <a:pt x="1" y="0"/>
                  </a:moveTo>
                  <a:lnTo>
                    <a:pt x="61021" y="61020"/>
                  </a:lnTo>
                  <a:lnTo>
                    <a:pt x="62634" y="58064"/>
                  </a:lnTo>
                  <a:lnTo>
                    <a:pt x="4705" y="0"/>
                  </a:lnTo>
                  <a:close/>
                </a:path>
              </a:pathLst>
            </a:custGeom>
            <a:solidFill>
              <a:srgbClr val="2B9FDE"/>
            </a:solidFill>
            <a:ln>
              <a:noFill/>
            </a:ln>
          </p:spPr>
          <p:txBody>
            <a:bodyPr lIns="91425" tIns="91425" rIns="91425" bIns="91425" anchor="ctr" anchorCtr="0">
              <a:noAutofit/>
            </a:bodyPr>
            <a:lstStyle/>
            <a:p>
              <a:pPr lvl="0">
                <a:spcBef>
                  <a:spcPts val="0"/>
                </a:spcBef>
                <a:buNone/>
              </a:pPr>
              <a:endParaRPr/>
            </a:p>
          </p:txBody>
        </p:sp>
        <p:sp>
          <p:nvSpPr>
            <p:cNvPr id="51" name="Shape 51"/>
            <p:cNvSpPr/>
            <p:nvPr/>
          </p:nvSpPr>
          <p:spPr>
            <a:xfrm>
              <a:off x="5900025" y="1431100"/>
              <a:ext cx="1481850" cy="1461675"/>
            </a:xfrm>
            <a:custGeom>
              <a:avLst/>
              <a:gdLst/>
              <a:ahLst/>
              <a:cxnLst/>
              <a:rect l="0" t="0" r="0" b="0"/>
              <a:pathLst>
                <a:path w="59274" h="58467" extrusionOk="0">
                  <a:moveTo>
                    <a:pt x="0" y="0"/>
                  </a:moveTo>
                  <a:lnTo>
                    <a:pt x="58468" y="58467"/>
                  </a:lnTo>
                  <a:lnTo>
                    <a:pt x="59274" y="57123"/>
                  </a:lnTo>
                  <a:lnTo>
                    <a:pt x="56048" y="51478"/>
                  </a:lnTo>
                  <a:lnTo>
                    <a:pt x="4570" y="0"/>
                  </a:lnTo>
                  <a:close/>
                </a:path>
              </a:pathLst>
            </a:custGeom>
            <a:solidFill>
              <a:srgbClr val="2C9DDE"/>
            </a:solidFill>
            <a:ln>
              <a:noFill/>
            </a:ln>
          </p:spPr>
          <p:txBody>
            <a:bodyPr lIns="91425" tIns="91425" rIns="91425" bIns="91425" anchor="ctr" anchorCtr="0">
              <a:noAutofit/>
            </a:bodyPr>
            <a:lstStyle/>
            <a:p>
              <a:pPr lvl="0">
                <a:spcBef>
                  <a:spcPts val="0"/>
                </a:spcBef>
                <a:buNone/>
              </a:pPr>
              <a:endParaRPr/>
            </a:p>
          </p:txBody>
        </p:sp>
        <p:sp>
          <p:nvSpPr>
            <p:cNvPr id="52" name="Shape 52"/>
            <p:cNvSpPr/>
            <p:nvPr/>
          </p:nvSpPr>
          <p:spPr>
            <a:xfrm>
              <a:off x="5997475" y="1431100"/>
              <a:ext cx="1307125" cy="1297025"/>
            </a:xfrm>
            <a:custGeom>
              <a:avLst/>
              <a:gdLst/>
              <a:ahLst/>
              <a:cxnLst/>
              <a:rect l="0" t="0" r="0" b="0"/>
              <a:pathLst>
                <a:path w="52285" h="51881" extrusionOk="0">
                  <a:moveTo>
                    <a:pt x="0" y="0"/>
                  </a:moveTo>
                  <a:lnTo>
                    <a:pt x="51747" y="51881"/>
                  </a:lnTo>
                  <a:lnTo>
                    <a:pt x="52285" y="51478"/>
                  </a:lnTo>
                  <a:lnTo>
                    <a:pt x="46908" y="42338"/>
                  </a:lnTo>
                  <a:lnTo>
                    <a:pt x="4570" y="0"/>
                  </a:lnTo>
                  <a:close/>
                </a:path>
              </a:pathLst>
            </a:custGeom>
            <a:solidFill>
              <a:srgbClr val="2D9CDF"/>
            </a:solidFill>
            <a:ln>
              <a:noFill/>
            </a:ln>
          </p:spPr>
          <p:txBody>
            <a:bodyPr lIns="91425" tIns="91425" rIns="91425" bIns="91425" anchor="ctr" anchorCtr="0">
              <a:noAutofit/>
            </a:bodyPr>
            <a:lstStyle/>
            <a:p>
              <a:pPr lvl="0">
                <a:spcBef>
                  <a:spcPts val="0"/>
                </a:spcBef>
                <a:buNone/>
              </a:pPr>
              <a:endParaRPr/>
            </a:p>
          </p:txBody>
        </p:sp>
        <p:sp>
          <p:nvSpPr>
            <p:cNvPr id="53" name="Shape 53"/>
            <p:cNvSpPr/>
            <p:nvPr/>
          </p:nvSpPr>
          <p:spPr>
            <a:xfrm>
              <a:off x="6094900" y="1431100"/>
              <a:ext cx="1075300" cy="1065175"/>
            </a:xfrm>
            <a:custGeom>
              <a:avLst/>
              <a:gdLst/>
              <a:ahLst/>
              <a:cxnLst/>
              <a:rect l="0" t="0" r="0" b="0"/>
              <a:pathLst>
                <a:path w="43012" h="42607" extrusionOk="0">
                  <a:moveTo>
                    <a:pt x="1" y="0"/>
                  </a:moveTo>
                  <a:lnTo>
                    <a:pt x="42608" y="42607"/>
                  </a:lnTo>
                  <a:lnTo>
                    <a:pt x="43011" y="42338"/>
                  </a:lnTo>
                  <a:lnTo>
                    <a:pt x="37769" y="33064"/>
                  </a:lnTo>
                  <a:lnTo>
                    <a:pt x="4571" y="0"/>
                  </a:lnTo>
                  <a:close/>
                </a:path>
              </a:pathLst>
            </a:custGeom>
            <a:solidFill>
              <a:srgbClr val="2F9AE0"/>
            </a:solidFill>
            <a:ln>
              <a:noFill/>
            </a:ln>
          </p:spPr>
          <p:txBody>
            <a:bodyPr lIns="91425" tIns="91425" rIns="91425" bIns="91425" anchor="ctr" anchorCtr="0">
              <a:noAutofit/>
            </a:bodyPr>
            <a:lstStyle/>
            <a:p>
              <a:pPr lvl="0">
                <a:spcBef>
                  <a:spcPts val="0"/>
                </a:spcBef>
                <a:buNone/>
              </a:pPr>
              <a:endParaRPr/>
            </a:p>
          </p:txBody>
        </p:sp>
        <p:sp>
          <p:nvSpPr>
            <p:cNvPr id="54" name="Shape 54"/>
            <p:cNvSpPr/>
            <p:nvPr/>
          </p:nvSpPr>
          <p:spPr>
            <a:xfrm>
              <a:off x="6189000" y="1431100"/>
              <a:ext cx="850150" cy="836700"/>
            </a:xfrm>
            <a:custGeom>
              <a:avLst/>
              <a:gdLst/>
              <a:ahLst/>
              <a:cxnLst/>
              <a:rect l="0" t="0" r="0" b="0"/>
              <a:pathLst>
                <a:path w="34006" h="33468" extrusionOk="0">
                  <a:moveTo>
                    <a:pt x="0" y="0"/>
                  </a:moveTo>
                  <a:lnTo>
                    <a:pt x="33602" y="33467"/>
                  </a:lnTo>
                  <a:lnTo>
                    <a:pt x="34005" y="33198"/>
                  </a:lnTo>
                  <a:lnTo>
                    <a:pt x="28629" y="23924"/>
                  </a:lnTo>
                  <a:lnTo>
                    <a:pt x="4705" y="0"/>
                  </a:lnTo>
                  <a:close/>
                </a:path>
              </a:pathLst>
            </a:custGeom>
            <a:solidFill>
              <a:srgbClr val="3098E0"/>
            </a:solidFill>
            <a:ln>
              <a:noFill/>
            </a:ln>
          </p:spPr>
          <p:txBody>
            <a:bodyPr lIns="91425" tIns="91425" rIns="91425" bIns="91425" anchor="ctr" anchorCtr="0">
              <a:noAutofit/>
            </a:bodyPr>
            <a:lstStyle/>
            <a:p>
              <a:pPr lvl="0">
                <a:spcBef>
                  <a:spcPts val="0"/>
                </a:spcBef>
                <a:buNone/>
              </a:pPr>
              <a:endParaRPr/>
            </a:p>
          </p:txBody>
        </p:sp>
        <p:sp>
          <p:nvSpPr>
            <p:cNvPr id="55" name="Shape 55"/>
            <p:cNvSpPr/>
            <p:nvPr/>
          </p:nvSpPr>
          <p:spPr>
            <a:xfrm>
              <a:off x="6286450" y="1431100"/>
              <a:ext cx="618300" cy="608200"/>
            </a:xfrm>
            <a:custGeom>
              <a:avLst/>
              <a:gdLst/>
              <a:ahLst/>
              <a:cxnLst/>
              <a:rect l="0" t="0" r="0" b="0"/>
              <a:pathLst>
                <a:path w="24732" h="24328" extrusionOk="0">
                  <a:moveTo>
                    <a:pt x="0" y="0"/>
                  </a:moveTo>
                  <a:lnTo>
                    <a:pt x="24328" y="24328"/>
                  </a:lnTo>
                  <a:lnTo>
                    <a:pt x="24731" y="23924"/>
                  </a:lnTo>
                  <a:lnTo>
                    <a:pt x="19489" y="14785"/>
                  </a:lnTo>
                  <a:lnTo>
                    <a:pt x="4704" y="0"/>
                  </a:lnTo>
                  <a:close/>
                </a:path>
              </a:pathLst>
            </a:custGeom>
            <a:solidFill>
              <a:srgbClr val="3196E1"/>
            </a:solidFill>
            <a:ln>
              <a:noFill/>
            </a:ln>
          </p:spPr>
          <p:txBody>
            <a:bodyPr lIns="91425" tIns="91425" rIns="91425" bIns="91425" anchor="ctr" anchorCtr="0">
              <a:noAutofit/>
            </a:bodyPr>
            <a:lstStyle/>
            <a:p>
              <a:pPr lvl="0">
                <a:spcBef>
                  <a:spcPts val="0"/>
                </a:spcBef>
                <a:buNone/>
              </a:pPr>
              <a:endParaRPr/>
            </a:p>
          </p:txBody>
        </p:sp>
        <p:sp>
          <p:nvSpPr>
            <p:cNvPr id="56" name="Shape 56"/>
            <p:cNvSpPr/>
            <p:nvPr/>
          </p:nvSpPr>
          <p:spPr>
            <a:xfrm>
              <a:off x="6383900" y="1431100"/>
              <a:ext cx="389800" cy="376350"/>
            </a:xfrm>
            <a:custGeom>
              <a:avLst/>
              <a:gdLst/>
              <a:ahLst/>
              <a:cxnLst/>
              <a:rect l="0" t="0" r="0" b="0"/>
              <a:pathLst>
                <a:path w="15592" h="15054" extrusionOk="0">
                  <a:moveTo>
                    <a:pt x="0" y="0"/>
                  </a:moveTo>
                  <a:lnTo>
                    <a:pt x="15188" y="15054"/>
                  </a:lnTo>
                  <a:lnTo>
                    <a:pt x="15591" y="14785"/>
                  </a:lnTo>
                  <a:lnTo>
                    <a:pt x="10215" y="5645"/>
                  </a:lnTo>
                  <a:lnTo>
                    <a:pt x="4704" y="0"/>
                  </a:lnTo>
                  <a:close/>
                </a:path>
              </a:pathLst>
            </a:custGeom>
            <a:solidFill>
              <a:srgbClr val="3295E1"/>
            </a:solidFill>
            <a:ln>
              <a:noFill/>
            </a:ln>
          </p:spPr>
          <p:txBody>
            <a:bodyPr lIns="91425" tIns="91425" rIns="91425" bIns="91425" anchor="ctr" anchorCtr="0">
              <a:noAutofit/>
            </a:bodyPr>
            <a:lstStyle/>
            <a:p>
              <a:pPr lvl="0">
                <a:spcBef>
                  <a:spcPts val="0"/>
                </a:spcBef>
                <a:buNone/>
              </a:pPr>
              <a:endParaRPr/>
            </a:p>
          </p:txBody>
        </p:sp>
        <p:sp>
          <p:nvSpPr>
            <p:cNvPr id="57" name="Shape 57"/>
            <p:cNvSpPr/>
            <p:nvPr/>
          </p:nvSpPr>
          <p:spPr>
            <a:xfrm>
              <a:off x="6481325" y="1431100"/>
              <a:ext cx="157950" cy="147850"/>
            </a:xfrm>
            <a:custGeom>
              <a:avLst/>
              <a:gdLst/>
              <a:ahLst/>
              <a:cxnLst/>
              <a:rect l="0" t="0" r="0" b="0"/>
              <a:pathLst>
                <a:path w="6318" h="5914" extrusionOk="0">
                  <a:moveTo>
                    <a:pt x="1" y="0"/>
                  </a:moveTo>
                  <a:lnTo>
                    <a:pt x="5915" y="5914"/>
                  </a:lnTo>
                  <a:lnTo>
                    <a:pt x="6318" y="5645"/>
                  </a:lnTo>
                  <a:lnTo>
                    <a:pt x="3092" y="0"/>
                  </a:lnTo>
                  <a:close/>
                </a:path>
              </a:pathLst>
            </a:custGeom>
            <a:solidFill>
              <a:srgbClr val="3393E2"/>
            </a:solidFill>
            <a:ln>
              <a:noFill/>
            </a:ln>
          </p:spPr>
          <p:txBody>
            <a:bodyPr lIns="91425" tIns="91425" rIns="91425" bIns="91425" anchor="ctr" anchorCtr="0">
              <a:noAutofit/>
            </a:bodyPr>
            <a:lstStyle/>
            <a:p>
              <a:pPr lvl="0">
                <a:spcBef>
                  <a:spcPts val="0"/>
                </a:spcBef>
                <a:buNone/>
              </a:pPr>
              <a:endParaRPr/>
            </a:p>
          </p:txBody>
        </p:sp>
      </p:grpSp>
      <p:sp>
        <p:nvSpPr>
          <p:cNvPr id="58" name="Shape 58"/>
          <p:cNvSpPr/>
          <p:nvPr/>
        </p:nvSpPr>
        <p:spPr>
          <a:xfrm rot="10800000" flipH="1">
            <a:off x="2809875" y="-172875"/>
            <a:ext cx="1111499" cy="962400"/>
          </a:xfrm>
          <a:prstGeom prst="hexagon">
            <a:avLst>
              <a:gd name="adj" fmla="val 28678"/>
              <a:gd name="vf" fmla="val 115470"/>
            </a:avLst>
          </a:prstGeom>
          <a:noFill/>
          <a:ln w="19050" cap="flat"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 name="Shape 59"/>
          <p:cNvSpPr/>
          <p:nvPr/>
        </p:nvSpPr>
        <p:spPr>
          <a:xfrm rot="10800000" flipH="1">
            <a:off x="3602723" y="1360109"/>
            <a:ext cx="493799" cy="427499"/>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lvl="0">
              <a:spcBef>
                <a:spcPts val="0"/>
              </a:spcBef>
              <a:buNone/>
            </a:pPr>
            <a:endParaRPr/>
          </a:p>
        </p:txBody>
      </p:sp>
      <p:sp>
        <p:nvSpPr>
          <p:cNvPr id="60" name="Shape 60"/>
          <p:cNvSpPr/>
          <p:nvPr/>
        </p:nvSpPr>
        <p:spPr>
          <a:xfrm rot="10800000" flipH="1">
            <a:off x="5278914" y="855278"/>
            <a:ext cx="944700" cy="818100"/>
          </a:xfrm>
          <a:prstGeom prst="hexagon">
            <a:avLst>
              <a:gd name="adj" fmla="val 28678"/>
              <a:gd name="vf" fmla="val 115470"/>
            </a:avLst>
          </a:prstGeom>
          <a:noFill/>
          <a:ln w="76200" cap="flat" cmpd="sng">
            <a:solidFill>
              <a:srgbClr val="184769"/>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 name="Shape 61"/>
          <p:cNvSpPr/>
          <p:nvPr/>
        </p:nvSpPr>
        <p:spPr>
          <a:xfrm rot="10800000" flipH="1">
            <a:off x="5365798" y="352324"/>
            <a:ext cx="493799" cy="427199"/>
          </a:xfrm>
          <a:prstGeom prst="hexagon">
            <a:avLst>
              <a:gd name="adj" fmla="val 28678"/>
              <a:gd name="vf" fmla="val 115470"/>
            </a:avLst>
          </a:prstGeom>
          <a:solidFill>
            <a:srgbClr val="00E1C6"/>
          </a:solidFill>
          <a:ln>
            <a:noFill/>
          </a:ln>
        </p:spPr>
        <p:txBody>
          <a:bodyPr lIns="91425" tIns="91425" rIns="91425" bIns="91425" anchor="ctr" anchorCtr="0">
            <a:noAutofit/>
          </a:bodyPr>
          <a:lstStyle/>
          <a:p>
            <a:pPr lvl="0">
              <a:spcBef>
                <a:spcPts val="0"/>
              </a:spcBef>
              <a:buNone/>
            </a:pPr>
            <a:endParaRPr/>
          </a:p>
        </p:txBody>
      </p:sp>
      <p:grpSp>
        <p:nvGrpSpPr>
          <p:cNvPr id="62" name="Shape 62"/>
          <p:cNvGrpSpPr/>
          <p:nvPr/>
        </p:nvGrpSpPr>
        <p:grpSpPr>
          <a:xfrm>
            <a:off x="5549153" y="1029780"/>
            <a:ext cx="404640" cy="374058"/>
            <a:chOff x="5975075" y="2327500"/>
            <a:chExt cx="420100" cy="388350"/>
          </a:xfrm>
        </p:grpSpPr>
        <p:sp>
          <p:nvSpPr>
            <p:cNvPr id="63" name="Shape 63"/>
            <p:cNvSpPr/>
            <p:nvPr/>
          </p:nvSpPr>
          <p:spPr>
            <a:xfrm>
              <a:off x="5975075" y="2474650"/>
              <a:ext cx="98325" cy="220450"/>
            </a:xfrm>
            <a:custGeom>
              <a:avLst/>
              <a:gdLst/>
              <a:ahLst/>
              <a:cxnLst/>
              <a:rect l="0" t="0" r="0" b="0"/>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64" name="Shape 64"/>
            <p:cNvSpPr/>
            <p:nvPr/>
          </p:nvSpPr>
          <p:spPr>
            <a:xfrm>
              <a:off x="6088025" y="2327500"/>
              <a:ext cx="307150" cy="388350"/>
            </a:xfrm>
            <a:custGeom>
              <a:avLst/>
              <a:gdLst/>
              <a:ahLst/>
              <a:cxnLst/>
              <a:rect l="0" t="0" r="0" b="0"/>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grpSp>
      <p:sp>
        <p:nvSpPr>
          <p:cNvPr id="65" name="Shape 65"/>
          <p:cNvSpPr/>
          <p:nvPr/>
        </p:nvSpPr>
        <p:spPr>
          <a:xfrm>
            <a:off x="3253021" y="113273"/>
            <a:ext cx="225084" cy="389963"/>
          </a:xfrm>
          <a:custGeom>
            <a:avLst/>
            <a:gdLst/>
            <a:ahLst/>
            <a:cxnLst/>
            <a:rect l="0" t="0" r="0" b="0"/>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lIns="91425" tIns="91425" rIns="91425" bIns="91425" anchor="ctr" anchorCtr="0">
            <a:noAutofit/>
          </a:bodyPr>
          <a:lstStyle/>
          <a:p>
            <a:pPr lvl="0">
              <a:spcBef>
                <a:spcPts val="0"/>
              </a:spcBef>
              <a:buNone/>
            </a:pPr>
            <a:endParaRPr/>
          </a:p>
        </p:txBody>
      </p:sp>
      <p:grpSp>
        <p:nvGrpSpPr>
          <p:cNvPr id="66" name="Shape 66"/>
          <p:cNvGrpSpPr/>
          <p:nvPr/>
        </p:nvGrpSpPr>
        <p:grpSpPr>
          <a:xfrm>
            <a:off x="4380525" y="515192"/>
            <a:ext cx="382958" cy="607110"/>
            <a:chOff x="6718575" y="2318625"/>
            <a:chExt cx="256950" cy="407375"/>
          </a:xfrm>
        </p:grpSpPr>
        <p:sp>
          <p:nvSpPr>
            <p:cNvPr id="67" name="Shape 67"/>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 name="Shape 68"/>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 name="Shape 69"/>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 name="Shape 70"/>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 name="Shape 71"/>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 name="Shape 72"/>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 name="Shape 73"/>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 name="Shape 74"/>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5" name="Shape 75"/>
          <p:cNvGrpSpPr/>
          <p:nvPr/>
        </p:nvGrpSpPr>
        <p:grpSpPr>
          <a:xfrm>
            <a:off x="3199463" y="902958"/>
            <a:ext cx="395017" cy="403296"/>
            <a:chOff x="3951850" y="2985350"/>
            <a:chExt cx="407950" cy="416500"/>
          </a:xfrm>
        </p:grpSpPr>
        <p:sp>
          <p:nvSpPr>
            <p:cNvPr id="76" name="Shape 76"/>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 name="Shape 77"/>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 name="Shape 78"/>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 name="Shape 79"/>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80" name="Shape 80"/>
          <p:cNvGrpSpPr/>
          <p:nvPr/>
        </p:nvGrpSpPr>
        <p:grpSpPr>
          <a:xfrm rot="10800000" flipH="1">
            <a:off x="3920311" y="3981675"/>
            <a:ext cx="1303376" cy="1127987"/>
            <a:chOff x="238125" y="1431100"/>
            <a:chExt cx="3296350" cy="2852775"/>
          </a:xfrm>
        </p:grpSpPr>
        <p:sp>
          <p:nvSpPr>
            <p:cNvPr id="81" name="Shape 81"/>
            <p:cNvSpPr/>
            <p:nvPr/>
          </p:nvSpPr>
          <p:spPr>
            <a:xfrm>
              <a:off x="980725" y="4136025"/>
              <a:ext cx="157950" cy="147850"/>
            </a:xfrm>
            <a:custGeom>
              <a:avLst/>
              <a:gdLst/>
              <a:ahLst/>
              <a:cxnLst/>
              <a:rect l="0" t="0" r="0" b="0"/>
              <a:pathLst>
                <a:path w="6318" h="5914" extrusionOk="0">
                  <a:moveTo>
                    <a:pt x="403" y="0"/>
                  </a:moveTo>
                  <a:lnTo>
                    <a:pt x="0" y="269"/>
                  </a:lnTo>
                  <a:lnTo>
                    <a:pt x="3226" y="5914"/>
                  </a:lnTo>
                  <a:lnTo>
                    <a:pt x="6317" y="5914"/>
                  </a:lnTo>
                  <a:lnTo>
                    <a:pt x="403" y="0"/>
                  </a:lnTo>
                  <a:close/>
                </a:path>
              </a:pathLst>
            </a:custGeom>
            <a:solidFill>
              <a:srgbClr val="00E2C7"/>
            </a:solidFill>
            <a:ln>
              <a:noFill/>
            </a:ln>
          </p:spPr>
          <p:txBody>
            <a:bodyPr lIns="91425" tIns="91425" rIns="91425" bIns="91425" anchor="ctr" anchorCtr="0">
              <a:noAutofit/>
            </a:bodyPr>
            <a:lstStyle/>
            <a:p>
              <a:pPr lvl="0">
                <a:spcBef>
                  <a:spcPts val="0"/>
                </a:spcBef>
                <a:buNone/>
              </a:pPr>
              <a:endParaRPr/>
            </a:p>
          </p:txBody>
        </p:sp>
        <p:sp>
          <p:nvSpPr>
            <p:cNvPr id="82" name="Shape 82"/>
            <p:cNvSpPr/>
            <p:nvPr/>
          </p:nvSpPr>
          <p:spPr>
            <a:xfrm>
              <a:off x="849675" y="3907525"/>
              <a:ext cx="386425" cy="376350"/>
            </a:xfrm>
            <a:custGeom>
              <a:avLst/>
              <a:gdLst/>
              <a:ahLst/>
              <a:cxnLst/>
              <a:rect l="0" t="0" r="0" b="0"/>
              <a:pathLst>
                <a:path w="15457" h="15054" extrusionOk="0">
                  <a:moveTo>
                    <a:pt x="403" y="0"/>
                  </a:moveTo>
                  <a:lnTo>
                    <a:pt x="0" y="269"/>
                  </a:lnTo>
                  <a:lnTo>
                    <a:pt x="5242" y="9543"/>
                  </a:lnTo>
                  <a:lnTo>
                    <a:pt x="10887" y="15054"/>
                  </a:lnTo>
                  <a:lnTo>
                    <a:pt x="15457" y="15054"/>
                  </a:lnTo>
                  <a:lnTo>
                    <a:pt x="403" y="0"/>
                  </a:lnTo>
                  <a:close/>
                </a:path>
              </a:pathLst>
            </a:custGeom>
            <a:solidFill>
              <a:srgbClr val="01E0C8"/>
            </a:solidFill>
            <a:ln>
              <a:noFill/>
            </a:ln>
          </p:spPr>
          <p:txBody>
            <a:bodyPr lIns="91425" tIns="91425" rIns="91425" bIns="91425" anchor="ctr" anchorCtr="0">
              <a:noAutofit/>
            </a:bodyPr>
            <a:lstStyle/>
            <a:p>
              <a:pPr lvl="0">
                <a:spcBef>
                  <a:spcPts val="0"/>
                </a:spcBef>
                <a:buNone/>
              </a:pPr>
              <a:endParaRPr/>
            </a:p>
          </p:txBody>
        </p:sp>
        <p:sp>
          <p:nvSpPr>
            <p:cNvPr id="83" name="Shape 83"/>
            <p:cNvSpPr/>
            <p:nvPr/>
          </p:nvSpPr>
          <p:spPr>
            <a:xfrm>
              <a:off x="715250" y="3675675"/>
              <a:ext cx="618300" cy="608200"/>
            </a:xfrm>
            <a:custGeom>
              <a:avLst/>
              <a:gdLst/>
              <a:ahLst/>
              <a:cxnLst/>
              <a:rect l="0" t="0" r="0" b="0"/>
              <a:pathLst>
                <a:path w="24732" h="24328" extrusionOk="0">
                  <a:moveTo>
                    <a:pt x="404" y="0"/>
                  </a:moveTo>
                  <a:lnTo>
                    <a:pt x="1" y="404"/>
                  </a:lnTo>
                  <a:lnTo>
                    <a:pt x="5377" y="9543"/>
                  </a:lnTo>
                  <a:lnTo>
                    <a:pt x="20162" y="24328"/>
                  </a:lnTo>
                  <a:lnTo>
                    <a:pt x="24732" y="24328"/>
                  </a:lnTo>
                  <a:lnTo>
                    <a:pt x="404" y="0"/>
                  </a:lnTo>
                  <a:close/>
                </a:path>
              </a:pathLst>
            </a:custGeom>
            <a:solidFill>
              <a:srgbClr val="02DFC8"/>
            </a:solidFill>
            <a:ln>
              <a:noFill/>
            </a:ln>
          </p:spPr>
          <p:txBody>
            <a:bodyPr lIns="91425" tIns="91425" rIns="91425" bIns="91425" anchor="ctr" anchorCtr="0">
              <a:noAutofit/>
            </a:bodyPr>
            <a:lstStyle/>
            <a:p>
              <a:pPr lvl="0">
                <a:spcBef>
                  <a:spcPts val="0"/>
                </a:spcBef>
                <a:buNone/>
              </a:pPr>
              <a:endParaRPr/>
            </a:p>
          </p:txBody>
        </p:sp>
        <p:sp>
          <p:nvSpPr>
            <p:cNvPr id="84" name="Shape 84"/>
            <p:cNvSpPr/>
            <p:nvPr/>
          </p:nvSpPr>
          <p:spPr>
            <a:xfrm>
              <a:off x="584200" y="3447175"/>
              <a:ext cx="846800" cy="836700"/>
            </a:xfrm>
            <a:custGeom>
              <a:avLst/>
              <a:gdLst/>
              <a:ahLst/>
              <a:cxnLst/>
              <a:rect l="0" t="0" r="0" b="0"/>
              <a:pathLst>
                <a:path w="33872" h="33468" extrusionOk="0">
                  <a:moveTo>
                    <a:pt x="404" y="1"/>
                  </a:moveTo>
                  <a:lnTo>
                    <a:pt x="1" y="270"/>
                  </a:lnTo>
                  <a:lnTo>
                    <a:pt x="5243" y="9544"/>
                  </a:lnTo>
                  <a:lnTo>
                    <a:pt x="29167" y="33468"/>
                  </a:lnTo>
                  <a:lnTo>
                    <a:pt x="33872" y="33468"/>
                  </a:lnTo>
                  <a:lnTo>
                    <a:pt x="404" y="1"/>
                  </a:lnTo>
                  <a:close/>
                </a:path>
              </a:pathLst>
            </a:custGeom>
            <a:solidFill>
              <a:srgbClr val="03DDC9"/>
            </a:solidFill>
            <a:ln>
              <a:noFill/>
            </a:ln>
          </p:spPr>
          <p:txBody>
            <a:bodyPr lIns="91425" tIns="91425" rIns="91425" bIns="91425" anchor="ctr" anchorCtr="0">
              <a:noAutofit/>
            </a:bodyPr>
            <a:lstStyle/>
            <a:p>
              <a:pPr lvl="0">
                <a:spcBef>
                  <a:spcPts val="0"/>
                </a:spcBef>
                <a:buNone/>
              </a:pPr>
              <a:endParaRPr/>
            </a:p>
          </p:txBody>
        </p:sp>
        <p:sp>
          <p:nvSpPr>
            <p:cNvPr id="85" name="Shape 85"/>
            <p:cNvSpPr/>
            <p:nvPr/>
          </p:nvSpPr>
          <p:spPr>
            <a:xfrm>
              <a:off x="449800" y="3218700"/>
              <a:ext cx="1078650" cy="1065175"/>
            </a:xfrm>
            <a:custGeom>
              <a:avLst/>
              <a:gdLst/>
              <a:ahLst/>
              <a:cxnLst/>
              <a:rect l="0" t="0" r="0" b="0"/>
              <a:pathLst>
                <a:path w="43146" h="42607" extrusionOk="0">
                  <a:moveTo>
                    <a:pt x="404" y="0"/>
                  </a:moveTo>
                  <a:lnTo>
                    <a:pt x="1"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lvl="0">
                <a:spcBef>
                  <a:spcPts val="0"/>
                </a:spcBef>
                <a:buNone/>
              </a:pPr>
              <a:endParaRPr/>
            </a:p>
          </p:txBody>
        </p:sp>
        <p:sp>
          <p:nvSpPr>
            <p:cNvPr id="86" name="Shape 86"/>
            <p:cNvSpPr/>
            <p:nvPr/>
          </p:nvSpPr>
          <p:spPr>
            <a:xfrm>
              <a:off x="318750" y="2990200"/>
              <a:ext cx="1307150" cy="1293675"/>
            </a:xfrm>
            <a:custGeom>
              <a:avLst/>
              <a:gdLst/>
              <a:ahLst/>
              <a:cxnLst/>
              <a:rect l="0" t="0" r="0" b="0"/>
              <a:pathLst>
                <a:path w="52286" h="51747" extrusionOk="0">
                  <a:moveTo>
                    <a:pt x="404" y="1"/>
                  </a:moveTo>
                  <a:lnTo>
                    <a:pt x="1" y="269"/>
                  </a:lnTo>
                  <a:lnTo>
                    <a:pt x="5243" y="9409"/>
                  </a:lnTo>
                  <a:lnTo>
                    <a:pt x="47581" y="51747"/>
                  </a:lnTo>
                  <a:lnTo>
                    <a:pt x="52285" y="51747"/>
                  </a:lnTo>
                  <a:lnTo>
                    <a:pt x="39517" y="38978"/>
                  </a:lnTo>
                  <a:lnTo>
                    <a:pt x="37097" y="38978"/>
                  </a:lnTo>
                  <a:lnTo>
                    <a:pt x="33737" y="33333"/>
                  </a:lnTo>
                  <a:lnTo>
                    <a:pt x="404" y="1"/>
                  </a:lnTo>
                  <a:close/>
                </a:path>
              </a:pathLst>
            </a:custGeom>
            <a:solidFill>
              <a:srgbClr val="06D9CA"/>
            </a:solidFill>
            <a:ln>
              <a:noFill/>
            </a:ln>
          </p:spPr>
          <p:txBody>
            <a:bodyPr lIns="91425" tIns="91425" rIns="91425" bIns="91425" anchor="ctr" anchorCtr="0">
              <a:noAutofit/>
            </a:bodyPr>
            <a:lstStyle/>
            <a:p>
              <a:pPr lvl="0">
                <a:spcBef>
                  <a:spcPts val="0"/>
                </a:spcBef>
                <a:buNone/>
              </a:pPr>
              <a:endParaRPr/>
            </a:p>
          </p:txBody>
        </p:sp>
        <p:sp>
          <p:nvSpPr>
            <p:cNvPr id="87" name="Shape 87"/>
            <p:cNvSpPr/>
            <p:nvPr/>
          </p:nvSpPr>
          <p:spPr>
            <a:xfrm>
              <a:off x="1286500" y="3964650"/>
              <a:ext cx="436850" cy="319225"/>
            </a:xfrm>
            <a:custGeom>
              <a:avLst/>
              <a:gdLst/>
              <a:ahLst/>
              <a:cxnLst/>
              <a:rect l="0" t="0" r="0" b="0"/>
              <a:pathLst>
                <a:path w="17474" h="12769" extrusionOk="0">
                  <a:moveTo>
                    <a:pt x="0" y="0"/>
                  </a:moveTo>
                  <a:lnTo>
                    <a:pt x="12769" y="12769"/>
                  </a:lnTo>
                  <a:lnTo>
                    <a:pt x="17473" y="12769"/>
                  </a:lnTo>
                  <a:lnTo>
                    <a:pt x="4704" y="0"/>
                  </a:lnTo>
                  <a:close/>
                </a:path>
              </a:pathLst>
            </a:custGeom>
            <a:solidFill>
              <a:srgbClr val="07D8CB"/>
            </a:solidFill>
            <a:ln>
              <a:noFill/>
            </a:ln>
          </p:spPr>
          <p:txBody>
            <a:bodyPr lIns="91425" tIns="91425" rIns="91425" bIns="91425" anchor="ctr" anchorCtr="0">
              <a:noAutofit/>
            </a:bodyPr>
            <a:lstStyle/>
            <a:p>
              <a:pPr lvl="0">
                <a:spcBef>
                  <a:spcPts val="0"/>
                </a:spcBef>
                <a:buNone/>
              </a:pPr>
              <a:endParaRPr/>
            </a:p>
          </p:txBody>
        </p:sp>
        <p:sp>
          <p:nvSpPr>
            <p:cNvPr id="88" name="Shape 88"/>
            <p:cNvSpPr/>
            <p:nvPr/>
          </p:nvSpPr>
          <p:spPr>
            <a:xfrm>
              <a:off x="238125" y="2822200"/>
              <a:ext cx="924075" cy="1008075"/>
            </a:xfrm>
            <a:custGeom>
              <a:avLst/>
              <a:gdLst/>
              <a:ahLst/>
              <a:cxnLst/>
              <a:rect l="0" t="0" r="0" b="0"/>
              <a:pathLst>
                <a:path w="36963" h="40323" extrusionOk="0">
                  <a:moveTo>
                    <a:pt x="806" y="0"/>
                  </a:moveTo>
                  <a:lnTo>
                    <a:pt x="0" y="1479"/>
                  </a:lnTo>
                  <a:lnTo>
                    <a:pt x="3226" y="6989"/>
                  </a:lnTo>
                  <a:lnTo>
                    <a:pt x="36559" y="40322"/>
                  </a:lnTo>
                  <a:lnTo>
                    <a:pt x="36962" y="40053"/>
                  </a:lnTo>
                  <a:lnTo>
                    <a:pt x="31720" y="30779"/>
                  </a:lnTo>
                  <a:lnTo>
                    <a:pt x="806" y="0"/>
                  </a:lnTo>
                  <a:close/>
                </a:path>
              </a:pathLst>
            </a:custGeom>
            <a:solidFill>
              <a:srgbClr val="07D8CB"/>
            </a:solidFill>
            <a:ln>
              <a:noFill/>
            </a:ln>
          </p:spPr>
          <p:txBody>
            <a:bodyPr lIns="91425" tIns="91425" rIns="91425" bIns="91425" anchor="ctr" anchorCtr="0">
              <a:noAutofit/>
            </a:bodyPr>
            <a:lstStyle/>
            <a:p>
              <a:pPr lvl="0">
                <a:spcBef>
                  <a:spcPts val="0"/>
                </a:spcBef>
                <a:buNone/>
              </a:pPr>
              <a:endParaRPr/>
            </a:p>
          </p:txBody>
        </p:sp>
        <p:sp>
          <p:nvSpPr>
            <p:cNvPr id="89" name="Shape 89"/>
            <p:cNvSpPr/>
            <p:nvPr/>
          </p:nvSpPr>
          <p:spPr>
            <a:xfrm>
              <a:off x="1383925" y="3964650"/>
              <a:ext cx="433500" cy="319225"/>
            </a:xfrm>
            <a:custGeom>
              <a:avLst/>
              <a:gdLst/>
              <a:ahLst/>
              <a:cxnLst/>
              <a:rect l="0" t="0" r="0" b="0"/>
              <a:pathLst>
                <a:path w="17340" h="12769" extrusionOk="0">
                  <a:moveTo>
                    <a:pt x="1" y="0"/>
                  </a:moveTo>
                  <a:lnTo>
                    <a:pt x="12770" y="12769"/>
                  </a:lnTo>
                  <a:lnTo>
                    <a:pt x="17339" y="12769"/>
                  </a:lnTo>
                  <a:lnTo>
                    <a:pt x="4705" y="0"/>
                  </a:lnTo>
                  <a:close/>
                </a:path>
              </a:pathLst>
            </a:custGeom>
            <a:solidFill>
              <a:srgbClr val="08D6CB"/>
            </a:solidFill>
            <a:ln>
              <a:noFill/>
            </a:ln>
          </p:spPr>
          <p:txBody>
            <a:bodyPr lIns="91425" tIns="91425" rIns="91425" bIns="91425" anchor="ctr" anchorCtr="0">
              <a:noAutofit/>
            </a:bodyPr>
            <a:lstStyle/>
            <a:p>
              <a:pPr lvl="0">
                <a:spcBef>
                  <a:spcPts val="0"/>
                </a:spcBef>
                <a:buNone/>
              </a:pPr>
              <a:endParaRPr/>
            </a:p>
          </p:txBody>
        </p:sp>
        <p:sp>
          <p:nvSpPr>
            <p:cNvPr id="90" name="Shape 90"/>
            <p:cNvSpPr/>
            <p:nvPr/>
          </p:nvSpPr>
          <p:spPr>
            <a:xfrm>
              <a:off x="251550" y="2761700"/>
              <a:ext cx="779600" cy="840075"/>
            </a:xfrm>
            <a:custGeom>
              <a:avLst/>
              <a:gdLst/>
              <a:ahLst/>
              <a:cxnLst/>
              <a:rect l="0" t="0" r="0" b="0"/>
              <a:pathLst>
                <a:path w="31184" h="33603" extrusionOk="0">
                  <a:moveTo>
                    <a:pt x="1748" y="1"/>
                  </a:moveTo>
                  <a:lnTo>
                    <a:pt x="1" y="2823"/>
                  </a:lnTo>
                  <a:lnTo>
                    <a:pt x="30780" y="33603"/>
                  </a:lnTo>
                  <a:lnTo>
                    <a:pt x="31183" y="33199"/>
                  </a:lnTo>
                  <a:lnTo>
                    <a:pt x="25807" y="24060"/>
                  </a:lnTo>
                  <a:lnTo>
                    <a:pt x="1748" y="1"/>
                  </a:lnTo>
                  <a:close/>
                </a:path>
              </a:pathLst>
            </a:custGeom>
            <a:solidFill>
              <a:srgbClr val="08D6CB"/>
            </a:solidFill>
            <a:ln>
              <a:noFill/>
            </a:ln>
          </p:spPr>
          <p:txBody>
            <a:bodyPr lIns="91425" tIns="91425" rIns="91425" bIns="91425" anchor="ctr" anchorCtr="0">
              <a:noAutofit/>
            </a:bodyPr>
            <a:lstStyle/>
            <a:p>
              <a:pPr lvl="0">
                <a:spcBef>
                  <a:spcPts val="0"/>
                </a:spcBef>
                <a:buNone/>
              </a:pPr>
              <a:endParaRPr/>
            </a:p>
          </p:txBody>
        </p:sp>
        <p:sp>
          <p:nvSpPr>
            <p:cNvPr id="91" name="Shape 91"/>
            <p:cNvSpPr/>
            <p:nvPr/>
          </p:nvSpPr>
          <p:spPr>
            <a:xfrm>
              <a:off x="288525" y="2697875"/>
              <a:ext cx="608200" cy="675400"/>
            </a:xfrm>
            <a:custGeom>
              <a:avLst/>
              <a:gdLst/>
              <a:ahLst/>
              <a:cxnLst/>
              <a:rect l="0" t="0" r="0" b="0"/>
              <a:pathLst>
                <a:path w="24328" h="27016" extrusionOk="0">
                  <a:moveTo>
                    <a:pt x="1613" y="0"/>
                  </a:moveTo>
                  <a:lnTo>
                    <a:pt x="0" y="2957"/>
                  </a:lnTo>
                  <a:lnTo>
                    <a:pt x="23925" y="27016"/>
                  </a:lnTo>
                  <a:lnTo>
                    <a:pt x="24328" y="26613"/>
                  </a:lnTo>
                  <a:lnTo>
                    <a:pt x="19086" y="17473"/>
                  </a:lnTo>
                  <a:lnTo>
                    <a:pt x="1613" y="0"/>
                  </a:lnTo>
                  <a:close/>
                </a:path>
              </a:pathLst>
            </a:custGeom>
            <a:solidFill>
              <a:srgbClr val="09D4CC"/>
            </a:solidFill>
            <a:ln>
              <a:noFill/>
            </a:ln>
          </p:spPr>
          <p:txBody>
            <a:bodyPr lIns="91425" tIns="91425" rIns="91425" bIns="91425" anchor="ctr" anchorCtr="0">
              <a:noAutofit/>
            </a:bodyPr>
            <a:lstStyle/>
            <a:p>
              <a:pPr lvl="0">
                <a:spcBef>
                  <a:spcPts val="0"/>
                </a:spcBef>
                <a:buNone/>
              </a:pPr>
              <a:endParaRPr/>
            </a:p>
          </p:txBody>
        </p:sp>
        <p:sp>
          <p:nvSpPr>
            <p:cNvPr id="92" name="Shape 92"/>
            <p:cNvSpPr/>
            <p:nvPr/>
          </p:nvSpPr>
          <p:spPr>
            <a:xfrm>
              <a:off x="1481375" y="396465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09D4CC"/>
            </a:solidFill>
            <a:ln>
              <a:noFill/>
            </a:ln>
          </p:spPr>
          <p:txBody>
            <a:bodyPr lIns="91425" tIns="91425" rIns="91425" bIns="91425" anchor="ctr" anchorCtr="0">
              <a:noAutofit/>
            </a:bodyPr>
            <a:lstStyle/>
            <a:p>
              <a:pPr lvl="0">
                <a:spcBef>
                  <a:spcPts val="0"/>
                </a:spcBef>
                <a:buNone/>
              </a:pPr>
              <a:endParaRPr/>
            </a:p>
          </p:txBody>
        </p:sp>
        <p:sp>
          <p:nvSpPr>
            <p:cNvPr id="93" name="Shape 93"/>
            <p:cNvSpPr/>
            <p:nvPr/>
          </p:nvSpPr>
          <p:spPr>
            <a:xfrm>
              <a:off x="1578825" y="3964650"/>
              <a:ext cx="433500" cy="319225"/>
            </a:xfrm>
            <a:custGeom>
              <a:avLst/>
              <a:gdLst/>
              <a:ahLst/>
              <a:cxnLst/>
              <a:rect l="0" t="0" r="0" b="0"/>
              <a:pathLst>
                <a:path w="17340" h="12769" extrusionOk="0">
                  <a:moveTo>
                    <a:pt x="1" y="0"/>
                  </a:moveTo>
                  <a:lnTo>
                    <a:pt x="12769" y="12769"/>
                  </a:lnTo>
                  <a:lnTo>
                    <a:pt x="17339" y="12769"/>
                  </a:lnTo>
                  <a:lnTo>
                    <a:pt x="4570" y="0"/>
                  </a:lnTo>
                  <a:close/>
                </a:path>
              </a:pathLst>
            </a:custGeom>
            <a:solidFill>
              <a:srgbClr val="0AD3CC"/>
            </a:solidFill>
            <a:ln>
              <a:noFill/>
            </a:ln>
          </p:spPr>
          <p:txBody>
            <a:bodyPr lIns="91425" tIns="91425" rIns="91425" bIns="91425" anchor="ctr" anchorCtr="0">
              <a:noAutofit/>
            </a:bodyPr>
            <a:lstStyle/>
            <a:p>
              <a:pPr lvl="0">
                <a:spcBef>
                  <a:spcPts val="0"/>
                </a:spcBef>
                <a:buNone/>
              </a:pPr>
              <a:endParaRPr/>
            </a:p>
          </p:txBody>
        </p:sp>
        <p:sp>
          <p:nvSpPr>
            <p:cNvPr id="94" name="Shape 94"/>
            <p:cNvSpPr/>
            <p:nvPr/>
          </p:nvSpPr>
          <p:spPr>
            <a:xfrm>
              <a:off x="322125" y="2637375"/>
              <a:ext cx="443550" cy="504050"/>
            </a:xfrm>
            <a:custGeom>
              <a:avLst/>
              <a:gdLst/>
              <a:ahLst/>
              <a:cxnLst/>
              <a:rect l="0" t="0" r="0" b="0"/>
              <a:pathLst>
                <a:path w="17742" h="20162" extrusionOk="0">
                  <a:moveTo>
                    <a:pt x="1747" y="1"/>
                  </a:moveTo>
                  <a:lnTo>
                    <a:pt x="0" y="2958"/>
                  </a:lnTo>
                  <a:lnTo>
                    <a:pt x="17339" y="20162"/>
                  </a:lnTo>
                  <a:lnTo>
                    <a:pt x="17742" y="19893"/>
                  </a:lnTo>
                  <a:lnTo>
                    <a:pt x="12366" y="10619"/>
                  </a:lnTo>
                  <a:lnTo>
                    <a:pt x="1747" y="1"/>
                  </a:lnTo>
                  <a:close/>
                </a:path>
              </a:pathLst>
            </a:custGeom>
            <a:solidFill>
              <a:srgbClr val="0AD3CC"/>
            </a:solidFill>
            <a:ln>
              <a:noFill/>
            </a:ln>
          </p:spPr>
          <p:txBody>
            <a:bodyPr lIns="91425" tIns="91425" rIns="91425" bIns="91425" anchor="ctr" anchorCtr="0">
              <a:noAutofit/>
            </a:bodyPr>
            <a:lstStyle/>
            <a:p>
              <a:pPr lvl="0">
                <a:spcBef>
                  <a:spcPts val="0"/>
                </a:spcBef>
                <a:buNone/>
              </a:pPr>
              <a:endParaRPr/>
            </a:p>
          </p:txBody>
        </p:sp>
        <p:sp>
          <p:nvSpPr>
            <p:cNvPr id="95" name="Shape 95"/>
            <p:cNvSpPr/>
            <p:nvPr/>
          </p:nvSpPr>
          <p:spPr>
            <a:xfrm>
              <a:off x="359075" y="2576900"/>
              <a:ext cx="275575" cy="336050"/>
            </a:xfrm>
            <a:custGeom>
              <a:avLst/>
              <a:gdLst/>
              <a:ahLst/>
              <a:cxnLst/>
              <a:rect l="0" t="0" r="0" b="0"/>
              <a:pathLst>
                <a:path w="11023" h="13442" extrusionOk="0">
                  <a:moveTo>
                    <a:pt x="1614" y="1"/>
                  </a:moveTo>
                  <a:lnTo>
                    <a:pt x="1" y="2823"/>
                  </a:lnTo>
                  <a:lnTo>
                    <a:pt x="10484" y="13441"/>
                  </a:lnTo>
                  <a:lnTo>
                    <a:pt x="10888" y="13172"/>
                  </a:lnTo>
                  <a:lnTo>
                    <a:pt x="9812" y="11291"/>
                  </a:lnTo>
                  <a:lnTo>
                    <a:pt x="11022" y="9275"/>
                  </a:lnTo>
                  <a:lnTo>
                    <a:pt x="1614" y="1"/>
                  </a:lnTo>
                  <a:close/>
                </a:path>
              </a:pathLst>
            </a:custGeom>
            <a:solidFill>
              <a:srgbClr val="0BD1CD"/>
            </a:solidFill>
            <a:ln>
              <a:noFill/>
            </a:ln>
          </p:spPr>
          <p:txBody>
            <a:bodyPr lIns="91425" tIns="91425" rIns="91425" bIns="91425" anchor="ctr" anchorCtr="0">
              <a:noAutofit/>
            </a:bodyPr>
            <a:lstStyle/>
            <a:p>
              <a:pPr lvl="0">
                <a:spcBef>
                  <a:spcPts val="0"/>
                </a:spcBef>
                <a:buNone/>
              </a:pPr>
              <a:endParaRPr/>
            </a:p>
          </p:txBody>
        </p:sp>
        <p:sp>
          <p:nvSpPr>
            <p:cNvPr id="96" name="Shape 96"/>
            <p:cNvSpPr/>
            <p:nvPr/>
          </p:nvSpPr>
          <p:spPr>
            <a:xfrm>
              <a:off x="1676275" y="3964650"/>
              <a:ext cx="433475" cy="319225"/>
            </a:xfrm>
            <a:custGeom>
              <a:avLst/>
              <a:gdLst/>
              <a:ahLst/>
              <a:cxnLst/>
              <a:rect l="0" t="0" r="0" b="0"/>
              <a:pathLst>
                <a:path w="17339" h="12769" extrusionOk="0">
                  <a:moveTo>
                    <a:pt x="0" y="0"/>
                  </a:moveTo>
                  <a:lnTo>
                    <a:pt x="12769" y="12769"/>
                  </a:lnTo>
                  <a:lnTo>
                    <a:pt x="17339" y="12769"/>
                  </a:lnTo>
                  <a:lnTo>
                    <a:pt x="4570" y="0"/>
                  </a:lnTo>
                  <a:close/>
                </a:path>
              </a:pathLst>
            </a:custGeom>
            <a:solidFill>
              <a:srgbClr val="0BD1CD"/>
            </a:solidFill>
            <a:ln>
              <a:noFill/>
            </a:ln>
          </p:spPr>
          <p:txBody>
            <a:bodyPr lIns="91425" tIns="91425" rIns="91425" bIns="91425" anchor="ctr" anchorCtr="0">
              <a:noAutofit/>
            </a:bodyPr>
            <a:lstStyle/>
            <a:p>
              <a:pPr lvl="0">
                <a:spcBef>
                  <a:spcPts val="0"/>
                </a:spcBef>
                <a:buNone/>
              </a:pPr>
              <a:endParaRPr/>
            </a:p>
          </p:txBody>
        </p:sp>
        <p:sp>
          <p:nvSpPr>
            <p:cNvPr id="97" name="Shape 97"/>
            <p:cNvSpPr/>
            <p:nvPr/>
          </p:nvSpPr>
          <p:spPr>
            <a:xfrm>
              <a:off x="392675" y="2513050"/>
              <a:ext cx="275575" cy="309175"/>
            </a:xfrm>
            <a:custGeom>
              <a:avLst/>
              <a:gdLst/>
              <a:ahLst/>
              <a:cxnLst/>
              <a:rect l="0" t="0" r="0" b="0"/>
              <a:pathLst>
                <a:path w="11023" h="12367" extrusionOk="0">
                  <a:moveTo>
                    <a:pt x="1748" y="1"/>
                  </a:moveTo>
                  <a:lnTo>
                    <a:pt x="1" y="2958"/>
                  </a:lnTo>
                  <a:lnTo>
                    <a:pt x="9409" y="12366"/>
                  </a:lnTo>
                  <a:lnTo>
                    <a:pt x="11022" y="9409"/>
                  </a:lnTo>
                  <a:lnTo>
                    <a:pt x="1748" y="1"/>
                  </a:lnTo>
                  <a:close/>
                </a:path>
              </a:pathLst>
            </a:custGeom>
            <a:solidFill>
              <a:srgbClr val="0CCFCD"/>
            </a:solidFill>
            <a:ln>
              <a:noFill/>
            </a:ln>
          </p:spPr>
          <p:txBody>
            <a:bodyPr lIns="91425" tIns="91425" rIns="91425" bIns="91425" anchor="ctr" anchorCtr="0">
              <a:noAutofit/>
            </a:bodyPr>
            <a:lstStyle/>
            <a:p>
              <a:pPr lvl="0">
                <a:spcBef>
                  <a:spcPts val="0"/>
                </a:spcBef>
                <a:buNone/>
              </a:pPr>
              <a:endParaRPr/>
            </a:p>
          </p:txBody>
        </p:sp>
        <p:sp>
          <p:nvSpPr>
            <p:cNvPr id="98" name="Shape 98"/>
            <p:cNvSpPr/>
            <p:nvPr/>
          </p:nvSpPr>
          <p:spPr>
            <a:xfrm>
              <a:off x="1773725" y="3964650"/>
              <a:ext cx="433475" cy="319225"/>
            </a:xfrm>
            <a:custGeom>
              <a:avLst/>
              <a:gdLst/>
              <a:ahLst/>
              <a:cxnLst/>
              <a:rect l="0" t="0" r="0" b="0"/>
              <a:pathLst>
                <a:path w="17339" h="12769" extrusionOk="0">
                  <a:moveTo>
                    <a:pt x="0" y="0"/>
                  </a:moveTo>
                  <a:lnTo>
                    <a:pt x="12634" y="12769"/>
                  </a:lnTo>
                  <a:lnTo>
                    <a:pt x="17339" y="12769"/>
                  </a:lnTo>
                  <a:lnTo>
                    <a:pt x="4570" y="0"/>
                  </a:lnTo>
                  <a:close/>
                </a:path>
              </a:pathLst>
            </a:custGeom>
            <a:solidFill>
              <a:srgbClr val="0CCFCD"/>
            </a:solidFill>
            <a:ln>
              <a:noFill/>
            </a:ln>
          </p:spPr>
          <p:txBody>
            <a:bodyPr lIns="91425" tIns="91425" rIns="91425" bIns="91425" anchor="ctr" anchorCtr="0">
              <a:noAutofit/>
            </a:bodyPr>
            <a:lstStyle/>
            <a:p>
              <a:pPr lvl="0">
                <a:spcBef>
                  <a:spcPts val="0"/>
                </a:spcBef>
                <a:buNone/>
              </a:pPr>
              <a:endParaRPr/>
            </a:p>
          </p:txBody>
        </p:sp>
        <p:sp>
          <p:nvSpPr>
            <p:cNvPr id="99" name="Shape 99"/>
            <p:cNvSpPr/>
            <p:nvPr/>
          </p:nvSpPr>
          <p:spPr>
            <a:xfrm>
              <a:off x="429650" y="2452575"/>
              <a:ext cx="275550" cy="305800"/>
            </a:xfrm>
            <a:custGeom>
              <a:avLst/>
              <a:gdLst/>
              <a:ahLst/>
              <a:cxnLst/>
              <a:rect l="0" t="0" r="0" b="0"/>
              <a:pathLst>
                <a:path w="11022" h="12232" extrusionOk="0">
                  <a:moveTo>
                    <a:pt x="1748" y="1"/>
                  </a:moveTo>
                  <a:lnTo>
                    <a:pt x="0" y="2957"/>
                  </a:lnTo>
                  <a:lnTo>
                    <a:pt x="9274" y="12232"/>
                  </a:lnTo>
                  <a:lnTo>
                    <a:pt x="11022" y="9275"/>
                  </a:lnTo>
                  <a:lnTo>
                    <a:pt x="1748" y="1"/>
                  </a:lnTo>
                  <a:close/>
                </a:path>
              </a:pathLst>
            </a:custGeom>
            <a:solidFill>
              <a:srgbClr val="0DCDCE"/>
            </a:solidFill>
            <a:ln>
              <a:noFill/>
            </a:ln>
          </p:spPr>
          <p:txBody>
            <a:bodyPr lIns="91425" tIns="91425" rIns="91425" bIns="91425" anchor="ctr" anchorCtr="0">
              <a:noAutofit/>
            </a:bodyPr>
            <a:lstStyle/>
            <a:p>
              <a:pPr lvl="0">
                <a:spcBef>
                  <a:spcPts val="0"/>
                </a:spcBef>
                <a:buNone/>
              </a:pPr>
              <a:endParaRPr/>
            </a:p>
          </p:txBody>
        </p:sp>
        <p:sp>
          <p:nvSpPr>
            <p:cNvPr id="100" name="Shape 100"/>
            <p:cNvSpPr/>
            <p:nvPr/>
          </p:nvSpPr>
          <p:spPr>
            <a:xfrm>
              <a:off x="1871150" y="3964650"/>
              <a:ext cx="433500" cy="319225"/>
            </a:xfrm>
            <a:custGeom>
              <a:avLst/>
              <a:gdLst/>
              <a:ahLst/>
              <a:cxnLst/>
              <a:rect l="0" t="0" r="0" b="0"/>
              <a:pathLst>
                <a:path w="17340" h="12769" extrusionOk="0">
                  <a:moveTo>
                    <a:pt x="1" y="0"/>
                  </a:moveTo>
                  <a:lnTo>
                    <a:pt x="12635" y="12769"/>
                  </a:lnTo>
                  <a:lnTo>
                    <a:pt x="17340" y="12769"/>
                  </a:lnTo>
                  <a:lnTo>
                    <a:pt x="4571" y="0"/>
                  </a:lnTo>
                  <a:close/>
                </a:path>
              </a:pathLst>
            </a:custGeom>
            <a:solidFill>
              <a:srgbClr val="0DCDCE"/>
            </a:solidFill>
            <a:ln>
              <a:noFill/>
            </a:ln>
          </p:spPr>
          <p:txBody>
            <a:bodyPr lIns="91425" tIns="91425" rIns="91425" bIns="91425" anchor="ctr" anchorCtr="0">
              <a:noAutofit/>
            </a:bodyPr>
            <a:lstStyle/>
            <a:p>
              <a:pPr lvl="0">
                <a:spcBef>
                  <a:spcPts val="0"/>
                </a:spcBef>
                <a:buNone/>
              </a:pPr>
              <a:endParaRPr/>
            </a:p>
          </p:txBody>
        </p:sp>
        <p:sp>
          <p:nvSpPr>
            <p:cNvPr id="101" name="Shape 101"/>
            <p:cNvSpPr/>
            <p:nvPr/>
          </p:nvSpPr>
          <p:spPr>
            <a:xfrm>
              <a:off x="1965250" y="3964650"/>
              <a:ext cx="436850" cy="319225"/>
            </a:xfrm>
            <a:custGeom>
              <a:avLst/>
              <a:gdLst/>
              <a:ahLst/>
              <a:cxnLst/>
              <a:rect l="0" t="0" r="0" b="0"/>
              <a:pathLst>
                <a:path w="17474" h="12769" extrusionOk="0">
                  <a:moveTo>
                    <a:pt x="0" y="0"/>
                  </a:moveTo>
                  <a:lnTo>
                    <a:pt x="12769" y="12769"/>
                  </a:lnTo>
                  <a:lnTo>
                    <a:pt x="17473" y="12769"/>
                  </a:lnTo>
                  <a:lnTo>
                    <a:pt x="4705" y="0"/>
                  </a:lnTo>
                  <a:close/>
                </a:path>
              </a:pathLst>
            </a:custGeom>
            <a:solidFill>
              <a:srgbClr val="0ECCCF"/>
            </a:solidFill>
            <a:ln>
              <a:noFill/>
            </a:ln>
          </p:spPr>
          <p:txBody>
            <a:bodyPr lIns="91425" tIns="91425" rIns="91425" bIns="91425" anchor="ctr" anchorCtr="0">
              <a:noAutofit/>
            </a:bodyPr>
            <a:lstStyle/>
            <a:p>
              <a:pPr lvl="0">
                <a:spcBef>
                  <a:spcPts val="0"/>
                </a:spcBef>
                <a:buNone/>
              </a:pPr>
              <a:endParaRPr/>
            </a:p>
          </p:txBody>
        </p:sp>
        <p:sp>
          <p:nvSpPr>
            <p:cNvPr id="102" name="Shape 102"/>
            <p:cNvSpPr/>
            <p:nvPr/>
          </p:nvSpPr>
          <p:spPr>
            <a:xfrm>
              <a:off x="466600" y="2392100"/>
              <a:ext cx="272200" cy="305800"/>
            </a:xfrm>
            <a:custGeom>
              <a:avLst/>
              <a:gdLst/>
              <a:ahLst/>
              <a:cxnLst/>
              <a:rect l="0" t="0" r="0" b="0"/>
              <a:pathLst>
                <a:path w="10888" h="12232" extrusionOk="0">
                  <a:moveTo>
                    <a:pt x="1614" y="0"/>
                  </a:moveTo>
                  <a:lnTo>
                    <a:pt x="1" y="2957"/>
                  </a:lnTo>
                  <a:lnTo>
                    <a:pt x="9275" y="12231"/>
                  </a:lnTo>
                  <a:lnTo>
                    <a:pt x="10888" y="9274"/>
                  </a:lnTo>
                  <a:lnTo>
                    <a:pt x="1614" y="0"/>
                  </a:lnTo>
                  <a:close/>
                </a:path>
              </a:pathLst>
            </a:custGeom>
            <a:solidFill>
              <a:srgbClr val="0ECCCF"/>
            </a:solidFill>
            <a:ln>
              <a:noFill/>
            </a:ln>
          </p:spPr>
          <p:txBody>
            <a:bodyPr lIns="91425" tIns="91425" rIns="91425" bIns="91425" anchor="ctr" anchorCtr="0">
              <a:noAutofit/>
            </a:bodyPr>
            <a:lstStyle/>
            <a:p>
              <a:pPr lvl="0">
                <a:spcBef>
                  <a:spcPts val="0"/>
                </a:spcBef>
                <a:buNone/>
              </a:pPr>
              <a:endParaRPr/>
            </a:p>
          </p:txBody>
        </p:sp>
        <p:sp>
          <p:nvSpPr>
            <p:cNvPr id="103" name="Shape 103"/>
            <p:cNvSpPr/>
            <p:nvPr/>
          </p:nvSpPr>
          <p:spPr>
            <a:xfrm>
              <a:off x="2062700" y="3964650"/>
              <a:ext cx="433475" cy="319225"/>
            </a:xfrm>
            <a:custGeom>
              <a:avLst/>
              <a:gdLst/>
              <a:ahLst/>
              <a:cxnLst/>
              <a:rect l="0" t="0" r="0" b="0"/>
              <a:pathLst>
                <a:path w="17339" h="12769" extrusionOk="0">
                  <a:moveTo>
                    <a:pt x="0" y="0"/>
                  </a:moveTo>
                  <a:lnTo>
                    <a:pt x="12769" y="12769"/>
                  </a:lnTo>
                  <a:lnTo>
                    <a:pt x="17339" y="12769"/>
                  </a:lnTo>
                  <a:lnTo>
                    <a:pt x="4704" y="0"/>
                  </a:lnTo>
                  <a:close/>
                </a:path>
              </a:pathLst>
            </a:custGeom>
            <a:solidFill>
              <a:srgbClr val="10CACF"/>
            </a:solidFill>
            <a:ln>
              <a:noFill/>
            </a:ln>
          </p:spPr>
          <p:txBody>
            <a:bodyPr lIns="91425" tIns="91425" rIns="91425" bIns="91425" anchor="ctr" anchorCtr="0">
              <a:noAutofit/>
            </a:bodyPr>
            <a:lstStyle/>
            <a:p>
              <a:pPr lvl="0">
                <a:spcBef>
                  <a:spcPts val="0"/>
                </a:spcBef>
                <a:buNone/>
              </a:pPr>
              <a:endParaRPr/>
            </a:p>
          </p:txBody>
        </p:sp>
        <p:sp>
          <p:nvSpPr>
            <p:cNvPr id="104" name="Shape 104"/>
            <p:cNvSpPr/>
            <p:nvPr/>
          </p:nvSpPr>
          <p:spPr>
            <a:xfrm>
              <a:off x="500200" y="2328250"/>
              <a:ext cx="275575" cy="309150"/>
            </a:xfrm>
            <a:custGeom>
              <a:avLst/>
              <a:gdLst/>
              <a:ahLst/>
              <a:cxnLst/>
              <a:rect l="0" t="0" r="0" b="0"/>
              <a:pathLst>
                <a:path w="11023" h="12366" extrusionOk="0">
                  <a:moveTo>
                    <a:pt x="1748" y="1"/>
                  </a:moveTo>
                  <a:lnTo>
                    <a:pt x="1" y="2957"/>
                  </a:lnTo>
                  <a:lnTo>
                    <a:pt x="9275" y="12366"/>
                  </a:lnTo>
                  <a:lnTo>
                    <a:pt x="11022" y="9409"/>
                  </a:lnTo>
                  <a:lnTo>
                    <a:pt x="1748" y="1"/>
                  </a:lnTo>
                  <a:close/>
                </a:path>
              </a:pathLst>
            </a:custGeom>
            <a:solidFill>
              <a:srgbClr val="10CACF"/>
            </a:solidFill>
            <a:ln>
              <a:noFill/>
            </a:ln>
          </p:spPr>
          <p:txBody>
            <a:bodyPr lIns="91425" tIns="91425" rIns="91425" bIns="91425" anchor="ctr" anchorCtr="0">
              <a:noAutofit/>
            </a:bodyPr>
            <a:lstStyle/>
            <a:p>
              <a:pPr lvl="0">
                <a:spcBef>
                  <a:spcPts val="0"/>
                </a:spcBef>
                <a:buNone/>
              </a:pPr>
              <a:endParaRPr/>
            </a:p>
          </p:txBody>
        </p:sp>
        <p:sp>
          <p:nvSpPr>
            <p:cNvPr id="105" name="Shape 105"/>
            <p:cNvSpPr/>
            <p:nvPr/>
          </p:nvSpPr>
          <p:spPr>
            <a:xfrm>
              <a:off x="537175" y="2267775"/>
              <a:ext cx="275550" cy="305800"/>
            </a:xfrm>
            <a:custGeom>
              <a:avLst/>
              <a:gdLst/>
              <a:ahLst/>
              <a:cxnLst/>
              <a:rect l="0" t="0" r="0" b="0"/>
              <a:pathLst>
                <a:path w="11022" h="12232" extrusionOk="0">
                  <a:moveTo>
                    <a:pt x="1613" y="0"/>
                  </a:moveTo>
                  <a:lnTo>
                    <a:pt x="0" y="2957"/>
                  </a:lnTo>
                  <a:lnTo>
                    <a:pt x="9274" y="12231"/>
                  </a:lnTo>
                  <a:lnTo>
                    <a:pt x="11022" y="9274"/>
                  </a:lnTo>
                  <a:lnTo>
                    <a:pt x="1613" y="0"/>
                  </a:lnTo>
                  <a:close/>
                </a:path>
              </a:pathLst>
            </a:custGeom>
            <a:solidFill>
              <a:srgbClr val="11C8D0"/>
            </a:solidFill>
            <a:ln>
              <a:noFill/>
            </a:ln>
          </p:spPr>
          <p:txBody>
            <a:bodyPr lIns="91425" tIns="91425" rIns="91425" bIns="91425" anchor="ctr" anchorCtr="0">
              <a:noAutofit/>
            </a:bodyPr>
            <a:lstStyle/>
            <a:p>
              <a:pPr lvl="0">
                <a:spcBef>
                  <a:spcPts val="0"/>
                </a:spcBef>
                <a:buNone/>
              </a:pPr>
              <a:endParaRPr/>
            </a:p>
          </p:txBody>
        </p:sp>
        <p:sp>
          <p:nvSpPr>
            <p:cNvPr id="106" name="Shape 106"/>
            <p:cNvSpPr/>
            <p:nvPr/>
          </p:nvSpPr>
          <p:spPr>
            <a:xfrm>
              <a:off x="2160150" y="3964650"/>
              <a:ext cx="433475" cy="319225"/>
            </a:xfrm>
            <a:custGeom>
              <a:avLst/>
              <a:gdLst/>
              <a:ahLst/>
              <a:cxnLst/>
              <a:rect l="0" t="0" r="0" b="0"/>
              <a:pathLst>
                <a:path w="17339" h="12769" extrusionOk="0">
                  <a:moveTo>
                    <a:pt x="0" y="0"/>
                  </a:moveTo>
                  <a:lnTo>
                    <a:pt x="12769" y="12769"/>
                  </a:lnTo>
                  <a:lnTo>
                    <a:pt x="17339" y="12769"/>
                  </a:lnTo>
                  <a:lnTo>
                    <a:pt x="4704" y="0"/>
                  </a:lnTo>
                  <a:close/>
                </a:path>
              </a:pathLst>
            </a:custGeom>
            <a:solidFill>
              <a:srgbClr val="11C8D0"/>
            </a:solidFill>
            <a:ln>
              <a:noFill/>
            </a:ln>
          </p:spPr>
          <p:txBody>
            <a:bodyPr lIns="91425" tIns="91425" rIns="91425" bIns="91425" anchor="ctr" anchorCtr="0">
              <a:noAutofit/>
            </a:bodyPr>
            <a:lstStyle/>
            <a:p>
              <a:pPr lvl="0">
                <a:spcBef>
                  <a:spcPts val="0"/>
                </a:spcBef>
                <a:buNone/>
              </a:pPr>
              <a:endParaRPr/>
            </a:p>
          </p:txBody>
        </p:sp>
        <p:sp>
          <p:nvSpPr>
            <p:cNvPr id="107" name="Shape 107"/>
            <p:cNvSpPr/>
            <p:nvPr/>
          </p:nvSpPr>
          <p:spPr>
            <a:xfrm>
              <a:off x="570775" y="2207275"/>
              <a:ext cx="275550" cy="305800"/>
            </a:xfrm>
            <a:custGeom>
              <a:avLst/>
              <a:gdLst/>
              <a:ahLst/>
              <a:cxnLst/>
              <a:rect l="0" t="0" r="0" b="0"/>
              <a:pathLst>
                <a:path w="11022" h="12232" extrusionOk="0">
                  <a:moveTo>
                    <a:pt x="1748" y="1"/>
                  </a:moveTo>
                  <a:lnTo>
                    <a:pt x="0" y="2958"/>
                  </a:lnTo>
                  <a:lnTo>
                    <a:pt x="9409" y="12232"/>
                  </a:lnTo>
                  <a:lnTo>
                    <a:pt x="11022" y="9275"/>
                  </a:lnTo>
                  <a:lnTo>
                    <a:pt x="1748" y="1"/>
                  </a:lnTo>
                  <a:close/>
                </a:path>
              </a:pathLst>
            </a:custGeom>
            <a:solidFill>
              <a:srgbClr val="12C7D0"/>
            </a:solidFill>
            <a:ln>
              <a:noFill/>
            </a:ln>
          </p:spPr>
          <p:txBody>
            <a:bodyPr lIns="91425" tIns="91425" rIns="91425" bIns="91425" anchor="ctr" anchorCtr="0">
              <a:noAutofit/>
            </a:bodyPr>
            <a:lstStyle/>
            <a:p>
              <a:pPr lvl="0">
                <a:spcBef>
                  <a:spcPts val="0"/>
                </a:spcBef>
                <a:buNone/>
              </a:pPr>
              <a:endParaRPr/>
            </a:p>
          </p:txBody>
        </p:sp>
        <p:sp>
          <p:nvSpPr>
            <p:cNvPr id="108" name="Shape 108"/>
            <p:cNvSpPr/>
            <p:nvPr/>
          </p:nvSpPr>
          <p:spPr>
            <a:xfrm>
              <a:off x="2257575" y="3964650"/>
              <a:ext cx="433500" cy="319225"/>
            </a:xfrm>
            <a:custGeom>
              <a:avLst/>
              <a:gdLst/>
              <a:ahLst/>
              <a:cxnLst/>
              <a:rect l="0" t="0" r="0" b="0"/>
              <a:pathLst>
                <a:path w="17340" h="12769" extrusionOk="0">
                  <a:moveTo>
                    <a:pt x="1" y="0"/>
                  </a:moveTo>
                  <a:lnTo>
                    <a:pt x="12770" y="12769"/>
                  </a:lnTo>
                  <a:lnTo>
                    <a:pt x="17339" y="12769"/>
                  </a:lnTo>
                  <a:lnTo>
                    <a:pt x="4705" y="0"/>
                  </a:lnTo>
                  <a:close/>
                </a:path>
              </a:pathLst>
            </a:custGeom>
            <a:solidFill>
              <a:srgbClr val="12C7D0"/>
            </a:solidFill>
            <a:ln>
              <a:noFill/>
            </a:ln>
          </p:spPr>
          <p:txBody>
            <a:bodyPr lIns="91425" tIns="91425" rIns="91425" bIns="91425" anchor="ctr" anchorCtr="0">
              <a:noAutofit/>
            </a:bodyPr>
            <a:lstStyle/>
            <a:p>
              <a:pPr lvl="0">
                <a:spcBef>
                  <a:spcPts val="0"/>
                </a:spcBef>
                <a:buNone/>
              </a:pPr>
              <a:endParaRPr/>
            </a:p>
          </p:txBody>
        </p:sp>
        <p:sp>
          <p:nvSpPr>
            <p:cNvPr id="109" name="Shape 109"/>
            <p:cNvSpPr/>
            <p:nvPr/>
          </p:nvSpPr>
          <p:spPr>
            <a:xfrm>
              <a:off x="2355025" y="3964650"/>
              <a:ext cx="383100" cy="319225"/>
            </a:xfrm>
            <a:custGeom>
              <a:avLst/>
              <a:gdLst/>
              <a:ahLst/>
              <a:cxnLst/>
              <a:rect l="0" t="0" r="0" b="0"/>
              <a:pathLst>
                <a:path w="15324" h="12769" extrusionOk="0">
                  <a:moveTo>
                    <a:pt x="1" y="0"/>
                  </a:moveTo>
                  <a:lnTo>
                    <a:pt x="12769" y="12769"/>
                  </a:lnTo>
                  <a:lnTo>
                    <a:pt x="14248" y="12769"/>
                  </a:lnTo>
                  <a:lnTo>
                    <a:pt x="15323" y="10753"/>
                  </a:lnTo>
                  <a:lnTo>
                    <a:pt x="4570" y="0"/>
                  </a:lnTo>
                  <a:close/>
                </a:path>
              </a:pathLst>
            </a:custGeom>
            <a:solidFill>
              <a:srgbClr val="13C5D1"/>
            </a:solidFill>
            <a:ln>
              <a:noFill/>
            </a:ln>
          </p:spPr>
          <p:txBody>
            <a:bodyPr lIns="91425" tIns="91425" rIns="91425" bIns="91425" anchor="ctr" anchorCtr="0">
              <a:noAutofit/>
            </a:bodyPr>
            <a:lstStyle/>
            <a:p>
              <a:pPr lvl="0">
                <a:spcBef>
                  <a:spcPts val="0"/>
                </a:spcBef>
                <a:buNone/>
              </a:pPr>
              <a:endParaRPr/>
            </a:p>
          </p:txBody>
        </p:sp>
        <p:sp>
          <p:nvSpPr>
            <p:cNvPr id="110" name="Shape 110"/>
            <p:cNvSpPr/>
            <p:nvPr/>
          </p:nvSpPr>
          <p:spPr>
            <a:xfrm>
              <a:off x="607725" y="2146800"/>
              <a:ext cx="275575" cy="305800"/>
            </a:xfrm>
            <a:custGeom>
              <a:avLst/>
              <a:gdLst/>
              <a:ahLst/>
              <a:cxnLst/>
              <a:rect l="0" t="0" r="0" b="0"/>
              <a:pathLst>
                <a:path w="11023" h="12232" extrusionOk="0">
                  <a:moveTo>
                    <a:pt x="1614" y="1"/>
                  </a:moveTo>
                  <a:lnTo>
                    <a:pt x="1" y="2823"/>
                  </a:lnTo>
                  <a:lnTo>
                    <a:pt x="9275" y="12232"/>
                  </a:lnTo>
                  <a:lnTo>
                    <a:pt x="11022" y="9275"/>
                  </a:lnTo>
                  <a:lnTo>
                    <a:pt x="1614" y="1"/>
                  </a:lnTo>
                  <a:close/>
                </a:path>
              </a:pathLst>
            </a:custGeom>
            <a:solidFill>
              <a:srgbClr val="13C5D1"/>
            </a:solidFill>
            <a:ln>
              <a:noFill/>
            </a:ln>
          </p:spPr>
          <p:txBody>
            <a:bodyPr lIns="91425" tIns="91425" rIns="91425" bIns="91425" anchor="ctr" anchorCtr="0">
              <a:noAutofit/>
            </a:bodyPr>
            <a:lstStyle/>
            <a:p>
              <a:pPr lvl="0">
                <a:spcBef>
                  <a:spcPts val="0"/>
                </a:spcBef>
                <a:buNone/>
              </a:pPr>
              <a:endParaRPr/>
            </a:p>
          </p:txBody>
        </p:sp>
        <p:sp>
          <p:nvSpPr>
            <p:cNvPr id="111" name="Shape 111"/>
            <p:cNvSpPr/>
            <p:nvPr/>
          </p:nvSpPr>
          <p:spPr>
            <a:xfrm>
              <a:off x="2452475" y="3941125"/>
              <a:ext cx="322600" cy="305800"/>
            </a:xfrm>
            <a:custGeom>
              <a:avLst/>
              <a:gdLst/>
              <a:ahLst/>
              <a:cxnLst/>
              <a:rect l="0" t="0" r="0" b="0"/>
              <a:pathLst>
                <a:path w="12904" h="12232" extrusionOk="0">
                  <a:moveTo>
                    <a:pt x="3495" y="1"/>
                  </a:moveTo>
                  <a:lnTo>
                    <a:pt x="2957" y="941"/>
                  </a:lnTo>
                  <a:lnTo>
                    <a:pt x="0" y="941"/>
                  </a:lnTo>
                  <a:lnTo>
                    <a:pt x="11156" y="12232"/>
                  </a:lnTo>
                  <a:lnTo>
                    <a:pt x="12904" y="9275"/>
                  </a:lnTo>
                  <a:lnTo>
                    <a:pt x="3495" y="1"/>
                  </a:lnTo>
                  <a:close/>
                </a:path>
              </a:pathLst>
            </a:custGeom>
            <a:solidFill>
              <a:srgbClr val="14C3D2"/>
            </a:solidFill>
            <a:ln>
              <a:noFill/>
            </a:ln>
          </p:spPr>
          <p:txBody>
            <a:bodyPr lIns="91425" tIns="91425" rIns="91425" bIns="91425" anchor="ctr" anchorCtr="0">
              <a:noAutofit/>
            </a:bodyPr>
            <a:lstStyle/>
            <a:p>
              <a:pPr lvl="0">
                <a:spcBef>
                  <a:spcPts val="0"/>
                </a:spcBef>
                <a:buNone/>
              </a:pPr>
              <a:endParaRPr/>
            </a:p>
          </p:txBody>
        </p:sp>
        <p:sp>
          <p:nvSpPr>
            <p:cNvPr id="112" name="Shape 112"/>
            <p:cNvSpPr/>
            <p:nvPr/>
          </p:nvSpPr>
          <p:spPr>
            <a:xfrm>
              <a:off x="641325" y="2082950"/>
              <a:ext cx="275575" cy="305800"/>
            </a:xfrm>
            <a:custGeom>
              <a:avLst/>
              <a:gdLst/>
              <a:ahLst/>
              <a:cxnLst/>
              <a:rect l="0" t="0" r="0" b="0"/>
              <a:pathLst>
                <a:path w="11023" h="12232" extrusionOk="0">
                  <a:moveTo>
                    <a:pt x="1748" y="1"/>
                  </a:moveTo>
                  <a:lnTo>
                    <a:pt x="1" y="2958"/>
                  </a:lnTo>
                  <a:lnTo>
                    <a:pt x="9409" y="12232"/>
                  </a:lnTo>
                  <a:lnTo>
                    <a:pt x="11022" y="9409"/>
                  </a:lnTo>
                  <a:lnTo>
                    <a:pt x="1748" y="1"/>
                  </a:lnTo>
                  <a:close/>
                </a:path>
              </a:pathLst>
            </a:custGeom>
            <a:solidFill>
              <a:srgbClr val="14C3D2"/>
            </a:solidFill>
            <a:ln>
              <a:noFill/>
            </a:ln>
          </p:spPr>
          <p:txBody>
            <a:bodyPr lIns="91425" tIns="91425" rIns="91425" bIns="91425" anchor="ctr" anchorCtr="0">
              <a:noAutofit/>
            </a:bodyPr>
            <a:lstStyle/>
            <a:p>
              <a:pPr lvl="0">
                <a:spcBef>
                  <a:spcPts val="0"/>
                </a:spcBef>
                <a:buNone/>
              </a:pPr>
              <a:endParaRPr/>
            </a:p>
          </p:txBody>
        </p:sp>
        <p:sp>
          <p:nvSpPr>
            <p:cNvPr id="113" name="Shape 113"/>
            <p:cNvSpPr/>
            <p:nvPr/>
          </p:nvSpPr>
          <p:spPr>
            <a:xfrm>
              <a:off x="678300" y="2022475"/>
              <a:ext cx="275550" cy="305800"/>
            </a:xfrm>
            <a:custGeom>
              <a:avLst/>
              <a:gdLst/>
              <a:ahLst/>
              <a:cxnLst/>
              <a:rect l="0" t="0" r="0" b="0"/>
              <a:pathLst>
                <a:path w="11022" h="12232" extrusionOk="0">
                  <a:moveTo>
                    <a:pt x="1748" y="1"/>
                  </a:moveTo>
                  <a:lnTo>
                    <a:pt x="0" y="2957"/>
                  </a:lnTo>
                  <a:lnTo>
                    <a:pt x="9274" y="12232"/>
                  </a:lnTo>
                  <a:lnTo>
                    <a:pt x="11022" y="9275"/>
                  </a:lnTo>
                  <a:lnTo>
                    <a:pt x="1748" y="1"/>
                  </a:lnTo>
                  <a:close/>
                </a:path>
              </a:pathLst>
            </a:custGeom>
            <a:solidFill>
              <a:srgbClr val="15C1D2"/>
            </a:solidFill>
            <a:ln>
              <a:noFill/>
            </a:ln>
          </p:spPr>
          <p:txBody>
            <a:bodyPr lIns="91425" tIns="91425" rIns="91425" bIns="91425" anchor="ctr" anchorCtr="0">
              <a:noAutofit/>
            </a:bodyPr>
            <a:lstStyle/>
            <a:p>
              <a:pPr lvl="0">
                <a:spcBef>
                  <a:spcPts val="0"/>
                </a:spcBef>
                <a:buNone/>
              </a:pPr>
              <a:endParaRPr/>
            </a:p>
          </p:txBody>
        </p:sp>
        <p:sp>
          <p:nvSpPr>
            <p:cNvPr id="114" name="Shape 114"/>
            <p:cNvSpPr/>
            <p:nvPr/>
          </p:nvSpPr>
          <p:spPr>
            <a:xfrm>
              <a:off x="2533125" y="3877275"/>
              <a:ext cx="275550" cy="309175"/>
            </a:xfrm>
            <a:custGeom>
              <a:avLst/>
              <a:gdLst/>
              <a:ahLst/>
              <a:cxnLst/>
              <a:rect l="0" t="0" r="0" b="0"/>
              <a:pathLst>
                <a:path w="11022" h="12367" extrusionOk="0">
                  <a:moveTo>
                    <a:pt x="1748" y="1"/>
                  </a:moveTo>
                  <a:lnTo>
                    <a:pt x="0" y="2958"/>
                  </a:lnTo>
                  <a:lnTo>
                    <a:pt x="9409" y="12366"/>
                  </a:lnTo>
                  <a:lnTo>
                    <a:pt x="11022" y="9409"/>
                  </a:lnTo>
                  <a:lnTo>
                    <a:pt x="1748" y="1"/>
                  </a:lnTo>
                  <a:close/>
                </a:path>
              </a:pathLst>
            </a:custGeom>
            <a:solidFill>
              <a:srgbClr val="15C1D2"/>
            </a:solidFill>
            <a:ln>
              <a:noFill/>
            </a:ln>
          </p:spPr>
          <p:txBody>
            <a:bodyPr lIns="91425" tIns="91425" rIns="91425" bIns="91425" anchor="ctr" anchorCtr="0">
              <a:noAutofit/>
            </a:bodyPr>
            <a:lstStyle/>
            <a:p>
              <a:pPr lvl="0">
                <a:spcBef>
                  <a:spcPts val="0"/>
                </a:spcBef>
                <a:buNone/>
              </a:pPr>
              <a:endParaRPr/>
            </a:p>
          </p:txBody>
        </p:sp>
        <p:sp>
          <p:nvSpPr>
            <p:cNvPr id="115" name="Shape 115"/>
            <p:cNvSpPr/>
            <p:nvPr/>
          </p:nvSpPr>
          <p:spPr>
            <a:xfrm>
              <a:off x="2570075" y="3816800"/>
              <a:ext cx="275575" cy="305800"/>
            </a:xfrm>
            <a:custGeom>
              <a:avLst/>
              <a:gdLst/>
              <a:ahLst/>
              <a:cxnLst/>
              <a:rect l="0" t="0" r="0" b="0"/>
              <a:pathLst>
                <a:path w="11023" h="12232" extrusionOk="0">
                  <a:moveTo>
                    <a:pt x="1614" y="1"/>
                  </a:moveTo>
                  <a:lnTo>
                    <a:pt x="1" y="2957"/>
                  </a:lnTo>
                  <a:lnTo>
                    <a:pt x="9275" y="12232"/>
                  </a:lnTo>
                  <a:lnTo>
                    <a:pt x="11022" y="9275"/>
                  </a:lnTo>
                  <a:lnTo>
                    <a:pt x="1614" y="1"/>
                  </a:lnTo>
                  <a:close/>
                </a:path>
              </a:pathLst>
            </a:custGeom>
            <a:solidFill>
              <a:srgbClr val="16C0D3"/>
            </a:solidFill>
            <a:ln>
              <a:noFill/>
            </a:ln>
          </p:spPr>
          <p:txBody>
            <a:bodyPr lIns="91425" tIns="91425" rIns="91425" bIns="91425" anchor="ctr" anchorCtr="0">
              <a:noAutofit/>
            </a:bodyPr>
            <a:lstStyle/>
            <a:p>
              <a:pPr lvl="0">
                <a:spcBef>
                  <a:spcPts val="0"/>
                </a:spcBef>
                <a:buNone/>
              </a:pPr>
              <a:endParaRPr/>
            </a:p>
          </p:txBody>
        </p:sp>
        <p:sp>
          <p:nvSpPr>
            <p:cNvPr id="116" name="Shape 116"/>
            <p:cNvSpPr/>
            <p:nvPr/>
          </p:nvSpPr>
          <p:spPr>
            <a:xfrm>
              <a:off x="711900" y="1962000"/>
              <a:ext cx="275550" cy="305800"/>
            </a:xfrm>
            <a:custGeom>
              <a:avLst/>
              <a:gdLst/>
              <a:ahLst/>
              <a:cxnLst/>
              <a:rect l="0" t="0" r="0" b="0"/>
              <a:pathLst>
                <a:path w="11022" h="12232" extrusionOk="0">
                  <a:moveTo>
                    <a:pt x="1748" y="0"/>
                  </a:moveTo>
                  <a:lnTo>
                    <a:pt x="0" y="2957"/>
                  </a:lnTo>
                  <a:lnTo>
                    <a:pt x="9409" y="12231"/>
                  </a:lnTo>
                  <a:lnTo>
                    <a:pt x="11022" y="9274"/>
                  </a:lnTo>
                  <a:lnTo>
                    <a:pt x="1748" y="0"/>
                  </a:lnTo>
                  <a:close/>
                </a:path>
              </a:pathLst>
            </a:custGeom>
            <a:solidFill>
              <a:srgbClr val="16C0D3"/>
            </a:solidFill>
            <a:ln>
              <a:noFill/>
            </a:ln>
          </p:spPr>
          <p:txBody>
            <a:bodyPr lIns="91425" tIns="91425" rIns="91425" bIns="91425" anchor="ctr" anchorCtr="0">
              <a:noAutofit/>
            </a:bodyPr>
            <a:lstStyle/>
            <a:p>
              <a:pPr lvl="0">
                <a:spcBef>
                  <a:spcPts val="0"/>
                </a:spcBef>
                <a:buNone/>
              </a:pPr>
              <a:endParaRPr/>
            </a:p>
          </p:txBody>
        </p:sp>
        <p:sp>
          <p:nvSpPr>
            <p:cNvPr id="117" name="Shape 117"/>
            <p:cNvSpPr/>
            <p:nvPr/>
          </p:nvSpPr>
          <p:spPr>
            <a:xfrm>
              <a:off x="2603675" y="3756325"/>
              <a:ext cx="275575" cy="305800"/>
            </a:xfrm>
            <a:custGeom>
              <a:avLst/>
              <a:gdLst/>
              <a:ahLst/>
              <a:cxnLst/>
              <a:rect l="0" t="0" r="0" b="0"/>
              <a:pathLst>
                <a:path w="11023" h="12232" extrusionOk="0">
                  <a:moveTo>
                    <a:pt x="1748" y="0"/>
                  </a:moveTo>
                  <a:lnTo>
                    <a:pt x="1" y="2957"/>
                  </a:lnTo>
                  <a:lnTo>
                    <a:pt x="9409" y="12231"/>
                  </a:lnTo>
                  <a:lnTo>
                    <a:pt x="11022" y="9274"/>
                  </a:lnTo>
                  <a:lnTo>
                    <a:pt x="1748" y="0"/>
                  </a:lnTo>
                  <a:close/>
                </a:path>
              </a:pathLst>
            </a:custGeom>
            <a:solidFill>
              <a:srgbClr val="17BED3"/>
            </a:solidFill>
            <a:ln>
              <a:noFill/>
            </a:ln>
          </p:spPr>
          <p:txBody>
            <a:bodyPr lIns="91425" tIns="91425" rIns="91425" bIns="91425" anchor="ctr" anchorCtr="0">
              <a:noAutofit/>
            </a:bodyPr>
            <a:lstStyle/>
            <a:p>
              <a:pPr lvl="0">
                <a:spcBef>
                  <a:spcPts val="0"/>
                </a:spcBef>
                <a:buNone/>
              </a:pPr>
              <a:endParaRPr/>
            </a:p>
          </p:txBody>
        </p:sp>
        <p:sp>
          <p:nvSpPr>
            <p:cNvPr id="118" name="Shape 118"/>
            <p:cNvSpPr/>
            <p:nvPr/>
          </p:nvSpPr>
          <p:spPr>
            <a:xfrm>
              <a:off x="748850" y="1898150"/>
              <a:ext cx="275575" cy="309150"/>
            </a:xfrm>
            <a:custGeom>
              <a:avLst/>
              <a:gdLst/>
              <a:ahLst/>
              <a:cxnLst/>
              <a:rect l="0" t="0" r="0" b="0"/>
              <a:pathLst>
                <a:path w="11023" h="12366" extrusionOk="0">
                  <a:moveTo>
                    <a:pt x="1748" y="0"/>
                  </a:moveTo>
                  <a:lnTo>
                    <a:pt x="1" y="2957"/>
                  </a:lnTo>
                  <a:lnTo>
                    <a:pt x="9275" y="12366"/>
                  </a:lnTo>
                  <a:lnTo>
                    <a:pt x="11022" y="9409"/>
                  </a:lnTo>
                  <a:lnTo>
                    <a:pt x="1748" y="0"/>
                  </a:lnTo>
                  <a:close/>
                </a:path>
              </a:pathLst>
            </a:custGeom>
            <a:solidFill>
              <a:srgbClr val="17BED3"/>
            </a:solidFill>
            <a:ln>
              <a:noFill/>
            </a:ln>
          </p:spPr>
          <p:txBody>
            <a:bodyPr lIns="91425" tIns="91425" rIns="91425" bIns="91425" anchor="ctr" anchorCtr="0">
              <a:noAutofit/>
            </a:bodyPr>
            <a:lstStyle/>
            <a:p>
              <a:pPr lvl="0">
                <a:spcBef>
                  <a:spcPts val="0"/>
                </a:spcBef>
                <a:buNone/>
              </a:pPr>
              <a:endParaRPr/>
            </a:p>
          </p:txBody>
        </p:sp>
        <p:sp>
          <p:nvSpPr>
            <p:cNvPr id="119" name="Shape 119"/>
            <p:cNvSpPr/>
            <p:nvPr/>
          </p:nvSpPr>
          <p:spPr>
            <a:xfrm>
              <a:off x="2640650" y="3692475"/>
              <a:ext cx="275550" cy="309150"/>
            </a:xfrm>
            <a:custGeom>
              <a:avLst/>
              <a:gdLst/>
              <a:ahLst/>
              <a:cxnLst/>
              <a:rect l="0" t="0" r="0" b="0"/>
              <a:pathLst>
                <a:path w="11022" h="12366" extrusionOk="0">
                  <a:moveTo>
                    <a:pt x="1748" y="0"/>
                  </a:moveTo>
                  <a:lnTo>
                    <a:pt x="0" y="2957"/>
                  </a:lnTo>
                  <a:lnTo>
                    <a:pt x="9274" y="12366"/>
                  </a:lnTo>
                  <a:lnTo>
                    <a:pt x="11022" y="9409"/>
                  </a:lnTo>
                  <a:lnTo>
                    <a:pt x="1748" y="0"/>
                  </a:lnTo>
                  <a:close/>
                </a:path>
              </a:pathLst>
            </a:custGeom>
            <a:solidFill>
              <a:srgbClr val="18BCD4"/>
            </a:solidFill>
            <a:ln>
              <a:noFill/>
            </a:ln>
          </p:spPr>
          <p:txBody>
            <a:bodyPr lIns="91425" tIns="91425" rIns="91425" bIns="91425" anchor="ctr" anchorCtr="0">
              <a:noAutofit/>
            </a:bodyPr>
            <a:lstStyle/>
            <a:p>
              <a:pPr lvl="0">
                <a:spcBef>
                  <a:spcPts val="0"/>
                </a:spcBef>
                <a:buNone/>
              </a:pPr>
              <a:endParaRPr/>
            </a:p>
          </p:txBody>
        </p:sp>
        <p:sp>
          <p:nvSpPr>
            <p:cNvPr id="120" name="Shape 120"/>
            <p:cNvSpPr/>
            <p:nvPr/>
          </p:nvSpPr>
          <p:spPr>
            <a:xfrm>
              <a:off x="785825" y="1837675"/>
              <a:ext cx="275550" cy="305800"/>
            </a:xfrm>
            <a:custGeom>
              <a:avLst/>
              <a:gdLst/>
              <a:ahLst/>
              <a:cxnLst/>
              <a:rect l="0" t="0" r="0" b="0"/>
              <a:pathLst>
                <a:path w="11022" h="12232" extrusionOk="0">
                  <a:moveTo>
                    <a:pt x="1613" y="0"/>
                  </a:moveTo>
                  <a:lnTo>
                    <a:pt x="0" y="2957"/>
                  </a:lnTo>
                  <a:lnTo>
                    <a:pt x="9275" y="12231"/>
                  </a:lnTo>
                  <a:lnTo>
                    <a:pt x="11022" y="9274"/>
                  </a:lnTo>
                  <a:lnTo>
                    <a:pt x="1613" y="0"/>
                  </a:lnTo>
                  <a:close/>
                </a:path>
              </a:pathLst>
            </a:custGeom>
            <a:solidFill>
              <a:srgbClr val="18BCD4"/>
            </a:solidFill>
            <a:ln>
              <a:noFill/>
            </a:ln>
          </p:spPr>
          <p:txBody>
            <a:bodyPr lIns="91425" tIns="91425" rIns="91425" bIns="91425" anchor="ctr" anchorCtr="0">
              <a:noAutofit/>
            </a:bodyPr>
            <a:lstStyle/>
            <a:p>
              <a:pPr lvl="0">
                <a:spcBef>
                  <a:spcPts val="0"/>
                </a:spcBef>
                <a:buNone/>
              </a:pPr>
              <a:endParaRPr/>
            </a:p>
          </p:txBody>
        </p:sp>
        <p:sp>
          <p:nvSpPr>
            <p:cNvPr id="121" name="Shape 121"/>
            <p:cNvSpPr/>
            <p:nvPr/>
          </p:nvSpPr>
          <p:spPr>
            <a:xfrm>
              <a:off x="2677600" y="3632000"/>
              <a:ext cx="275575" cy="305800"/>
            </a:xfrm>
            <a:custGeom>
              <a:avLst/>
              <a:gdLst/>
              <a:ahLst/>
              <a:cxnLst/>
              <a:rect l="0" t="0" r="0" b="0"/>
              <a:pathLst>
                <a:path w="11023" h="12232" extrusionOk="0">
                  <a:moveTo>
                    <a:pt x="1614" y="0"/>
                  </a:moveTo>
                  <a:lnTo>
                    <a:pt x="1" y="2957"/>
                  </a:lnTo>
                  <a:lnTo>
                    <a:pt x="9275" y="12231"/>
                  </a:lnTo>
                  <a:lnTo>
                    <a:pt x="11022" y="9274"/>
                  </a:lnTo>
                  <a:lnTo>
                    <a:pt x="1614" y="0"/>
                  </a:lnTo>
                  <a:close/>
                </a:path>
              </a:pathLst>
            </a:custGeom>
            <a:solidFill>
              <a:srgbClr val="19BBD5"/>
            </a:solidFill>
            <a:ln>
              <a:noFill/>
            </a:ln>
          </p:spPr>
          <p:txBody>
            <a:bodyPr lIns="91425" tIns="91425" rIns="91425" bIns="91425" anchor="ctr" anchorCtr="0">
              <a:noAutofit/>
            </a:bodyPr>
            <a:lstStyle/>
            <a:p>
              <a:pPr lvl="0">
                <a:spcBef>
                  <a:spcPts val="0"/>
                </a:spcBef>
                <a:buNone/>
              </a:pPr>
              <a:endParaRPr/>
            </a:p>
          </p:txBody>
        </p:sp>
        <p:sp>
          <p:nvSpPr>
            <p:cNvPr id="122" name="Shape 122"/>
            <p:cNvSpPr/>
            <p:nvPr/>
          </p:nvSpPr>
          <p:spPr>
            <a:xfrm>
              <a:off x="819425" y="1777175"/>
              <a:ext cx="275550" cy="305800"/>
            </a:xfrm>
            <a:custGeom>
              <a:avLst/>
              <a:gdLst/>
              <a:ahLst/>
              <a:cxnLst/>
              <a:rect l="0" t="0" r="0" b="0"/>
              <a:pathLst>
                <a:path w="11022" h="12232" extrusionOk="0">
                  <a:moveTo>
                    <a:pt x="1748" y="1"/>
                  </a:moveTo>
                  <a:lnTo>
                    <a:pt x="0" y="2958"/>
                  </a:lnTo>
                  <a:lnTo>
                    <a:pt x="9275" y="12232"/>
                  </a:lnTo>
                  <a:lnTo>
                    <a:pt x="11022" y="9275"/>
                  </a:lnTo>
                  <a:lnTo>
                    <a:pt x="1748" y="1"/>
                  </a:lnTo>
                  <a:close/>
                </a:path>
              </a:pathLst>
            </a:custGeom>
            <a:solidFill>
              <a:srgbClr val="19BBD5"/>
            </a:solidFill>
            <a:ln>
              <a:noFill/>
            </a:ln>
          </p:spPr>
          <p:txBody>
            <a:bodyPr lIns="91425" tIns="91425" rIns="91425" bIns="91425" anchor="ctr" anchorCtr="0">
              <a:noAutofit/>
            </a:bodyPr>
            <a:lstStyle/>
            <a:p>
              <a:pPr lvl="0">
                <a:spcBef>
                  <a:spcPts val="0"/>
                </a:spcBef>
                <a:buNone/>
              </a:pPr>
              <a:endParaRPr/>
            </a:p>
          </p:txBody>
        </p:sp>
        <p:sp>
          <p:nvSpPr>
            <p:cNvPr id="123" name="Shape 123"/>
            <p:cNvSpPr/>
            <p:nvPr/>
          </p:nvSpPr>
          <p:spPr>
            <a:xfrm>
              <a:off x="2711200" y="3571500"/>
              <a:ext cx="275575" cy="305800"/>
            </a:xfrm>
            <a:custGeom>
              <a:avLst/>
              <a:gdLst/>
              <a:ahLst/>
              <a:cxnLst/>
              <a:rect l="0" t="0" r="0" b="0"/>
              <a:pathLst>
                <a:path w="11023" h="12232" extrusionOk="0">
                  <a:moveTo>
                    <a:pt x="1748" y="1"/>
                  </a:moveTo>
                  <a:lnTo>
                    <a:pt x="1" y="2958"/>
                  </a:lnTo>
                  <a:lnTo>
                    <a:pt x="9275" y="12232"/>
                  </a:lnTo>
                  <a:lnTo>
                    <a:pt x="11022" y="9275"/>
                  </a:lnTo>
                  <a:lnTo>
                    <a:pt x="1748" y="1"/>
                  </a:lnTo>
                  <a:close/>
                </a:path>
              </a:pathLst>
            </a:custGeom>
            <a:solidFill>
              <a:srgbClr val="1BB9D5"/>
            </a:solidFill>
            <a:ln>
              <a:noFill/>
            </a:ln>
          </p:spPr>
          <p:txBody>
            <a:bodyPr lIns="91425" tIns="91425" rIns="91425" bIns="91425" anchor="ctr" anchorCtr="0">
              <a:noAutofit/>
            </a:bodyPr>
            <a:lstStyle/>
            <a:p>
              <a:pPr lvl="0">
                <a:spcBef>
                  <a:spcPts val="0"/>
                </a:spcBef>
                <a:buNone/>
              </a:pPr>
              <a:endParaRPr/>
            </a:p>
          </p:txBody>
        </p:sp>
        <p:sp>
          <p:nvSpPr>
            <p:cNvPr id="124" name="Shape 124"/>
            <p:cNvSpPr/>
            <p:nvPr/>
          </p:nvSpPr>
          <p:spPr>
            <a:xfrm>
              <a:off x="856375" y="1713350"/>
              <a:ext cx="275575" cy="309150"/>
            </a:xfrm>
            <a:custGeom>
              <a:avLst/>
              <a:gdLst/>
              <a:ahLst/>
              <a:cxnLst/>
              <a:rect l="0" t="0" r="0" b="0"/>
              <a:pathLst>
                <a:path w="11023" h="12366" extrusionOk="0">
                  <a:moveTo>
                    <a:pt x="1614" y="0"/>
                  </a:moveTo>
                  <a:lnTo>
                    <a:pt x="1" y="2957"/>
                  </a:lnTo>
                  <a:lnTo>
                    <a:pt x="9275" y="12366"/>
                  </a:lnTo>
                  <a:lnTo>
                    <a:pt x="11022" y="9409"/>
                  </a:lnTo>
                  <a:lnTo>
                    <a:pt x="1614" y="0"/>
                  </a:lnTo>
                  <a:close/>
                </a:path>
              </a:pathLst>
            </a:custGeom>
            <a:solidFill>
              <a:srgbClr val="1BB9D5"/>
            </a:solidFill>
            <a:ln>
              <a:noFill/>
            </a:ln>
          </p:spPr>
          <p:txBody>
            <a:bodyPr lIns="91425" tIns="91425" rIns="91425" bIns="91425" anchor="ctr" anchorCtr="0">
              <a:noAutofit/>
            </a:bodyPr>
            <a:lstStyle/>
            <a:p>
              <a:pPr lvl="0">
                <a:spcBef>
                  <a:spcPts val="0"/>
                </a:spcBef>
                <a:buNone/>
              </a:pPr>
              <a:endParaRPr/>
            </a:p>
          </p:txBody>
        </p:sp>
        <p:sp>
          <p:nvSpPr>
            <p:cNvPr id="125" name="Shape 125"/>
            <p:cNvSpPr/>
            <p:nvPr/>
          </p:nvSpPr>
          <p:spPr>
            <a:xfrm>
              <a:off x="890000" y="1652850"/>
              <a:ext cx="275550" cy="305800"/>
            </a:xfrm>
            <a:custGeom>
              <a:avLst/>
              <a:gdLst/>
              <a:ahLst/>
              <a:cxnLst/>
              <a:rect l="0" t="0" r="0" b="0"/>
              <a:pathLst>
                <a:path w="11022" h="12232" extrusionOk="0">
                  <a:moveTo>
                    <a:pt x="1747" y="1"/>
                  </a:moveTo>
                  <a:lnTo>
                    <a:pt x="0" y="2958"/>
                  </a:lnTo>
                  <a:lnTo>
                    <a:pt x="9409" y="12232"/>
                  </a:lnTo>
                  <a:lnTo>
                    <a:pt x="11021" y="9275"/>
                  </a:lnTo>
                  <a:lnTo>
                    <a:pt x="1747" y="1"/>
                  </a:lnTo>
                  <a:close/>
                </a:path>
              </a:pathLst>
            </a:custGeom>
            <a:solidFill>
              <a:srgbClr val="1CB7D6"/>
            </a:solidFill>
            <a:ln>
              <a:noFill/>
            </a:ln>
          </p:spPr>
          <p:txBody>
            <a:bodyPr lIns="91425" tIns="91425" rIns="91425" bIns="91425" anchor="ctr" anchorCtr="0">
              <a:noAutofit/>
            </a:bodyPr>
            <a:lstStyle/>
            <a:p>
              <a:pPr lvl="0">
                <a:spcBef>
                  <a:spcPts val="0"/>
                </a:spcBef>
                <a:buNone/>
              </a:pPr>
              <a:endParaRPr/>
            </a:p>
          </p:txBody>
        </p:sp>
        <p:sp>
          <p:nvSpPr>
            <p:cNvPr id="126" name="Shape 126"/>
            <p:cNvSpPr/>
            <p:nvPr/>
          </p:nvSpPr>
          <p:spPr>
            <a:xfrm>
              <a:off x="2748175" y="3511025"/>
              <a:ext cx="275550" cy="305800"/>
            </a:xfrm>
            <a:custGeom>
              <a:avLst/>
              <a:gdLst/>
              <a:ahLst/>
              <a:cxnLst/>
              <a:rect l="0" t="0" r="0" b="0"/>
              <a:pathLst>
                <a:path w="11022" h="12232" extrusionOk="0">
                  <a:moveTo>
                    <a:pt x="1613" y="1"/>
                  </a:moveTo>
                  <a:lnTo>
                    <a:pt x="0" y="2823"/>
                  </a:lnTo>
                  <a:lnTo>
                    <a:pt x="9274" y="12232"/>
                  </a:lnTo>
                  <a:lnTo>
                    <a:pt x="11022" y="9275"/>
                  </a:lnTo>
                  <a:lnTo>
                    <a:pt x="1613" y="1"/>
                  </a:lnTo>
                  <a:close/>
                </a:path>
              </a:pathLst>
            </a:custGeom>
            <a:solidFill>
              <a:srgbClr val="1CB7D6"/>
            </a:solidFill>
            <a:ln>
              <a:noFill/>
            </a:ln>
          </p:spPr>
          <p:txBody>
            <a:bodyPr lIns="91425" tIns="91425" rIns="91425" bIns="91425" anchor="ctr" anchorCtr="0">
              <a:noAutofit/>
            </a:bodyPr>
            <a:lstStyle/>
            <a:p>
              <a:pPr lvl="0">
                <a:spcBef>
                  <a:spcPts val="0"/>
                </a:spcBef>
                <a:buNone/>
              </a:pPr>
              <a:endParaRPr/>
            </a:p>
          </p:txBody>
        </p:sp>
        <p:sp>
          <p:nvSpPr>
            <p:cNvPr id="127" name="Shape 127"/>
            <p:cNvSpPr/>
            <p:nvPr/>
          </p:nvSpPr>
          <p:spPr>
            <a:xfrm>
              <a:off x="2781775" y="3447175"/>
              <a:ext cx="275550" cy="305800"/>
            </a:xfrm>
            <a:custGeom>
              <a:avLst/>
              <a:gdLst/>
              <a:ahLst/>
              <a:cxnLst/>
              <a:rect l="0" t="0" r="0" b="0"/>
              <a:pathLst>
                <a:path w="11022" h="12232" extrusionOk="0">
                  <a:moveTo>
                    <a:pt x="1748" y="1"/>
                  </a:moveTo>
                  <a:lnTo>
                    <a:pt x="0" y="2958"/>
                  </a:lnTo>
                  <a:lnTo>
                    <a:pt x="9409" y="12232"/>
                  </a:lnTo>
                  <a:lnTo>
                    <a:pt x="11022" y="9409"/>
                  </a:lnTo>
                  <a:lnTo>
                    <a:pt x="1748" y="1"/>
                  </a:lnTo>
                  <a:close/>
                </a:path>
              </a:pathLst>
            </a:custGeom>
            <a:solidFill>
              <a:srgbClr val="1DB5D6"/>
            </a:solidFill>
            <a:ln>
              <a:noFill/>
            </a:ln>
          </p:spPr>
          <p:txBody>
            <a:bodyPr lIns="91425" tIns="91425" rIns="91425" bIns="91425" anchor="ctr" anchorCtr="0">
              <a:noAutofit/>
            </a:bodyPr>
            <a:lstStyle/>
            <a:p>
              <a:pPr lvl="0">
                <a:spcBef>
                  <a:spcPts val="0"/>
                </a:spcBef>
                <a:buNone/>
              </a:pPr>
              <a:endParaRPr/>
            </a:p>
          </p:txBody>
        </p:sp>
        <p:sp>
          <p:nvSpPr>
            <p:cNvPr id="128" name="Shape 128"/>
            <p:cNvSpPr/>
            <p:nvPr/>
          </p:nvSpPr>
          <p:spPr>
            <a:xfrm>
              <a:off x="926950" y="1592375"/>
              <a:ext cx="275550" cy="305800"/>
            </a:xfrm>
            <a:custGeom>
              <a:avLst/>
              <a:gdLst/>
              <a:ahLst/>
              <a:cxnLst/>
              <a:rect l="0" t="0" r="0" b="0"/>
              <a:pathLst>
                <a:path w="11022" h="12232" extrusionOk="0">
                  <a:moveTo>
                    <a:pt x="1613" y="1"/>
                  </a:moveTo>
                  <a:lnTo>
                    <a:pt x="1" y="2957"/>
                  </a:lnTo>
                  <a:lnTo>
                    <a:pt x="9275" y="12231"/>
                  </a:lnTo>
                  <a:lnTo>
                    <a:pt x="11022" y="9275"/>
                  </a:lnTo>
                  <a:lnTo>
                    <a:pt x="1613" y="1"/>
                  </a:lnTo>
                  <a:close/>
                </a:path>
              </a:pathLst>
            </a:custGeom>
            <a:solidFill>
              <a:srgbClr val="1DB5D6"/>
            </a:solidFill>
            <a:ln>
              <a:noFill/>
            </a:ln>
          </p:spPr>
          <p:txBody>
            <a:bodyPr lIns="91425" tIns="91425" rIns="91425" bIns="91425" anchor="ctr" anchorCtr="0">
              <a:noAutofit/>
            </a:bodyPr>
            <a:lstStyle/>
            <a:p>
              <a:pPr lvl="0">
                <a:spcBef>
                  <a:spcPts val="0"/>
                </a:spcBef>
                <a:buNone/>
              </a:pPr>
              <a:endParaRPr/>
            </a:p>
          </p:txBody>
        </p:sp>
        <p:sp>
          <p:nvSpPr>
            <p:cNvPr id="129" name="Shape 129"/>
            <p:cNvSpPr/>
            <p:nvPr/>
          </p:nvSpPr>
          <p:spPr>
            <a:xfrm>
              <a:off x="960550" y="1531900"/>
              <a:ext cx="275550" cy="305800"/>
            </a:xfrm>
            <a:custGeom>
              <a:avLst/>
              <a:gdLst/>
              <a:ahLst/>
              <a:cxnLst/>
              <a:rect l="0" t="0" r="0" b="0"/>
              <a:pathLst>
                <a:path w="11022" h="12232" extrusionOk="0">
                  <a:moveTo>
                    <a:pt x="1748" y="0"/>
                  </a:moveTo>
                  <a:lnTo>
                    <a:pt x="1" y="2823"/>
                  </a:lnTo>
                  <a:lnTo>
                    <a:pt x="9409" y="12231"/>
                  </a:lnTo>
                  <a:lnTo>
                    <a:pt x="11022" y="9274"/>
                  </a:lnTo>
                  <a:lnTo>
                    <a:pt x="1748" y="0"/>
                  </a:lnTo>
                  <a:close/>
                </a:path>
              </a:pathLst>
            </a:custGeom>
            <a:solidFill>
              <a:srgbClr val="1EB4D7"/>
            </a:solidFill>
            <a:ln>
              <a:noFill/>
            </a:ln>
          </p:spPr>
          <p:txBody>
            <a:bodyPr lIns="91425" tIns="91425" rIns="91425" bIns="91425" anchor="ctr" anchorCtr="0">
              <a:noAutofit/>
            </a:bodyPr>
            <a:lstStyle/>
            <a:p>
              <a:pPr lvl="0">
                <a:spcBef>
                  <a:spcPts val="0"/>
                </a:spcBef>
                <a:buNone/>
              </a:pPr>
              <a:endParaRPr/>
            </a:p>
          </p:txBody>
        </p:sp>
        <p:sp>
          <p:nvSpPr>
            <p:cNvPr id="130" name="Shape 130"/>
            <p:cNvSpPr/>
            <p:nvPr/>
          </p:nvSpPr>
          <p:spPr>
            <a:xfrm>
              <a:off x="2818725" y="3386700"/>
              <a:ext cx="275575" cy="305800"/>
            </a:xfrm>
            <a:custGeom>
              <a:avLst/>
              <a:gdLst/>
              <a:ahLst/>
              <a:cxnLst/>
              <a:rect l="0" t="0" r="0" b="0"/>
              <a:pathLst>
                <a:path w="11023" h="12232" extrusionOk="0">
                  <a:moveTo>
                    <a:pt x="1614" y="1"/>
                  </a:moveTo>
                  <a:lnTo>
                    <a:pt x="1" y="2957"/>
                  </a:lnTo>
                  <a:lnTo>
                    <a:pt x="9275" y="12231"/>
                  </a:lnTo>
                  <a:lnTo>
                    <a:pt x="11022" y="9275"/>
                  </a:lnTo>
                  <a:lnTo>
                    <a:pt x="1614" y="1"/>
                  </a:lnTo>
                  <a:close/>
                </a:path>
              </a:pathLst>
            </a:custGeom>
            <a:solidFill>
              <a:srgbClr val="1EB4D7"/>
            </a:solidFill>
            <a:ln>
              <a:noFill/>
            </a:ln>
          </p:spPr>
          <p:txBody>
            <a:bodyPr lIns="91425" tIns="91425" rIns="91425" bIns="91425" anchor="ctr" anchorCtr="0">
              <a:noAutofit/>
            </a:bodyPr>
            <a:lstStyle/>
            <a:p>
              <a:pPr lvl="0">
                <a:spcBef>
                  <a:spcPts val="0"/>
                </a:spcBef>
                <a:buNone/>
              </a:pPr>
              <a:endParaRPr/>
            </a:p>
          </p:txBody>
        </p:sp>
        <p:sp>
          <p:nvSpPr>
            <p:cNvPr id="131" name="Shape 131"/>
            <p:cNvSpPr/>
            <p:nvPr/>
          </p:nvSpPr>
          <p:spPr>
            <a:xfrm>
              <a:off x="997525" y="1468050"/>
              <a:ext cx="322600" cy="305800"/>
            </a:xfrm>
            <a:custGeom>
              <a:avLst/>
              <a:gdLst/>
              <a:ahLst/>
              <a:cxnLst/>
              <a:rect l="0" t="0" r="0" b="0"/>
              <a:pathLst>
                <a:path w="12904" h="12232" extrusionOk="0">
                  <a:moveTo>
                    <a:pt x="1747" y="0"/>
                  </a:moveTo>
                  <a:lnTo>
                    <a:pt x="0" y="2957"/>
                  </a:lnTo>
                  <a:lnTo>
                    <a:pt x="9274" y="12231"/>
                  </a:lnTo>
                  <a:lnTo>
                    <a:pt x="9946" y="11291"/>
                  </a:lnTo>
                  <a:lnTo>
                    <a:pt x="12903" y="11291"/>
                  </a:lnTo>
                  <a:lnTo>
                    <a:pt x="1747" y="0"/>
                  </a:lnTo>
                  <a:close/>
                </a:path>
              </a:pathLst>
            </a:custGeom>
            <a:solidFill>
              <a:srgbClr val="1FB2D7"/>
            </a:solidFill>
            <a:ln>
              <a:noFill/>
            </a:ln>
          </p:spPr>
          <p:txBody>
            <a:bodyPr lIns="91425" tIns="91425" rIns="91425" bIns="91425" anchor="ctr" anchorCtr="0">
              <a:noAutofit/>
            </a:bodyPr>
            <a:lstStyle/>
            <a:p>
              <a:pPr lvl="0">
                <a:spcBef>
                  <a:spcPts val="0"/>
                </a:spcBef>
                <a:buNone/>
              </a:pPr>
              <a:endParaRPr/>
            </a:p>
          </p:txBody>
        </p:sp>
        <p:sp>
          <p:nvSpPr>
            <p:cNvPr id="132" name="Shape 132"/>
            <p:cNvSpPr/>
            <p:nvPr/>
          </p:nvSpPr>
          <p:spPr>
            <a:xfrm>
              <a:off x="2852325" y="3326225"/>
              <a:ext cx="275575" cy="305800"/>
            </a:xfrm>
            <a:custGeom>
              <a:avLst/>
              <a:gdLst/>
              <a:ahLst/>
              <a:cxnLst/>
              <a:rect l="0" t="0" r="0" b="0"/>
              <a:pathLst>
                <a:path w="11023" h="12232" extrusionOk="0">
                  <a:moveTo>
                    <a:pt x="1748" y="0"/>
                  </a:moveTo>
                  <a:lnTo>
                    <a:pt x="1" y="2957"/>
                  </a:lnTo>
                  <a:lnTo>
                    <a:pt x="9409" y="12231"/>
                  </a:lnTo>
                  <a:lnTo>
                    <a:pt x="11022" y="9274"/>
                  </a:lnTo>
                  <a:lnTo>
                    <a:pt x="1748" y="0"/>
                  </a:lnTo>
                  <a:close/>
                </a:path>
              </a:pathLst>
            </a:custGeom>
            <a:solidFill>
              <a:srgbClr val="1FB2D7"/>
            </a:solidFill>
            <a:ln>
              <a:noFill/>
            </a:ln>
          </p:spPr>
          <p:txBody>
            <a:bodyPr lIns="91425" tIns="91425" rIns="91425" bIns="91425" anchor="ctr" anchorCtr="0">
              <a:noAutofit/>
            </a:bodyPr>
            <a:lstStyle/>
            <a:p>
              <a:pPr lvl="0">
                <a:spcBef>
                  <a:spcPts val="0"/>
                </a:spcBef>
                <a:buNone/>
              </a:pPr>
              <a:endParaRPr/>
            </a:p>
          </p:txBody>
        </p:sp>
        <p:sp>
          <p:nvSpPr>
            <p:cNvPr id="133" name="Shape 133"/>
            <p:cNvSpPr/>
            <p:nvPr/>
          </p:nvSpPr>
          <p:spPr>
            <a:xfrm>
              <a:off x="1034475" y="1431100"/>
              <a:ext cx="383075" cy="319225"/>
            </a:xfrm>
            <a:custGeom>
              <a:avLst/>
              <a:gdLst/>
              <a:ahLst/>
              <a:cxnLst/>
              <a:rect l="0" t="0" r="0" b="0"/>
              <a:pathLst>
                <a:path w="15323" h="12769" extrusionOk="0">
                  <a:moveTo>
                    <a:pt x="1076" y="0"/>
                  </a:moveTo>
                  <a:lnTo>
                    <a:pt x="1" y="2016"/>
                  </a:lnTo>
                  <a:lnTo>
                    <a:pt x="10619" y="12769"/>
                  </a:lnTo>
                  <a:lnTo>
                    <a:pt x="15323" y="12769"/>
                  </a:lnTo>
                  <a:lnTo>
                    <a:pt x="2554" y="0"/>
                  </a:lnTo>
                  <a:close/>
                </a:path>
              </a:pathLst>
            </a:custGeom>
            <a:solidFill>
              <a:srgbClr val="20B0D8"/>
            </a:solidFill>
            <a:ln>
              <a:noFill/>
            </a:ln>
          </p:spPr>
          <p:txBody>
            <a:bodyPr lIns="91425" tIns="91425" rIns="91425" bIns="91425" anchor="ctr" anchorCtr="0">
              <a:noAutofit/>
            </a:bodyPr>
            <a:lstStyle/>
            <a:p>
              <a:pPr lvl="0">
                <a:spcBef>
                  <a:spcPts val="0"/>
                </a:spcBef>
                <a:buNone/>
              </a:pPr>
              <a:endParaRPr/>
            </a:p>
          </p:txBody>
        </p:sp>
        <p:sp>
          <p:nvSpPr>
            <p:cNvPr id="134" name="Shape 134"/>
            <p:cNvSpPr/>
            <p:nvPr/>
          </p:nvSpPr>
          <p:spPr>
            <a:xfrm>
              <a:off x="2889300" y="3262375"/>
              <a:ext cx="275550" cy="309150"/>
            </a:xfrm>
            <a:custGeom>
              <a:avLst/>
              <a:gdLst/>
              <a:ahLst/>
              <a:cxnLst/>
              <a:rect l="0" t="0" r="0" b="0"/>
              <a:pathLst>
                <a:path w="11022" h="12366" extrusionOk="0">
                  <a:moveTo>
                    <a:pt x="1748" y="0"/>
                  </a:moveTo>
                  <a:lnTo>
                    <a:pt x="0" y="2957"/>
                  </a:lnTo>
                  <a:lnTo>
                    <a:pt x="9274" y="12366"/>
                  </a:lnTo>
                  <a:lnTo>
                    <a:pt x="11022" y="9409"/>
                  </a:lnTo>
                  <a:lnTo>
                    <a:pt x="1748" y="0"/>
                  </a:lnTo>
                  <a:close/>
                </a:path>
              </a:pathLst>
            </a:custGeom>
            <a:solidFill>
              <a:srgbClr val="20B0D8"/>
            </a:solidFill>
            <a:ln>
              <a:noFill/>
            </a:ln>
          </p:spPr>
          <p:txBody>
            <a:bodyPr lIns="91425" tIns="91425" rIns="91425" bIns="91425" anchor="ctr" anchorCtr="0">
              <a:noAutofit/>
            </a:bodyPr>
            <a:lstStyle/>
            <a:p>
              <a:pPr lvl="0">
                <a:spcBef>
                  <a:spcPts val="0"/>
                </a:spcBef>
                <a:buNone/>
              </a:pPr>
              <a:endParaRPr/>
            </a:p>
          </p:txBody>
        </p:sp>
        <p:sp>
          <p:nvSpPr>
            <p:cNvPr id="135" name="Shape 135"/>
            <p:cNvSpPr/>
            <p:nvPr/>
          </p:nvSpPr>
          <p:spPr>
            <a:xfrm>
              <a:off x="1078150" y="1431100"/>
              <a:ext cx="436850" cy="319225"/>
            </a:xfrm>
            <a:custGeom>
              <a:avLst/>
              <a:gdLst/>
              <a:ahLst/>
              <a:cxnLst/>
              <a:rect l="0" t="0" r="0" b="0"/>
              <a:pathLst>
                <a:path w="17474" h="12769" extrusionOk="0">
                  <a:moveTo>
                    <a:pt x="1" y="0"/>
                  </a:moveTo>
                  <a:lnTo>
                    <a:pt x="12770" y="12769"/>
                  </a:lnTo>
                  <a:lnTo>
                    <a:pt x="17474" y="12769"/>
                  </a:lnTo>
                  <a:lnTo>
                    <a:pt x="4705" y="0"/>
                  </a:lnTo>
                  <a:close/>
                </a:path>
              </a:pathLst>
            </a:custGeom>
            <a:solidFill>
              <a:srgbClr val="21AED9"/>
            </a:solidFill>
            <a:ln>
              <a:noFill/>
            </a:ln>
          </p:spPr>
          <p:txBody>
            <a:bodyPr lIns="91425" tIns="91425" rIns="91425" bIns="91425" anchor="ctr" anchorCtr="0">
              <a:noAutofit/>
            </a:bodyPr>
            <a:lstStyle/>
            <a:p>
              <a:pPr lvl="0">
                <a:spcBef>
                  <a:spcPts val="0"/>
                </a:spcBef>
                <a:buNone/>
              </a:pPr>
              <a:endParaRPr/>
            </a:p>
          </p:txBody>
        </p:sp>
        <p:sp>
          <p:nvSpPr>
            <p:cNvPr id="136" name="Shape 136"/>
            <p:cNvSpPr/>
            <p:nvPr/>
          </p:nvSpPr>
          <p:spPr>
            <a:xfrm>
              <a:off x="2926250" y="3201900"/>
              <a:ext cx="272200" cy="305800"/>
            </a:xfrm>
            <a:custGeom>
              <a:avLst/>
              <a:gdLst/>
              <a:ahLst/>
              <a:cxnLst/>
              <a:rect l="0" t="0" r="0" b="0"/>
              <a:pathLst>
                <a:path w="10888" h="12232" extrusionOk="0">
                  <a:moveTo>
                    <a:pt x="1614" y="0"/>
                  </a:moveTo>
                  <a:lnTo>
                    <a:pt x="1" y="2957"/>
                  </a:lnTo>
                  <a:lnTo>
                    <a:pt x="9275" y="12231"/>
                  </a:lnTo>
                  <a:lnTo>
                    <a:pt x="10888" y="9274"/>
                  </a:lnTo>
                  <a:lnTo>
                    <a:pt x="1614" y="0"/>
                  </a:lnTo>
                  <a:close/>
                </a:path>
              </a:pathLst>
            </a:custGeom>
            <a:solidFill>
              <a:srgbClr val="21AED9"/>
            </a:solidFill>
            <a:ln>
              <a:noFill/>
            </a:ln>
          </p:spPr>
          <p:txBody>
            <a:bodyPr lIns="91425" tIns="91425" rIns="91425" bIns="91425" anchor="ctr" anchorCtr="0">
              <a:noAutofit/>
            </a:bodyPr>
            <a:lstStyle/>
            <a:p>
              <a:pPr lvl="0">
                <a:spcBef>
                  <a:spcPts val="0"/>
                </a:spcBef>
                <a:buNone/>
              </a:pPr>
              <a:endParaRPr/>
            </a:p>
          </p:txBody>
        </p:sp>
        <p:sp>
          <p:nvSpPr>
            <p:cNvPr id="137" name="Shape 137"/>
            <p:cNvSpPr/>
            <p:nvPr/>
          </p:nvSpPr>
          <p:spPr>
            <a:xfrm>
              <a:off x="1175600" y="1431100"/>
              <a:ext cx="436850" cy="319225"/>
            </a:xfrm>
            <a:custGeom>
              <a:avLst/>
              <a:gdLst/>
              <a:ahLst/>
              <a:cxnLst/>
              <a:rect l="0" t="0" r="0" b="0"/>
              <a:pathLst>
                <a:path w="17474" h="12769" extrusionOk="0">
                  <a:moveTo>
                    <a:pt x="1" y="0"/>
                  </a:moveTo>
                  <a:lnTo>
                    <a:pt x="12769" y="12769"/>
                  </a:lnTo>
                  <a:lnTo>
                    <a:pt x="17474" y="12769"/>
                  </a:lnTo>
                  <a:lnTo>
                    <a:pt x="4705" y="0"/>
                  </a:lnTo>
                  <a:close/>
                </a:path>
              </a:pathLst>
            </a:custGeom>
            <a:solidFill>
              <a:srgbClr val="22ADD9"/>
            </a:solidFill>
            <a:ln>
              <a:noFill/>
            </a:ln>
          </p:spPr>
          <p:txBody>
            <a:bodyPr lIns="91425" tIns="91425" rIns="91425" bIns="91425" anchor="ctr" anchorCtr="0">
              <a:noAutofit/>
            </a:bodyPr>
            <a:lstStyle/>
            <a:p>
              <a:pPr lvl="0">
                <a:spcBef>
                  <a:spcPts val="0"/>
                </a:spcBef>
                <a:buNone/>
              </a:pPr>
              <a:endParaRPr/>
            </a:p>
          </p:txBody>
        </p:sp>
        <p:sp>
          <p:nvSpPr>
            <p:cNvPr id="138" name="Shape 138"/>
            <p:cNvSpPr/>
            <p:nvPr/>
          </p:nvSpPr>
          <p:spPr>
            <a:xfrm>
              <a:off x="2959850" y="3141400"/>
              <a:ext cx="275575" cy="305800"/>
            </a:xfrm>
            <a:custGeom>
              <a:avLst/>
              <a:gdLst/>
              <a:ahLst/>
              <a:cxnLst/>
              <a:rect l="0" t="0" r="0" b="0"/>
              <a:pathLst>
                <a:path w="11023" h="12232" extrusionOk="0">
                  <a:moveTo>
                    <a:pt x="1748" y="1"/>
                  </a:moveTo>
                  <a:lnTo>
                    <a:pt x="1" y="2958"/>
                  </a:lnTo>
                  <a:lnTo>
                    <a:pt x="9275" y="12232"/>
                  </a:lnTo>
                  <a:lnTo>
                    <a:pt x="11022" y="9275"/>
                  </a:lnTo>
                  <a:lnTo>
                    <a:pt x="1748" y="1"/>
                  </a:lnTo>
                  <a:close/>
                </a:path>
              </a:pathLst>
            </a:custGeom>
            <a:solidFill>
              <a:srgbClr val="22ADD9"/>
            </a:solidFill>
            <a:ln>
              <a:noFill/>
            </a:ln>
          </p:spPr>
          <p:txBody>
            <a:bodyPr lIns="91425" tIns="91425" rIns="91425" bIns="91425" anchor="ctr" anchorCtr="0">
              <a:noAutofit/>
            </a:bodyPr>
            <a:lstStyle/>
            <a:p>
              <a:pPr lvl="0">
                <a:spcBef>
                  <a:spcPts val="0"/>
                </a:spcBef>
                <a:buNone/>
              </a:pPr>
              <a:endParaRPr/>
            </a:p>
          </p:txBody>
        </p:sp>
        <p:sp>
          <p:nvSpPr>
            <p:cNvPr id="139" name="Shape 139"/>
            <p:cNvSpPr/>
            <p:nvPr/>
          </p:nvSpPr>
          <p:spPr>
            <a:xfrm>
              <a:off x="2996825" y="3077575"/>
              <a:ext cx="275550" cy="309150"/>
            </a:xfrm>
            <a:custGeom>
              <a:avLst/>
              <a:gdLst/>
              <a:ahLst/>
              <a:cxnLst/>
              <a:rect l="0" t="0" r="0" b="0"/>
              <a:pathLst>
                <a:path w="11022" h="12366" extrusionOk="0">
                  <a:moveTo>
                    <a:pt x="1613" y="0"/>
                  </a:moveTo>
                  <a:lnTo>
                    <a:pt x="0" y="2957"/>
                  </a:lnTo>
                  <a:lnTo>
                    <a:pt x="9275" y="12366"/>
                  </a:lnTo>
                  <a:lnTo>
                    <a:pt x="11022" y="9409"/>
                  </a:lnTo>
                  <a:lnTo>
                    <a:pt x="1613" y="0"/>
                  </a:lnTo>
                  <a:close/>
                </a:path>
              </a:pathLst>
            </a:custGeom>
            <a:solidFill>
              <a:srgbClr val="23ABDA"/>
            </a:solidFill>
            <a:ln>
              <a:noFill/>
            </a:ln>
          </p:spPr>
          <p:txBody>
            <a:bodyPr lIns="91425" tIns="91425" rIns="91425" bIns="91425" anchor="ctr" anchorCtr="0">
              <a:noAutofit/>
            </a:bodyPr>
            <a:lstStyle/>
            <a:p>
              <a:pPr lvl="0">
                <a:spcBef>
                  <a:spcPts val="0"/>
                </a:spcBef>
                <a:buNone/>
              </a:pPr>
              <a:endParaRPr/>
            </a:p>
          </p:txBody>
        </p:sp>
        <p:sp>
          <p:nvSpPr>
            <p:cNvPr id="140" name="Shape 140"/>
            <p:cNvSpPr/>
            <p:nvPr/>
          </p:nvSpPr>
          <p:spPr>
            <a:xfrm>
              <a:off x="1273050" y="1431100"/>
              <a:ext cx="433500" cy="319225"/>
            </a:xfrm>
            <a:custGeom>
              <a:avLst/>
              <a:gdLst/>
              <a:ahLst/>
              <a:cxnLst/>
              <a:rect l="0" t="0" r="0" b="0"/>
              <a:pathLst>
                <a:path w="17340" h="12769" extrusionOk="0">
                  <a:moveTo>
                    <a:pt x="0" y="0"/>
                  </a:moveTo>
                  <a:lnTo>
                    <a:pt x="12769" y="12769"/>
                  </a:lnTo>
                  <a:lnTo>
                    <a:pt x="17339" y="12769"/>
                  </a:lnTo>
                  <a:lnTo>
                    <a:pt x="4705" y="0"/>
                  </a:lnTo>
                  <a:close/>
                </a:path>
              </a:pathLst>
            </a:custGeom>
            <a:solidFill>
              <a:srgbClr val="23ABDA"/>
            </a:solidFill>
            <a:ln>
              <a:noFill/>
            </a:ln>
          </p:spPr>
          <p:txBody>
            <a:bodyPr lIns="91425" tIns="91425" rIns="91425" bIns="91425" anchor="ctr" anchorCtr="0">
              <a:noAutofit/>
            </a:bodyPr>
            <a:lstStyle/>
            <a:p>
              <a:pPr lvl="0">
                <a:spcBef>
                  <a:spcPts val="0"/>
                </a:spcBef>
                <a:buNone/>
              </a:pPr>
              <a:endParaRPr/>
            </a:p>
          </p:txBody>
        </p:sp>
        <p:sp>
          <p:nvSpPr>
            <p:cNvPr id="141" name="Shape 141"/>
            <p:cNvSpPr/>
            <p:nvPr/>
          </p:nvSpPr>
          <p:spPr>
            <a:xfrm>
              <a:off x="1370500" y="1431100"/>
              <a:ext cx="433475" cy="319225"/>
            </a:xfrm>
            <a:custGeom>
              <a:avLst/>
              <a:gdLst/>
              <a:ahLst/>
              <a:cxnLst/>
              <a:rect l="0" t="0" r="0" b="0"/>
              <a:pathLst>
                <a:path w="17339" h="12769" extrusionOk="0">
                  <a:moveTo>
                    <a:pt x="0" y="0"/>
                  </a:moveTo>
                  <a:lnTo>
                    <a:pt x="12769" y="12769"/>
                  </a:lnTo>
                  <a:lnTo>
                    <a:pt x="17339" y="12769"/>
                  </a:lnTo>
                  <a:lnTo>
                    <a:pt x="4705" y="0"/>
                  </a:lnTo>
                  <a:close/>
                </a:path>
              </a:pathLst>
            </a:custGeom>
            <a:solidFill>
              <a:srgbClr val="25A9DA"/>
            </a:solidFill>
            <a:ln>
              <a:noFill/>
            </a:ln>
          </p:spPr>
          <p:txBody>
            <a:bodyPr lIns="91425" tIns="91425" rIns="91425" bIns="91425" anchor="ctr" anchorCtr="0">
              <a:noAutofit/>
            </a:bodyPr>
            <a:lstStyle/>
            <a:p>
              <a:pPr lvl="0">
                <a:spcBef>
                  <a:spcPts val="0"/>
                </a:spcBef>
                <a:buNone/>
              </a:pPr>
              <a:endParaRPr/>
            </a:p>
          </p:txBody>
        </p:sp>
        <p:sp>
          <p:nvSpPr>
            <p:cNvPr id="142" name="Shape 142"/>
            <p:cNvSpPr/>
            <p:nvPr/>
          </p:nvSpPr>
          <p:spPr>
            <a:xfrm>
              <a:off x="3030425" y="3017075"/>
              <a:ext cx="275550" cy="305800"/>
            </a:xfrm>
            <a:custGeom>
              <a:avLst/>
              <a:gdLst/>
              <a:ahLst/>
              <a:cxnLst/>
              <a:rect l="0" t="0" r="0" b="0"/>
              <a:pathLst>
                <a:path w="11022" h="12232" extrusionOk="0">
                  <a:moveTo>
                    <a:pt x="1748" y="1"/>
                  </a:moveTo>
                  <a:lnTo>
                    <a:pt x="1" y="2958"/>
                  </a:lnTo>
                  <a:lnTo>
                    <a:pt x="9409" y="12232"/>
                  </a:lnTo>
                  <a:lnTo>
                    <a:pt x="11022" y="9275"/>
                  </a:lnTo>
                  <a:lnTo>
                    <a:pt x="1748" y="1"/>
                  </a:lnTo>
                  <a:close/>
                </a:path>
              </a:pathLst>
            </a:custGeom>
            <a:solidFill>
              <a:srgbClr val="25A9DA"/>
            </a:solidFill>
            <a:ln>
              <a:noFill/>
            </a:ln>
          </p:spPr>
          <p:txBody>
            <a:bodyPr lIns="91425" tIns="91425" rIns="91425" bIns="91425" anchor="ctr" anchorCtr="0">
              <a:noAutofit/>
            </a:bodyPr>
            <a:lstStyle/>
            <a:p>
              <a:pPr lvl="0">
                <a:spcBef>
                  <a:spcPts val="0"/>
                </a:spcBef>
                <a:buNone/>
              </a:pPr>
              <a:endParaRPr/>
            </a:p>
          </p:txBody>
        </p:sp>
        <p:sp>
          <p:nvSpPr>
            <p:cNvPr id="143" name="Shape 143"/>
            <p:cNvSpPr/>
            <p:nvPr/>
          </p:nvSpPr>
          <p:spPr>
            <a:xfrm>
              <a:off x="1467950" y="1431100"/>
              <a:ext cx="433475" cy="319225"/>
            </a:xfrm>
            <a:custGeom>
              <a:avLst/>
              <a:gdLst/>
              <a:ahLst/>
              <a:cxnLst/>
              <a:rect l="0" t="0" r="0" b="0"/>
              <a:pathLst>
                <a:path w="17339" h="12769" extrusionOk="0">
                  <a:moveTo>
                    <a:pt x="0" y="0"/>
                  </a:moveTo>
                  <a:lnTo>
                    <a:pt x="12769" y="12769"/>
                  </a:lnTo>
                  <a:lnTo>
                    <a:pt x="17339" y="12769"/>
                  </a:lnTo>
                  <a:lnTo>
                    <a:pt x="4570" y="0"/>
                  </a:lnTo>
                  <a:close/>
                </a:path>
              </a:pathLst>
            </a:custGeom>
            <a:solidFill>
              <a:srgbClr val="26A8DB"/>
            </a:solidFill>
            <a:ln>
              <a:noFill/>
            </a:ln>
          </p:spPr>
          <p:txBody>
            <a:bodyPr lIns="91425" tIns="91425" rIns="91425" bIns="91425" anchor="ctr" anchorCtr="0">
              <a:noAutofit/>
            </a:bodyPr>
            <a:lstStyle/>
            <a:p>
              <a:pPr lvl="0">
                <a:spcBef>
                  <a:spcPts val="0"/>
                </a:spcBef>
                <a:buNone/>
              </a:pPr>
              <a:endParaRPr/>
            </a:p>
          </p:txBody>
        </p:sp>
        <p:sp>
          <p:nvSpPr>
            <p:cNvPr id="144" name="Shape 144"/>
            <p:cNvSpPr/>
            <p:nvPr/>
          </p:nvSpPr>
          <p:spPr>
            <a:xfrm>
              <a:off x="3067375" y="2956600"/>
              <a:ext cx="275575" cy="305800"/>
            </a:xfrm>
            <a:custGeom>
              <a:avLst/>
              <a:gdLst/>
              <a:ahLst/>
              <a:cxnLst/>
              <a:rect l="0" t="0" r="0" b="0"/>
              <a:pathLst>
                <a:path w="11023" h="12232" extrusionOk="0">
                  <a:moveTo>
                    <a:pt x="1614" y="0"/>
                  </a:moveTo>
                  <a:lnTo>
                    <a:pt x="1" y="2957"/>
                  </a:lnTo>
                  <a:lnTo>
                    <a:pt x="9275" y="12231"/>
                  </a:lnTo>
                  <a:lnTo>
                    <a:pt x="11022" y="9275"/>
                  </a:lnTo>
                  <a:lnTo>
                    <a:pt x="1614" y="0"/>
                  </a:lnTo>
                  <a:close/>
                </a:path>
              </a:pathLst>
            </a:custGeom>
            <a:solidFill>
              <a:srgbClr val="26A8DB"/>
            </a:solidFill>
            <a:ln>
              <a:noFill/>
            </a:ln>
          </p:spPr>
          <p:txBody>
            <a:bodyPr lIns="91425" tIns="91425" rIns="91425" bIns="91425" anchor="ctr" anchorCtr="0">
              <a:noAutofit/>
            </a:bodyPr>
            <a:lstStyle/>
            <a:p>
              <a:pPr lvl="0">
                <a:spcBef>
                  <a:spcPts val="0"/>
                </a:spcBef>
                <a:buNone/>
              </a:pPr>
              <a:endParaRPr/>
            </a:p>
          </p:txBody>
        </p:sp>
        <p:sp>
          <p:nvSpPr>
            <p:cNvPr id="145" name="Shape 145"/>
            <p:cNvSpPr/>
            <p:nvPr/>
          </p:nvSpPr>
          <p:spPr>
            <a:xfrm>
              <a:off x="1565375" y="1431100"/>
              <a:ext cx="433500" cy="319225"/>
            </a:xfrm>
            <a:custGeom>
              <a:avLst/>
              <a:gdLst/>
              <a:ahLst/>
              <a:cxnLst/>
              <a:rect l="0" t="0" r="0" b="0"/>
              <a:pathLst>
                <a:path w="17340" h="12769" extrusionOk="0">
                  <a:moveTo>
                    <a:pt x="1" y="0"/>
                  </a:moveTo>
                  <a:lnTo>
                    <a:pt x="12635" y="12769"/>
                  </a:lnTo>
                  <a:lnTo>
                    <a:pt x="17339" y="12769"/>
                  </a:lnTo>
                  <a:lnTo>
                    <a:pt x="4571" y="0"/>
                  </a:lnTo>
                  <a:close/>
                </a:path>
              </a:pathLst>
            </a:custGeom>
            <a:solidFill>
              <a:srgbClr val="27A6DC"/>
            </a:solidFill>
            <a:ln>
              <a:noFill/>
            </a:ln>
          </p:spPr>
          <p:txBody>
            <a:bodyPr lIns="91425" tIns="91425" rIns="91425" bIns="91425" anchor="ctr" anchorCtr="0">
              <a:noAutofit/>
            </a:bodyPr>
            <a:lstStyle/>
            <a:p>
              <a:pPr lvl="0">
                <a:spcBef>
                  <a:spcPts val="0"/>
                </a:spcBef>
                <a:buNone/>
              </a:pPr>
              <a:endParaRPr/>
            </a:p>
          </p:txBody>
        </p:sp>
        <p:sp>
          <p:nvSpPr>
            <p:cNvPr id="146" name="Shape 146"/>
            <p:cNvSpPr/>
            <p:nvPr/>
          </p:nvSpPr>
          <p:spPr>
            <a:xfrm>
              <a:off x="3101000" y="2896125"/>
              <a:ext cx="275550" cy="305800"/>
            </a:xfrm>
            <a:custGeom>
              <a:avLst/>
              <a:gdLst/>
              <a:ahLst/>
              <a:cxnLst/>
              <a:rect l="0" t="0" r="0" b="0"/>
              <a:pathLst>
                <a:path w="11022" h="12232" extrusionOk="0">
                  <a:moveTo>
                    <a:pt x="1747" y="0"/>
                  </a:moveTo>
                  <a:lnTo>
                    <a:pt x="0" y="2823"/>
                  </a:lnTo>
                  <a:lnTo>
                    <a:pt x="9409" y="12231"/>
                  </a:lnTo>
                  <a:lnTo>
                    <a:pt x="11021" y="9274"/>
                  </a:lnTo>
                  <a:lnTo>
                    <a:pt x="1747" y="0"/>
                  </a:lnTo>
                  <a:close/>
                </a:path>
              </a:pathLst>
            </a:custGeom>
            <a:solidFill>
              <a:srgbClr val="27A6DC"/>
            </a:solidFill>
            <a:ln>
              <a:noFill/>
            </a:ln>
          </p:spPr>
          <p:txBody>
            <a:bodyPr lIns="91425" tIns="91425" rIns="91425" bIns="91425" anchor="ctr" anchorCtr="0">
              <a:noAutofit/>
            </a:bodyPr>
            <a:lstStyle/>
            <a:p>
              <a:pPr lvl="0">
                <a:spcBef>
                  <a:spcPts val="0"/>
                </a:spcBef>
                <a:buNone/>
              </a:pPr>
              <a:endParaRPr/>
            </a:p>
          </p:txBody>
        </p:sp>
        <p:sp>
          <p:nvSpPr>
            <p:cNvPr id="147" name="Shape 147"/>
            <p:cNvSpPr/>
            <p:nvPr/>
          </p:nvSpPr>
          <p:spPr>
            <a:xfrm>
              <a:off x="3137950" y="2802025"/>
              <a:ext cx="275550" cy="336050"/>
            </a:xfrm>
            <a:custGeom>
              <a:avLst/>
              <a:gdLst/>
              <a:ahLst/>
              <a:cxnLst/>
              <a:rect l="0" t="0" r="0" b="0"/>
              <a:pathLst>
                <a:path w="11022" h="13442" extrusionOk="0">
                  <a:moveTo>
                    <a:pt x="404" y="1"/>
                  </a:moveTo>
                  <a:lnTo>
                    <a:pt x="1" y="404"/>
                  </a:lnTo>
                  <a:lnTo>
                    <a:pt x="1076" y="2286"/>
                  </a:lnTo>
                  <a:lnTo>
                    <a:pt x="1" y="4167"/>
                  </a:lnTo>
                  <a:lnTo>
                    <a:pt x="9275" y="13441"/>
                  </a:lnTo>
                  <a:lnTo>
                    <a:pt x="11022" y="10619"/>
                  </a:lnTo>
                  <a:lnTo>
                    <a:pt x="404" y="1"/>
                  </a:lnTo>
                  <a:close/>
                </a:path>
              </a:pathLst>
            </a:custGeom>
            <a:solidFill>
              <a:srgbClr val="28A4DC"/>
            </a:solidFill>
            <a:ln>
              <a:noFill/>
            </a:ln>
          </p:spPr>
          <p:txBody>
            <a:bodyPr lIns="91425" tIns="91425" rIns="91425" bIns="91425" anchor="ctr" anchorCtr="0">
              <a:noAutofit/>
            </a:bodyPr>
            <a:lstStyle/>
            <a:p>
              <a:pPr lvl="0">
                <a:spcBef>
                  <a:spcPts val="0"/>
                </a:spcBef>
                <a:buNone/>
              </a:pPr>
              <a:endParaRPr/>
            </a:p>
          </p:txBody>
        </p:sp>
        <p:sp>
          <p:nvSpPr>
            <p:cNvPr id="148" name="Shape 148"/>
            <p:cNvSpPr/>
            <p:nvPr/>
          </p:nvSpPr>
          <p:spPr>
            <a:xfrm>
              <a:off x="1662825" y="1431100"/>
              <a:ext cx="433500" cy="319225"/>
            </a:xfrm>
            <a:custGeom>
              <a:avLst/>
              <a:gdLst/>
              <a:ahLst/>
              <a:cxnLst/>
              <a:rect l="0" t="0" r="0" b="0"/>
              <a:pathLst>
                <a:path w="17340" h="12769" extrusionOk="0">
                  <a:moveTo>
                    <a:pt x="1" y="0"/>
                  </a:moveTo>
                  <a:lnTo>
                    <a:pt x="12635" y="12769"/>
                  </a:lnTo>
                  <a:lnTo>
                    <a:pt x="17339" y="12769"/>
                  </a:lnTo>
                  <a:lnTo>
                    <a:pt x="4571" y="0"/>
                  </a:lnTo>
                  <a:close/>
                </a:path>
              </a:pathLst>
            </a:custGeom>
            <a:solidFill>
              <a:srgbClr val="28A4DC"/>
            </a:solidFill>
            <a:ln>
              <a:noFill/>
            </a:ln>
          </p:spPr>
          <p:txBody>
            <a:bodyPr lIns="91425" tIns="91425" rIns="91425" bIns="91425" anchor="ctr" anchorCtr="0">
              <a:noAutofit/>
            </a:bodyPr>
            <a:lstStyle/>
            <a:p>
              <a:pPr lvl="0">
                <a:spcBef>
                  <a:spcPts val="0"/>
                </a:spcBef>
                <a:buNone/>
              </a:pPr>
              <a:endParaRPr/>
            </a:p>
          </p:txBody>
        </p:sp>
        <p:sp>
          <p:nvSpPr>
            <p:cNvPr id="149" name="Shape 149"/>
            <p:cNvSpPr/>
            <p:nvPr/>
          </p:nvSpPr>
          <p:spPr>
            <a:xfrm>
              <a:off x="3006900" y="2573550"/>
              <a:ext cx="440200" cy="504050"/>
            </a:xfrm>
            <a:custGeom>
              <a:avLst/>
              <a:gdLst/>
              <a:ahLst/>
              <a:cxnLst/>
              <a:rect l="0" t="0" r="0" b="0"/>
              <a:pathLst>
                <a:path w="17608" h="20162" extrusionOk="0">
                  <a:moveTo>
                    <a:pt x="404" y="0"/>
                  </a:moveTo>
                  <a:lnTo>
                    <a:pt x="1" y="269"/>
                  </a:lnTo>
                  <a:lnTo>
                    <a:pt x="5243" y="9543"/>
                  </a:lnTo>
                  <a:lnTo>
                    <a:pt x="15995" y="20161"/>
                  </a:lnTo>
                  <a:lnTo>
                    <a:pt x="17608" y="17204"/>
                  </a:lnTo>
                  <a:lnTo>
                    <a:pt x="404" y="0"/>
                  </a:lnTo>
                  <a:close/>
                </a:path>
              </a:pathLst>
            </a:custGeom>
            <a:solidFill>
              <a:srgbClr val="29A2DD"/>
            </a:solidFill>
            <a:ln>
              <a:noFill/>
            </a:ln>
          </p:spPr>
          <p:txBody>
            <a:bodyPr lIns="91425" tIns="91425" rIns="91425" bIns="91425" anchor="ctr" anchorCtr="0">
              <a:noAutofit/>
            </a:bodyPr>
            <a:lstStyle/>
            <a:p>
              <a:pPr lvl="0">
                <a:spcBef>
                  <a:spcPts val="0"/>
                </a:spcBef>
                <a:buNone/>
              </a:pPr>
              <a:endParaRPr/>
            </a:p>
          </p:txBody>
        </p:sp>
        <p:sp>
          <p:nvSpPr>
            <p:cNvPr id="150" name="Shape 150"/>
            <p:cNvSpPr/>
            <p:nvPr/>
          </p:nvSpPr>
          <p:spPr>
            <a:xfrm>
              <a:off x="1760275" y="1431100"/>
              <a:ext cx="433500" cy="319225"/>
            </a:xfrm>
            <a:custGeom>
              <a:avLst/>
              <a:gdLst/>
              <a:ahLst/>
              <a:cxnLst/>
              <a:rect l="0" t="0" r="0" b="0"/>
              <a:pathLst>
                <a:path w="17340" h="12769" extrusionOk="0">
                  <a:moveTo>
                    <a:pt x="1" y="0"/>
                  </a:moveTo>
                  <a:lnTo>
                    <a:pt x="12635" y="12769"/>
                  </a:lnTo>
                  <a:lnTo>
                    <a:pt x="17339" y="12769"/>
                  </a:lnTo>
                  <a:lnTo>
                    <a:pt x="4570" y="0"/>
                  </a:lnTo>
                  <a:close/>
                </a:path>
              </a:pathLst>
            </a:custGeom>
            <a:solidFill>
              <a:srgbClr val="29A2DD"/>
            </a:solidFill>
            <a:ln>
              <a:noFill/>
            </a:ln>
          </p:spPr>
          <p:txBody>
            <a:bodyPr lIns="91425" tIns="91425" rIns="91425" bIns="91425" anchor="ctr" anchorCtr="0">
              <a:noAutofit/>
            </a:bodyPr>
            <a:lstStyle/>
            <a:p>
              <a:pPr lvl="0">
                <a:spcBef>
                  <a:spcPts val="0"/>
                </a:spcBef>
                <a:buNone/>
              </a:pPr>
              <a:endParaRPr/>
            </a:p>
          </p:txBody>
        </p:sp>
        <p:sp>
          <p:nvSpPr>
            <p:cNvPr id="151" name="Shape 151"/>
            <p:cNvSpPr/>
            <p:nvPr/>
          </p:nvSpPr>
          <p:spPr>
            <a:xfrm>
              <a:off x="1854350" y="1431100"/>
              <a:ext cx="436850" cy="319225"/>
            </a:xfrm>
            <a:custGeom>
              <a:avLst/>
              <a:gdLst/>
              <a:ahLst/>
              <a:cxnLst/>
              <a:rect l="0" t="0" r="0" b="0"/>
              <a:pathLst>
                <a:path w="17474" h="12769" extrusionOk="0">
                  <a:moveTo>
                    <a:pt x="1" y="0"/>
                  </a:moveTo>
                  <a:lnTo>
                    <a:pt x="12770" y="12769"/>
                  </a:lnTo>
                  <a:lnTo>
                    <a:pt x="17474" y="12769"/>
                  </a:lnTo>
                  <a:lnTo>
                    <a:pt x="4705" y="0"/>
                  </a:lnTo>
                  <a:close/>
                </a:path>
              </a:pathLst>
            </a:custGeom>
            <a:solidFill>
              <a:srgbClr val="2AA1DD"/>
            </a:solidFill>
            <a:ln>
              <a:noFill/>
            </a:ln>
          </p:spPr>
          <p:txBody>
            <a:bodyPr lIns="91425" tIns="91425" rIns="91425" bIns="91425" anchor="ctr" anchorCtr="0">
              <a:noAutofit/>
            </a:bodyPr>
            <a:lstStyle/>
            <a:p>
              <a:pPr lvl="0">
                <a:spcBef>
                  <a:spcPts val="0"/>
                </a:spcBef>
                <a:buNone/>
              </a:pPr>
              <a:endParaRPr/>
            </a:p>
          </p:txBody>
        </p:sp>
        <p:sp>
          <p:nvSpPr>
            <p:cNvPr id="152" name="Shape 152"/>
            <p:cNvSpPr/>
            <p:nvPr/>
          </p:nvSpPr>
          <p:spPr>
            <a:xfrm>
              <a:off x="2872500" y="2345050"/>
              <a:ext cx="611575" cy="672050"/>
            </a:xfrm>
            <a:custGeom>
              <a:avLst/>
              <a:gdLst/>
              <a:ahLst/>
              <a:cxnLst/>
              <a:rect l="0" t="0" r="0" b="0"/>
              <a:pathLst>
                <a:path w="24463" h="26882" extrusionOk="0">
                  <a:moveTo>
                    <a:pt x="538" y="1"/>
                  </a:moveTo>
                  <a:lnTo>
                    <a:pt x="0" y="269"/>
                  </a:lnTo>
                  <a:lnTo>
                    <a:pt x="5377" y="9409"/>
                  </a:lnTo>
                  <a:lnTo>
                    <a:pt x="22715" y="26882"/>
                  </a:lnTo>
                  <a:lnTo>
                    <a:pt x="24462" y="23925"/>
                  </a:lnTo>
                  <a:lnTo>
                    <a:pt x="538" y="1"/>
                  </a:lnTo>
                  <a:close/>
                </a:path>
              </a:pathLst>
            </a:custGeom>
            <a:solidFill>
              <a:srgbClr val="2AA1DD"/>
            </a:solidFill>
            <a:ln>
              <a:noFill/>
            </a:ln>
          </p:spPr>
          <p:txBody>
            <a:bodyPr lIns="91425" tIns="91425" rIns="91425" bIns="91425" anchor="ctr" anchorCtr="0">
              <a:noAutofit/>
            </a:bodyPr>
            <a:lstStyle/>
            <a:p>
              <a:pPr lvl="0">
                <a:spcBef>
                  <a:spcPts val="0"/>
                </a:spcBef>
                <a:buNone/>
              </a:pPr>
              <a:endParaRPr/>
            </a:p>
          </p:txBody>
        </p:sp>
        <p:sp>
          <p:nvSpPr>
            <p:cNvPr id="153" name="Shape 153"/>
            <p:cNvSpPr/>
            <p:nvPr/>
          </p:nvSpPr>
          <p:spPr>
            <a:xfrm>
              <a:off x="2741450" y="2113200"/>
              <a:ext cx="779575" cy="843425"/>
            </a:xfrm>
            <a:custGeom>
              <a:avLst/>
              <a:gdLst/>
              <a:ahLst/>
              <a:cxnLst/>
              <a:rect l="0" t="0" r="0" b="0"/>
              <a:pathLst>
                <a:path w="31183" h="33737" extrusionOk="0">
                  <a:moveTo>
                    <a:pt x="404" y="0"/>
                  </a:moveTo>
                  <a:lnTo>
                    <a:pt x="0" y="404"/>
                  </a:lnTo>
                  <a:lnTo>
                    <a:pt x="5242" y="9543"/>
                  </a:lnTo>
                  <a:lnTo>
                    <a:pt x="29436" y="33736"/>
                  </a:lnTo>
                  <a:lnTo>
                    <a:pt x="31183" y="30780"/>
                  </a:lnTo>
                  <a:lnTo>
                    <a:pt x="404" y="0"/>
                  </a:lnTo>
                  <a:close/>
                </a:path>
              </a:pathLst>
            </a:custGeom>
            <a:solidFill>
              <a:srgbClr val="2B9FDE"/>
            </a:solidFill>
            <a:ln>
              <a:noFill/>
            </a:ln>
          </p:spPr>
          <p:txBody>
            <a:bodyPr lIns="91425" tIns="91425" rIns="91425" bIns="91425" anchor="ctr" anchorCtr="0">
              <a:noAutofit/>
            </a:bodyPr>
            <a:lstStyle/>
            <a:p>
              <a:pPr lvl="0">
                <a:spcBef>
                  <a:spcPts val="0"/>
                </a:spcBef>
                <a:buNone/>
              </a:pPr>
              <a:endParaRPr/>
            </a:p>
          </p:txBody>
        </p:sp>
        <p:sp>
          <p:nvSpPr>
            <p:cNvPr id="154" name="Shape 154"/>
            <p:cNvSpPr/>
            <p:nvPr/>
          </p:nvSpPr>
          <p:spPr>
            <a:xfrm>
              <a:off x="1951800" y="143110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2B9FDE"/>
            </a:solidFill>
            <a:ln>
              <a:noFill/>
            </a:ln>
          </p:spPr>
          <p:txBody>
            <a:bodyPr lIns="91425" tIns="91425" rIns="91425" bIns="91425" anchor="ctr" anchorCtr="0">
              <a:noAutofit/>
            </a:bodyPr>
            <a:lstStyle/>
            <a:p>
              <a:pPr lvl="0">
                <a:spcBef>
                  <a:spcPts val="0"/>
                </a:spcBef>
                <a:buNone/>
              </a:pPr>
              <a:endParaRPr/>
            </a:p>
          </p:txBody>
        </p:sp>
        <p:sp>
          <p:nvSpPr>
            <p:cNvPr id="155" name="Shape 155"/>
            <p:cNvSpPr/>
            <p:nvPr/>
          </p:nvSpPr>
          <p:spPr>
            <a:xfrm>
              <a:off x="2049250" y="143110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2C9DDE"/>
            </a:solidFill>
            <a:ln>
              <a:noFill/>
            </a:ln>
          </p:spPr>
          <p:txBody>
            <a:bodyPr lIns="91425" tIns="91425" rIns="91425" bIns="91425" anchor="ctr" anchorCtr="0">
              <a:noAutofit/>
            </a:bodyPr>
            <a:lstStyle/>
            <a:p>
              <a:pPr lvl="0">
                <a:spcBef>
                  <a:spcPts val="0"/>
                </a:spcBef>
                <a:buNone/>
              </a:pPr>
              <a:endParaRPr/>
            </a:p>
          </p:txBody>
        </p:sp>
        <p:sp>
          <p:nvSpPr>
            <p:cNvPr id="156" name="Shape 156"/>
            <p:cNvSpPr/>
            <p:nvPr/>
          </p:nvSpPr>
          <p:spPr>
            <a:xfrm>
              <a:off x="2610400" y="1884700"/>
              <a:ext cx="924075" cy="1008075"/>
            </a:xfrm>
            <a:custGeom>
              <a:avLst/>
              <a:gdLst/>
              <a:ahLst/>
              <a:cxnLst/>
              <a:rect l="0" t="0" r="0" b="0"/>
              <a:pathLst>
                <a:path w="36963" h="40323" extrusionOk="0">
                  <a:moveTo>
                    <a:pt x="404" y="1"/>
                  </a:moveTo>
                  <a:lnTo>
                    <a:pt x="1" y="270"/>
                  </a:lnTo>
                  <a:lnTo>
                    <a:pt x="5242" y="9544"/>
                  </a:lnTo>
                  <a:lnTo>
                    <a:pt x="36022" y="40323"/>
                  </a:lnTo>
                  <a:lnTo>
                    <a:pt x="36963" y="38979"/>
                  </a:lnTo>
                  <a:lnTo>
                    <a:pt x="33737" y="33334"/>
                  </a:lnTo>
                  <a:lnTo>
                    <a:pt x="404" y="1"/>
                  </a:lnTo>
                  <a:close/>
                </a:path>
              </a:pathLst>
            </a:custGeom>
            <a:solidFill>
              <a:srgbClr val="2C9DDE"/>
            </a:solidFill>
            <a:ln>
              <a:noFill/>
            </a:ln>
          </p:spPr>
          <p:txBody>
            <a:bodyPr lIns="91425" tIns="91425" rIns="91425" bIns="91425" anchor="ctr" anchorCtr="0">
              <a:noAutofit/>
            </a:bodyPr>
            <a:lstStyle/>
            <a:p>
              <a:pPr lvl="0">
                <a:spcBef>
                  <a:spcPts val="0"/>
                </a:spcBef>
                <a:buNone/>
              </a:pPr>
              <a:endParaRPr/>
            </a:p>
          </p:txBody>
        </p:sp>
        <p:sp>
          <p:nvSpPr>
            <p:cNvPr id="157" name="Shape 157"/>
            <p:cNvSpPr/>
            <p:nvPr/>
          </p:nvSpPr>
          <p:spPr>
            <a:xfrm>
              <a:off x="2146700" y="1431100"/>
              <a:ext cx="1307125" cy="1297025"/>
            </a:xfrm>
            <a:custGeom>
              <a:avLst/>
              <a:gdLst/>
              <a:ahLst/>
              <a:cxnLst/>
              <a:rect l="0" t="0" r="0" b="0"/>
              <a:pathLst>
                <a:path w="52285" h="51881" extrusionOk="0">
                  <a:moveTo>
                    <a:pt x="0" y="0"/>
                  </a:moveTo>
                  <a:lnTo>
                    <a:pt x="12769" y="12769"/>
                  </a:lnTo>
                  <a:lnTo>
                    <a:pt x="15188" y="12769"/>
                  </a:lnTo>
                  <a:lnTo>
                    <a:pt x="18549" y="18548"/>
                  </a:lnTo>
                  <a:lnTo>
                    <a:pt x="51882" y="51881"/>
                  </a:lnTo>
                  <a:lnTo>
                    <a:pt x="52285" y="51478"/>
                  </a:lnTo>
                  <a:lnTo>
                    <a:pt x="46909" y="42338"/>
                  </a:lnTo>
                  <a:lnTo>
                    <a:pt x="4570" y="0"/>
                  </a:lnTo>
                  <a:close/>
                </a:path>
              </a:pathLst>
            </a:custGeom>
            <a:solidFill>
              <a:srgbClr val="2D9CDF"/>
            </a:solidFill>
            <a:ln>
              <a:noFill/>
            </a:ln>
          </p:spPr>
          <p:txBody>
            <a:bodyPr lIns="91425" tIns="91425" rIns="91425" bIns="91425" anchor="ctr" anchorCtr="0">
              <a:noAutofit/>
            </a:bodyPr>
            <a:lstStyle/>
            <a:p>
              <a:pPr lvl="0">
                <a:spcBef>
                  <a:spcPts val="0"/>
                </a:spcBef>
                <a:buNone/>
              </a:pPr>
              <a:endParaRPr/>
            </a:p>
          </p:txBody>
        </p:sp>
        <p:sp>
          <p:nvSpPr>
            <p:cNvPr id="158" name="Shape 158"/>
            <p:cNvSpPr/>
            <p:nvPr/>
          </p:nvSpPr>
          <p:spPr>
            <a:xfrm>
              <a:off x="2244150" y="1431100"/>
              <a:ext cx="1075275" cy="1065175"/>
            </a:xfrm>
            <a:custGeom>
              <a:avLst/>
              <a:gdLst/>
              <a:ahLst/>
              <a:cxnLst/>
              <a:rect l="0" t="0" r="0" b="0"/>
              <a:pathLst>
                <a:path w="43011" h="42607" extrusionOk="0">
                  <a:moveTo>
                    <a:pt x="0" y="0"/>
                  </a:moveTo>
                  <a:lnTo>
                    <a:pt x="42607" y="42607"/>
                  </a:lnTo>
                  <a:lnTo>
                    <a:pt x="43011" y="42338"/>
                  </a:lnTo>
                  <a:lnTo>
                    <a:pt x="37769" y="33064"/>
                  </a:lnTo>
                  <a:lnTo>
                    <a:pt x="4570" y="0"/>
                  </a:lnTo>
                  <a:close/>
                </a:path>
              </a:pathLst>
            </a:custGeom>
            <a:solidFill>
              <a:srgbClr val="2F9AE0"/>
            </a:solidFill>
            <a:ln>
              <a:noFill/>
            </a:ln>
          </p:spPr>
          <p:txBody>
            <a:bodyPr lIns="91425" tIns="91425" rIns="91425" bIns="91425" anchor="ctr" anchorCtr="0">
              <a:noAutofit/>
            </a:bodyPr>
            <a:lstStyle/>
            <a:p>
              <a:pPr lvl="0">
                <a:spcBef>
                  <a:spcPts val="0"/>
                </a:spcBef>
                <a:buNone/>
              </a:pPr>
              <a:endParaRPr/>
            </a:p>
          </p:txBody>
        </p:sp>
        <p:sp>
          <p:nvSpPr>
            <p:cNvPr id="159" name="Shape 159"/>
            <p:cNvSpPr/>
            <p:nvPr/>
          </p:nvSpPr>
          <p:spPr>
            <a:xfrm>
              <a:off x="2341575" y="1431100"/>
              <a:ext cx="846800" cy="836700"/>
            </a:xfrm>
            <a:custGeom>
              <a:avLst/>
              <a:gdLst/>
              <a:ahLst/>
              <a:cxnLst/>
              <a:rect l="0" t="0" r="0" b="0"/>
              <a:pathLst>
                <a:path w="33872" h="33468" extrusionOk="0">
                  <a:moveTo>
                    <a:pt x="1" y="0"/>
                  </a:moveTo>
                  <a:lnTo>
                    <a:pt x="33468" y="33467"/>
                  </a:lnTo>
                  <a:lnTo>
                    <a:pt x="33872" y="33198"/>
                  </a:lnTo>
                  <a:lnTo>
                    <a:pt x="28495" y="23924"/>
                  </a:lnTo>
                  <a:lnTo>
                    <a:pt x="4571" y="0"/>
                  </a:lnTo>
                  <a:close/>
                </a:path>
              </a:pathLst>
            </a:custGeom>
            <a:solidFill>
              <a:srgbClr val="3098E0"/>
            </a:solidFill>
            <a:ln>
              <a:noFill/>
            </a:ln>
          </p:spPr>
          <p:txBody>
            <a:bodyPr lIns="91425" tIns="91425" rIns="91425" bIns="91425" anchor="ctr" anchorCtr="0">
              <a:noAutofit/>
            </a:bodyPr>
            <a:lstStyle/>
            <a:p>
              <a:pPr lvl="0">
                <a:spcBef>
                  <a:spcPts val="0"/>
                </a:spcBef>
                <a:buNone/>
              </a:pPr>
              <a:endParaRPr/>
            </a:p>
          </p:txBody>
        </p:sp>
        <p:sp>
          <p:nvSpPr>
            <p:cNvPr id="160" name="Shape 160"/>
            <p:cNvSpPr/>
            <p:nvPr/>
          </p:nvSpPr>
          <p:spPr>
            <a:xfrm>
              <a:off x="2439025" y="1431100"/>
              <a:ext cx="618300" cy="608200"/>
            </a:xfrm>
            <a:custGeom>
              <a:avLst/>
              <a:gdLst/>
              <a:ahLst/>
              <a:cxnLst/>
              <a:rect l="0" t="0" r="0" b="0"/>
              <a:pathLst>
                <a:path w="24732" h="24328" extrusionOk="0">
                  <a:moveTo>
                    <a:pt x="1" y="0"/>
                  </a:moveTo>
                  <a:lnTo>
                    <a:pt x="24194" y="24328"/>
                  </a:lnTo>
                  <a:lnTo>
                    <a:pt x="24732" y="23924"/>
                  </a:lnTo>
                  <a:lnTo>
                    <a:pt x="19355" y="14785"/>
                  </a:lnTo>
                  <a:lnTo>
                    <a:pt x="4571" y="0"/>
                  </a:lnTo>
                  <a:close/>
                </a:path>
              </a:pathLst>
            </a:custGeom>
            <a:solidFill>
              <a:srgbClr val="3196E1"/>
            </a:solidFill>
            <a:ln>
              <a:noFill/>
            </a:ln>
          </p:spPr>
          <p:txBody>
            <a:bodyPr lIns="91425" tIns="91425" rIns="91425" bIns="91425" anchor="ctr" anchorCtr="0">
              <a:noAutofit/>
            </a:bodyPr>
            <a:lstStyle/>
            <a:p>
              <a:pPr lvl="0">
                <a:spcBef>
                  <a:spcPts val="0"/>
                </a:spcBef>
                <a:buNone/>
              </a:pPr>
              <a:endParaRPr/>
            </a:p>
          </p:txBody>
        </p:sp>
        <p:sp>
          <p:nvSpPr>
            <p:cNvPr id="161" name="Shape 161"/>
            <p:cNvSpPr/>
            <p:nvPr/>
          </p:nvSpPr>
          <p:spPr>
            <a:xfrm>
              <a:off x="2533125" y="1431100"/>
              <a:ext cx="389800" cy="376350"/>
            </a:xfrm>
            <a:custGeom>
              <a:avLst/>
              <a:gdLst/>
              <a:ahLst/>
              <a:cxnLst/>
              <a:rect l="0" t="0" r="0" b="0"/>
              <a:pathLst>
                <a:path w="15592" h="15054" extrusionOk="0">
                  <a:moveTo>
                    <a:pt x="0" y="0"/>
                  </a:moveTo>
                  <a:lnTo>
                    <a:pt x="15188" y="15054"/>
                  </a:lnTo>
                  <a:lnTo>
                    <a:pt x="15591" y="14785"/>
                  </a:lnTo>
                  <a:lnTo>
                    <a:pt x="10350" y="5645"/>
                  </a:lnTo>
                  <a:lnTo>
                    <a:pt x="4704" y="0"/>
                  </a:lnTo>
                  <a:close/>
                </a:path>
              </a:pathLst>
            </a:custGeom>
            <a:solidFill>
              <a:srgbClr val="3295E1"/>
            </a:solidFill>
            <a:ln>
              <a:noFill/>
            </a:ln>
          </p:spPr>
          <p:txBody>
            <a:bodyPr lIns="91425" tIns="91425" rIns="91425" bIns="91425" anchor="ctr" anchorCtr="0">
              <a:noAutofit/>
            </a:bodyPr>
            <a:lstStyle/>
            <a:p>
              <a:pPr lvl="0">
                <a:spcBef>
                  <a:spcPts val="0"/>
                </a:spcBef>
                <a:buNone/>
              </a:pPr>
              <a:endParaRPr/>
            </a:p>
          </p:txBody>
        </p:sp>
        <p:sp>
          <p:nvSpPr>
            <p:cNvPr id="162" name="Shape 162"/>
            <p:cNvSpPr/>
            <p:nvPr/>
          </p:nvSpPr>
          <p:spPr>
            <a:xfrm>
              <a:off x="2630575" y="1431100"/>
              <a:ext cx="161300" cy="147850"/>
            </a:xfrm>
            <a:custGeom>
              <a:avLst/>
              <a:gdLst/>
              <a:ahLst/>
              <a:cxnLst/>
              <a:rect l="0" t="0" r="0" b="0"/>
              <a:pathLst>
                <a:path w="6452" h="5914" extrusionOk="0">
                  <a:moveTo>
                    <a:pt x="0" y="0"/>
                  </a:moveTo>
                  <a:lnTo>
                    <a:pt x="6048" y="5914"/>
                  </a:lnTo>
                  <a:lnTo>
                    <a:pt x="6452" y="5645"/>
                  </a:lnTo>
                  <a:lnTo>
                    <a:pt x="3226" y="0"/>
                  </a:lnTo>
                  <a:close/>
                </a:path>
              </a:pathLst>
            </a:custGeom>
            <a:solidFill>
              <a:srgbClr val="3393E2"/>
            </a:solidFill>
            <a:ln>
              <a:noFill/>
            </a:ln>
          </p:spPr>
          <p:txBody>
            <a:bodyPr lIns="91425" tIns="91425" rIns="91425" bIns="91425" anchor="ctr" anchorCtr="0">
              <a:noAutofit/>
            </a:bodyPr>
            <a:lstStyle/>
            <a:p>
              <a:pPr lvl="0">
                <a:spcBef>
                  <a:spcPts val="0"/>
                </a:spcBef>
                <a:buNone/>
              </a:pPr>
              <a:endParaRPr/>
            </a:p>
          </p:txBody>
        </p:sp>
      </p:grpSp>
      <p:sp>
        <p:nvSpPr>
          <p:cNvPr id="163" name="Shape 163"/>
          <p:cNvSpPr/>
          <p:nvPr/>
        </p:nvSpPr>
        <p:spPr>
          <a:xfrm rot="10800000" flipH="1">
            <a:off x="5010533" y="4576647"/>
            <a:ext cx="1032900" cy="894600"/>
          </a:xfrm>
          <a:prstGeom prst="hexagon">
            <a:avLst>
              <a:gd name="adj" fmla="val 28678"/>
              <a:gd name="vf" fmla="val 115470"/>
            </a:avLst>
          </a:prstGeom>
          <a:noFill/>
          <a:ln w="19050" cap="flat"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4" name="Shape 164"/>
          <p:cNvSpPr/>
          <p:nvPr/>
        </p:nvSpPr>
        <p:spPr>
          <a:xfrm rot="10800000" flipH="1">
            <a:off x="5133679" y="4056450"/>
            <a:ext cx="540000" cy="467399"/>
          </a:xfrm>
          <a:prstGeom prst="hexagon">
            <a:avLst>
              <a:gd name="adj" fmla="val 28678"/>
              <a:gd name="vf" fmla="val 115470"/>
            </a:avLst>
          </a:prstGeom>
          <a:solidFill>
            <a:srgbClr val="3292E1"/>
          </a:solidFill>
          <a:ln>
            <a:noFill/>
          </a:ln>
        </p:spPr>
        <p:txBody>
          <a:bodyPr lIns="91425" tIns="91425" rIns="91425" bIns="91425" anchor="ctr" anchorCtr="0">
            <a:noAutofit/>
          </a:bodyPr>
          <a:lstStyle/>
          <a:p>
            <a:pPr lvl="0">
              <a:spcBef>
                <a:spcPts val="0"/>
              </a:spcBef>
              <a:buNone/>
            </a:pPr>
            <a:endParaRPr/>
          </a:p>
        </p:txBody>
      </p:sp>
      <p:sp>
        <p:nvSpPr>
          <p:cNvPr id="165" name="Shape 165"/>
          <p:cNvSpPr/>
          <p:nvPr/>
        </p:nvSpPr>
        <p:spPr>
          <a:xfrm rot="10800000" flipH="1">
            <a:off x="3101709" y="3629719"/>
            <a:ext cx="1032900" cy="894000"/>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lvl="0">
              <a:spcBef>
                <a:spcPts val="0"/>
              </a:spcBef>
              <a:buNone/>
            </a:pPr>
            <a:endParaRPr/>
          </a:p>
        </p:txBody>
      </p:sp>
      <p:sp>
        <p:nvSpPr>
          <p:cNvPr id="166" name="Shape 166"/>
          <p:cNvSpPr/>
          <p:nvPr/>
        </p:nvSpPr>
        <p:spPr>
          <a:xfrm rot="10800000" flipH="1">
            <a:off x="3530384" y="4576661"/>
            <a:ext cx="452100" cy="391200"/>
          </a:xfrm>
          <a:prstGeom prst="hexagon">
            <a:avLst>
              <a:gd name="adj" fmla="val 28678"/>
              <a:gd name="vf" fmla="val 115470"/>
            </a:avLst>
          </a:prstGeom>
          <a:noFill/>
          <a:ln w="19050" cap="flat" cmpd="sng">
            <a:solidFill>
              <a:srgbClr val="00E1C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7" name="Shape 167"/>
          <p:cNvSpPr/>
          <p:nvPr/>
        </p:nvSpPr>
        <p:spPr>
          <a:xfrm>
            <a:off x="5370704" y="4867760"/>
            <a:ext cx="312502" cy="312484"/>
          </a:xfrm>
          <a:custGeom>
            <a:avLst/>
            <a:gdLst/>
            <a:ahLst/>
            <a:cxnLst/>
            <a:rect l="0" t="0" r="0" b="0"/>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grpSp>
        <p:nvGrpSpPr>
          <p:cNvPr id="168" name="Shape 168"/>
          <p:cNvGrpSpPr/>
          <p:nvPr/>
        </p:nvGrpSpPr>
        <p:grpSpPr>
          <a:xfrm>
            <a:off x="5772008" y="4056440"/>
            <a:ext cx="573942" cy="550550"/>
            <a:chOff x="5241175" y="4959100"/>
            <a:chExt cx="539775" cy="517775"/>
          </a:xfrm>
        </p:grpSpPr>
        <p:sp>
          <p:nvSpPr>
            <p:cNvPr id="169" name="Shape 169"/>
            <p:cNvSpPr/>
            <p:nvPr/>
          </p:nvSpPr>
          <p:spPr>
            <a:xfrm>
              <a:off x="5575150" y="4959100"/>
              <a:ext cx="161225" cy="178300"/>
            </a:xfrm>
            <a:custGeom>
              <a:avLst/>
              <a:gdLst/>
              <a:ahLst/>
              <a:cxnLst/>
              <a:rect l="0" t="0" r="0" b="0"/>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170" name="Shape 170"/>
            <p:cNvSpPr/>
            <p:nvPr/>
          </p:nvSpPr>
          <p:spPr>
            <a:xfrm>
              <a:off x="5330925" y="4985350"/>
              <a:ext cx="128250" cy="148400"/>
            </a:xfrm>
            <a:custGeom>
              <a:avLst/>
              <a:gdLst/>
              <a:ahLst/>
              <a:cxnLst/>
              <a:rect l="0" t="0" r="0" b="0"/>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171" name="Shape 171"/>
            <p:cNvSpPr/>
            <p:nvPr/>
          </p:nvSpPr>
          <p:spPr>
            <a:xfrm>
              <a:off x="5241175" y="5241175"/>
              <a:ext cx="180125" cy="109325"/>
            </a:xfrm>
            <a:custGeom>
              <a:avLst/>
              <a:gdLst/>
              <a:ahLst/>
              <a:cxnLst/>
              <a:rect l="0" t="0" r="0" b="0"/>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172" name="Shape 172"/>
            <p:cNvSpPr/>
            <p:nvPr/>
          </p:nvSpPr>
          <p:spPr>
            <a:xfrm>
              <a:off x="5461575" y="5316900"/>
              <a:ext cx="89175" cy="159975"/>
            </a:xfrm>
            <a:custGeom>
              <a:avLst/>
              <a:gdLst/>
              <a:ahLst/>
              <a:cxnLst/>
              <a:rect l="0" t="0" r="0" b="0"/>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173" name="Shape 173"/>
            <p:cNvSpPr/>
            <p:nvPr/>
          </p:nvSpPr>
          <p:spPr>
            <a:xfrm>
              <a:off x="5619100" y="5194175"/>
              <a:ext cx="161850" cy="89775"/>
            </a:xfrm>
            <a:custGeom>
              <a:avLst/>
              <a:gdLst/>
              <a:ahLst/>
              <a:cxnLst/>
              <a:rect l="0" t="0" r="0" b="0"/>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174" name="Shape 174"/>
            <p:cNvSpPr/>
            <p:nvPr/>
          </p:nvSpPr>
          <p:spPr>
            <a:xfrm>
              <a:off x="5420075" y="5116000"/>
              <a:ext cx="189300" cy="189925"/>
            </a:xfrm>
            <a:custGeom>
              <a:avLst/>
              <a:gdLst/>
              <a:ahLst/>
              <a:cxnLst/>
              <a:rect l="0" t="0" r="0" b="0"/>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grpSp>
      <p:sp>
        <p:nvSpPr>
          <p:cNvPr id="175" name="Shape 175"/>
          <p:cNvSpPr/>
          <p:nvPr/>
        </p:nvSpPr>
        <p:spPr>
          <a:xfrm>
            <a:off x="3429208" y="3904791"/>
            <a:ext cx="377838" cy="343684"/>
          </a:xfrm>
          <a:custGeom>
            <a:avLst/>
            <a:gdLst/>
            <a:ahLst/>
            <a:cxnLst/>
            <a:rect l="0" t="0" r="0" b="0"/>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176"/>
        <p:cNvGrpSpPr/>
        <p:nvPr/>
      </p:nvGrpSpPr>
      <p:grpSpPr>
        <a:xfrm>
          <a:off x="0" y="0"/>
          <a:ext cx="0" cy="0"/>
          <a:chOff x="0" y="0"/>
          <a:chExt cx="0" cy="0"/>
        </a:xfrm>
      </p:grpSpPr>
      <p:sp>
        <p:nvSpPr>
          <p:cNvPr id="177" name="Shape 177"/>
          <p:cNvSpPr txBox="1">
            <a:spLocks noGrp="1"/>
          </p:cNvSpPr>
          <p:nvPr>
            <p:ph type="ctrTitle"/>
          </p:nvPr>
        </p:nvSpPr>
        <p:spPr>
          <a:xfrm>
            <a:off x="2743200" y="1735750"/>
            <a:ext cx="5638800" cy="1159799"/>
          </a:xfrm>
          <a:prstGeom prst="rect">
            <a:avLst/>
          </a:prstGeom>
        </p:spPr>
        <p:txBody>
          <a:bodyPr lIns="91425" tIns="91425" rIns="91425" bIns="91425" anchor="b" anchorCtr="0"/>
          <a:lstStyle>
            <a:lvl1pPr lvl="0" rtl="0">
              <a:spcBef>
                <a:spcPts val="0"/>
              </a:spcBef>
              <a:buSzPct val="100000"/>
              <a:defRPr sz="3600"/>
            </a:lvl1pPr>
            <a:lvl2pPr lvl="1" rtl="0">
              <a:spcBef>
                <a:spcPts val="0"/>
              </a:spcBef>
              <a:buSzPct val="100000"/>
              <a:defRPr sz="3600"/>
            </a:lvl2pPr>
            <a:lvl3pPr lvl="2" rtl="0">
              <a:spcBef>
                <a:spcPts val="0"/>
              </a:spcBef>
              <a:buSzPct val="100000"/>
              <a:defRPr sz="3600"/>
            </a:lvl3pPr>
            <a:lvl4pPr lvl="3" rtl="0">
              <a:spcBef>
                <a:spcPts val="0"/>
              </a:spcBef>
              <a:buSzPct val="100000"/>
              <a:defRPr sz="3600"/>
            </a:lvl4pPr>
            <a:lvl5pPr lvl="4" rtl="0">
              <a:spcBef>
                <a:spcPts val="0"/>
              </a:spcBef>
              <a:buSzPct val="100000"/>
              <a:defRPr sz="3600"/>
            </a:lvl5pPr>
            <a:lvl6pPr lvl="5" rtl="0">
              <a:spcBef>
                <a:spcPts val="0"/>
              </a:spcBef>
              <a:buSzPct val="100000"/>
              <a:defRPr sz="3600"/>
            </a:lvl6pPr>
            <a:lvl7pPr lvl="6" rtl="0">
              <a:spcBef>
                <a:spcPts val="0"/>
              </a:spcBef>
              <a:buSzPct val="100000"/>
              <a:defRPr sz="3600"/>
            </a:lvl7pPr>
            <a:lvl8pPr lvl="7" rtl="0">
              <a:spcBef>
                <a:spcPts val="0"/>
              </a:spcBef>
              <a:buSzPct val="100000"/>
              <a:defRPr sz="3600"/>
            </a:lvl8pPr>
            <a:lvl9pPr lvl="8" rtl="0">
              <a:spcBef>
                <a:spcPts val="0"/>
              </a:spcBef>
              <a:buSzPct val="100000"/>
              <a:defRPr sz="3600"/>
            </a:lvl9pPr>
          </a:lstStyle>
          <a:p>
            <a:endParaRPr/>
          </a:p>
        </p:txBody>
      </p:sp>
      <p:sp>
        <p:nvSpPr>
          <p:cNvPr id="178" name="Shape 178"/>
          <p:cNvSpPr txBox="1">
            <a:spLocks noGrp="1"/>
          </p:cNvSpPr>
          <p:nvPr>
            <p:ph type="subTitle" idx="1"/>
          </p:nvPr>
        </p:nvSpPr>
        <p:spPr>
          <a:xfrm>
            <a:off x="2743200" y="2821004"/>
            <a:ext cx="5696099" cy="784799"/>
          </a:xfrm>
          <a:prstGeom prst="rect">
            <a:avLst/>
          </a:prstGeom>
        </p:spPr>
        <p:txBody>
          <a:bodyPr lIns="91425" tIns="91425" rIns="91425" bIns="91425" anchor="t" anchorCtr="0"/>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endParaRPr/>
          </a:p>
        </p:txBody>
      </p:sp>
      <p:grpSp>
        <p:nvGrpSpPr>
          <p:cNvPr id="179" name="Shape 179"/>
          <p:cNvGrpSpPr/>
          <p:nvPr/>
        </p:nvGrpSpPr>
        <p:grpSpPr>
          <a:xfrm rot="10800000" flipH="1">
            <a:off x="421028" y="1677113"/>
            <a:ext cx="2064710" cy="1788689"/>
            <a:chOff x="4088875" y="1431100"/>
            <a:chExt cx="3293000" cy="2852775"/>
          </a:xfrm>
        </p:grpSpPr>
        <p:sp>
          <p:nvSpPr>
            <p:cNvPr id="180" name="Shape 180"/>
            <p:cNvSpPr/>
            <p:nvPr/>
          </p:nvSpPr>
          <p:spPr>
            <a:xfrm>
              <a:off x="4831475" y="4136025"/>
              <a:ext cx="157950" cy="147850"/>
            </a:xfrm>
            <a:custGeom>
              <a:avLst/>
              <a:gdLst/>
              <a:ahLst/>
              <a:cxnLst/>
              <a:rect l="0" t="0" r="0" b="0"/>
              <a:pathLst>
                <a:path w="6318" h="5914" extrusionOk="0">
                  <a:moveTo>
                    <a:pt x="404" y="0"/>
                  </a:moveTo>
                  <a:lnTo>
                    <a:pt x="1" y="269"/>
                  </a:lnTo>
                  <a:lnTo>
                    <a:pt x="3227" y="5914"/>
                  </a:lnTo>
                  <a:lnTo>
                    <a:pt x="6318" y="5914"/>
                  </a:lnTo>
                  <a:lnTo>
                    <a:pt x="404" y="0"/>
                  </a:lnTo>
                  <a:close/>
                </a:path>
              </a:pathLst>
            </a:custGeom>
            <a:solidFill>
              <a:srgbClr val="00E2C7"/>
            </a:solidFill>
            <a:ln>
              <a:noFill/>
            </a:ln>
          </p:spPr>
          <p:txBody>
            <a:bodyPr lIns="91425" tIns="91425" rIns="91425" bIns="91425" anchor="ctr" anchorCtr="0">
              <a:noAutofit/>
            </a:bodyPr>
            <a:lstStyle/>
            <a:p>
              <a:pPr lvl="0">
                <a:spcBef>
                  <a:spcPts val="0"/>
                </a:spcBef>
                <a:buNone/>
              </a:pPr>
              <a:endParaRPr/>
            </a:p>
          </p:txBody>
        </p:sp>
        <p:sp>
          <p:nvSpPr>
            <p:cNvPr id="181" name="Shape 181"/>
            <p:cNvSpPr/>
            <p:nvPr/>
          </p:nvSpPr>
          <p:spPr>
            <a:xfrm>
              <a:off x="4697075" y="3907525"/>
              <a:ext cx="389800" cy="376350"/>
            </a:xfrm>
            <a:custGeom>
              <a:avLst/>
              <a:gdLst/>
              <a:ahLst/>
              <a:cxnLst/>
              <a:rect l="0" t="0" r="0" b="0"/>
              <a:pathLst>
                <a:path w="15592" h="15054" extrusionOk="0">
                  <a:moveTo>
                    <a:pt x="538" y="0"/>
                  </a:moveTo>
                  <a:lnTo>
                    <a:pt x="1" y="269"/>
                  </a:lnTo>
                  <a:lnTo>
                    <a:pt x="5377" y="9543"/>
                  </a:lnTo>
                  <a:lnTo>
                    <a:pt x="11022" y="15054"/>
                  </a:lnTo>
                  <a:lnTo>
                    <a:pt x="15592" y="15054"/>
                  </a:lnTo>
                  <a:lnTo>
                    <a:pt x="538" y="0"/>
                  </a:lnTo>
                  <a:close/>
                </a:path>
              </a:pathLst>
            </a:custGeom>
            <a:solidFill>
              <a:srgbClr val="01E0C8"/>
            </a:solidFill>
            <a:ln>
              <a:noFill/>
            </a:ln>
          </p:spPr>
          <p:txBody>
            <a:bodyPr lIns="91425" tIns="91425" rIns="91425" bIns="91425" anchor="ctr" anchorCtr="0">
              <a:noAutofit/>
            </a:bodyPr>
            <a:lstStyle/>
            <a:p>
              <a:pPr lvl="0">
                <a:spcBef>
                  <a:spcPts val="0"/>
                </a:spcBef>
                <a:buNone/>
              </a:pPr>
              <a:endParaRPr/>
            </a:p>
          </p:txBody>
        </p:sp>
        <p:sp>
          <p:nvSpPr>
            <p:cNvPr id="182" name="Shape 182"/>
            <p:cNvSpPr/>
            <p:nvPr/>
          </p:nvSpPr>
          <p:spPr>
            <a:xfrm>
              <a:off x="4566025" y="3675675"/>
              <a:ext cx="618300" cy="608200"/>
            </a:xfrm>
            <a:custGeom>
              <a:avLst/>
              <a:gdLst/>
              <a:ahLst/>
              <a:cxnLst/>
              <a:rect l="0" t="0" r="0" b="0"/>
              <a:pathLst>
                <a:path w="24732" h="24328" extrusionOk="0">
                  <a:moveTo>
                    <a:pt x="404" y="0"/>
                  </a:moveTo>
                  <a:lnTo>
                    <a:pt x="1" y="404"/>
                  </a:lnTo>
                  <a:lnTo>
                    <a:pt x="5377" y="9543"/>
                  </a:lnTo>
                  <a:lnTo>
                    <a:pt x="20027" y="24328"/>
                  </a:lnTo>
                  <a:lnTo>
                    <a:pt x="24732" y="24328"/>
                  </a:lnTo>
                  <a:lnTo>
                    <a:pt x="404" y="0"/>
                  </a:lnTo>
                  <a:close/>
                </a:path>
              </a:pathLst>
            </a:custGeom>
            <a:solidFill>
              <a:srgbClr val="02DFC8"/>
            </a:solidFill>
            <a:ln>
              <a:noFill/>
            </a:ln>
          </p:spPr>
          <p:txBody>
            <a:bodyPr lIns="91425" tIns="91425" rIns="91425" bIns="91425" anchor="ctr" anchorCtr="0">
              <a:noAutofit/>
            </a:bodyPr>
            <a:lstStyle/>
            <a:p>
              <a:pPr lvl="0">
                <a:spcBef>
                  <a:spcPts val="0"/>
                </a:spcBef>
                <a:buNone/>
              </a:pPr>
              <a:endParaRPr/>
            </a:p>
          </p:txBody>
        </p:sp>
        <p:sp>
          <p:nvSpPr>
            <p:cNvPr id="183" name="Shape 183"/>
            <p:cNvSpPr/>
            <p:nvPr/>
          </p:nvSpPr>
          <p:spPr>
            <a:xfrm>
              <a:off x="4434975" y="3447175"/>
              <a:ext cx="846800" cy="836700"/>
            </a:xfrm>
            <a:custGeom>
              <a:avLst/>
              <a:gdLst/>
              <a:ahLst/>
              <a:cxnLst/>
              <a:rect l="0" t="0" r="0" b="0"/>
              <a:pathLst>
                <a:path w="33872" h="33468" extrusionOk="0">
                  <a:moveTo>
                    <a:pt x="404" y="1"/>
                  </a:moveTo>
                  <a:lnTo>
                    <a:pt x="1" y="270"/>
                  </a:lnTo>
                  <a:lnTo>
                    <a:pt x="5243" y="9544"/>
                  </a:lnTo>
                  <a:lnTo>
                    <a:pt x="29167" y="33468"/>
                  </a:lnTo>
                  <a:lnTo>
                    <a:pt x="33871" y="33468"/>
                  </a:lnTo>
                  <a:lnTo>
                    <a:pt x="404" y="1"/>
                  </a:lnTo>
                  <a:close/>
                </a:path>
              </a:pathLst>
            </a:custGeom>
            <a:solidFill>
              <a:srgbClr val="03DDC9"/>
            </a:solidFill>
            <a:ln>
              <a:noFill/>
            </a:ln>
          </p:spPr>
          <p:txBody>
            <a:bodyPr lIns="91425" tIns="91425" rIns="91425" bIns="91425" anchor="ctr" anchorCtr="0">
              <a:noAutofit/>
            </a:bodyPr>
            <a:lstStyle/>
            <a:p>
              <a:pPr lvl="0">
                <a:spcBef>
                  <a:spcPts val="0"/>
                </a:spcBef>
                <a:buNone/>
              </a:pPr>
              <a:endParaRPr/>
            </a:p>
          </p:txBody>
        </p:sp>
        <p:sp>
          <p:nvSpPr>
            <p:cNvPr id="184" name="Shape 184"/>
            <p:cNvSpPr/>
            <p:nvPr/>
          </p:nvSpPr>
          <p:spPr>
            <a:xfrm>
              <a:off x="4300575" y="3218700"/>
              <a:ext cx="1078650" cy="1065175"/>
            </a:xfrm>
            <a:custGeom>
              <a:avLst/>
              <a:gdLst/>
              <a:ahLst/>
              <a:cxnLst/>
              <a:rect l="0" t="0" r="0" b="0"/>
              <a:pathLst>
                <a:path w="43146" h="42607" extrusionOk="0">
                  <a:moveTo>
                    <a:pt x="404" y="0"/>
                  </a:moveTo>
                  <a:lnTo>
                    <a:pt x="0"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lvl="0">
                <a:spcBef>
                  <a:spcPts val="0"/>
                </a:spcBef>
                <a:buNone/>
              </a:pPr>
              <a:endParaRPr/>
            </a:p>
          </p:txBody>
        </p:sp>
        <p:sp>
          <p:nvSpPr>
            <p:cNvPr id="185" name="Shape 185"/>
            <p:cNvSpPr/>
            <p:nvPr/>
          </p:nvSpPr>
          <p:spPr>
            <a:xfrm>
              <a:off x="4169525" y="2990200"/>
              <a:ext cx="1307150" cy="1293675"/>
            </a:xfrm>
            <a:custGeom>
              <a:avLst/>
              <a:gdLst/>
              <a:ahLst/>
              <a:cxnLst/>
              <a:rect l="0" t="0" r="0" b="0"/>
              <a:pathLst>
                <a:path w="52286" h="51747" extrusionOk="0">
                  <a:moveTo>
                    <a:pt x="404" y="1"/>
                  </a:moveTo>
                  <a:lnTo>
                    <a:pt x="1" y="269"/>
                  </a:lnTo>
                  <a:lnTo>
                    <a:pt x="5242" y="9409"/>
                  </a:lnTo>
                  <a:lnTo>
                    <a:pt x="47581" y="51747"/>
                  </a:lnTo>
                  <a:lnTo>
                    <a:pt x="52285" y="51747"/>
                  </a:lnTo>
                  <a:lnTo>
                    <a:pt x="404" y="1"/>
                  </a:lnTo>
                  <a:close/>
                </a:path>
              </a:pathLst>
            </a:custGeom>
            <a:solidFill>
              <a:srgbClr val="06D9CA"/>
            </a:solidFill>
            <a:ln>
              <a:noFill/>
            </a:ln>
          </p:spPr>
          <p:txBody>
            <a:bodyPr lIns="91425" tIns="91425" rIns="91425" bIns="91425" anchor="ctr" anchorCtr="0">
              <a:noAutofit/>
            </a:bodyPr>
            <a:lstStyle/>
            <a:p>
              <a:pPr lvl="0">
                <a:spcBef>
                  <a:spcPts val="0"/>
                </a:spcBef>
                <a:buNone/>
              </a:pPr>
              <a:endParaRPr/>
            </a:p>
          </p:txBody>
        </p:sp>
        <p:sp>
          <p:nvSpPr>
            <p:cNvPr id="186" name="Shape 186"/>
            <p:cNvSpPr/>
            <p:nvPr/>
          </p:nvSpPr>
          <p:spPr>
            <a:xfrm>
              <a:off x="4088875" y="2822200"/>
              <a:ext cx="1481875" cy="1461675"/>
            </a:xfrm>
            <a:custGeom>
              <a:avLst/>
              <a:gdLst/>
              <a:ahLst/>
              <a:cxnLst/>
              <a:rect l="0" t="0" r="0" b="0"/>
              <a:pathLst>
                <a:path w="59275" h="58467" extrusionOk="0">
                  <a:moveTo>
                    <a:pt x="807" y="0"/>
                  </a:moveTo>
                  <a:lnTo>
                    <a:pt x="1" y="1479"/>
                  </a:lnTo>
                  <a:lnTo>
                    <a:pt x="3227" y="6989"/>
                  </a:lnTo>
                  <a:lnTo>
                    <a:pt x="54705" y="58467"/>
                  </a:lnTo>
                  <a:lnTo>
                    <a:pt x="59274" y="58467"/>
                  </a:lnTo>
                  <a:lnTo>
                    <a:pt x="807" y="0"/>
                  </a:lnTo>
                  <a:close/>
                </a:path>
              </a:pathLst>
            </a:custGeom>
            <a:solidFill>
              <a:srgbClr val="07D8CB"/>
            </a:solidFill>
            <a:ln>
              <a:noFill/>
            </a:ln>
          </p:spPr>
          <p:txBody>
            <a:bodyPr lIns="91425" tIns="91425" rIns="91425" bIns="91425" anchor="ctr" anchorCtr="0">
              <a:noAutofit/>
            </a:bodyPr>
            <a:lstStyle/>
            <a:p>
              <a:pPr lvl="0">
                <a:spcBef>
                  <a:spcPts val="0"/>
                </a:spcBef>
                <a:buNone/>
              </a:pPr>
              <a:endParaRPr/>
            </a:p>
          </p:txBody>
        </p:sp>
        <p:sp>
          <p:nvSpPr>
            <p:cNvPr id="187" name="Shape 187"/>
            <p:cNvSpPr/>
            <p:nvPr/>
          </p:nvSpPr>
          <p:spPr>
            <a:xfrm>
              <a:off x="4102325" y="2761700"/>
              <a:ext cx="1565875" cy="1522175"/>
            </a:xfrm>
            <a:custGeom>
              <a:avLst/>
              <a:gdLst/>
              <a:ahLst/>
              <a:cxnLst/>
              <a:rect l="0" t="0" r="0" b="0"/>
              <a:pathLst>
                <a:path w="62635" h="60887" extrusionOk="0">
                  <a:moveTo>
                    <a:pt x="1748" y="1"/>
                  </a:moveTo>
                  <a:lnTo>
                    <a:pt x="0" y="2823"/>
                  </a:lnTo>
                  <a:lnTo>
                    <a:pt x="58064" y="60887"/>
                  </a:lnTo>
                  <a:lnTo>
                    <a:pt x="62634" y="60887"/>
                  </a:lnTo>
                  <a:lnTo>
                    <a:pt x="1748" y="1"/>
                  </a:lnTo>
                  <a:close/>
                </a:path>
              </a:pathLst>
            </a:custGeom>
            <a:solidFill>
              <a:srgbClr val="08D6CB"/>
            </a:solidFill>
            <a:ln>
              <a:noFill/>
            </a:ln>
          </p:spPr>
          <p:txBody>
            <a:bodyPr lIns="91425" tIns="91425" rIns="91425" bIns="91425" anchor="ctr" anchorCtr="0">
              <a:noAutofit/>
            </a:bodyPr>
            <a:lstStyle/>
            <a:p>
              <a:pPr lvl="0">
                <a:spcBef>
                  <a:spcPts val="0"/>
                </a:spcBef>
                <a:buNone/>
              </a:pPr>
              <a:endParaRPr/>
            </a:p>
          </p:txBody>
        </p:sp>
        <p:sp>
          <p:nvSpPr>
            <p:cNvPr id="188" name="Shape 188"/>
            <p:cNvSpPr/>
            <p:nvPr/>
          </p:nvSpPr>
          <p:spPr>
            <a:xfrm>
              <a:off x="4139275" y="2697875"/>
              <a:ext cx="1626375" cy="1586000"/>
            </a:xfrm>
            <a:custGeom>
              <a:avLst/>
              <a:gdLst/>
              <a:ahLst/>
              <a:cxnLst/>
              <a:rect l="0" t="0" r="0" b="0"/>
              <a:pathLst>
                <a:path w="65055" h="63440" extrusionOk="0">
                  <a:moveTo>
                    <a:pt x="1614" y="0"/>
                  </a:moveTo>
                  <a:lnTo>
                    <a:pt x="1" y="2957"/>
                  </a:lnTo>
                  <a:lnTo>
                    <a:pt x="60484" y="63440"/>
                  </a:lnTo>
                  <a:lnTo>
                    <a:pt x="65054" y="63440"/>
                  </a:lnTo>
                  <a:lnTo>
                    <a:pt x="1614" y="0"/>
                  </a:lnTo>
                  <a:close/>
                </a:path>
              </a:pathLst>
            </a:custGeom>
            <a:solidFill>
              <a:srgbClr val="09D4CC"/>
            </a:solidFill>
            <a:ln>
              <a:noFill/>
            </a:ln>
          </p:spPr>
          <p:txBody>
            <a:bodyPr lIns="91425" tIns="91425" rIns="91425" bIns="91425" anchor="ctr" anchorCtr="0">
              <a:noAutofit/>
            </a:bodyPr>
            <a:lstStyle/>
            <a:p>
              <a:pPr lvl="0">
                <a:spcBef>
                  <a:spcPts val="0"/>
                </a:spcBef>
                <a:buNone/>
              </a:pPr>
              <a:endParaRPr/>
            </a:p>
          </p:txBody>
        </p:sp>
        <p:sp>
          <p:nvSpPr>
            <p:cNvPr id="189" name="Shape 189"/>
            <p:cNvSpPr/>
            <p:nvPr/>
          </p:nvSpPr>
          <p:spPr>
            <a:xfrm>
              <a:off x="4172900" y="2637375"/>
              <a:ext cx="1690175" cy="1646500"/>
            </a:xfrm>
            <a:custGeom>
              <a:avLst/>
              <a:gdLst/>
              <a:ahLst/>
              <a:cxnLst/>
              <a:rect l="0" t="0" r="0" b="0"/>
              <a:pathLst>
                <a:path w="67607" h="65860" extrusionOk="0">
                  <a:moveTo>
                    <a:pt x="1747" y="1"/>
                  </a:moveTo>
                  <a:lnTo>
                    <a:pt x="0" y="2958"/>
                  </a:lnTo>
                  <a:lnTo>
                    <a:pt x="62903" y="65860"/>
                  </a:lnTo>
                  <a:lnTo>
                    <a:pt x="67607" y="65860"/>
                  </a:lnTo>
                  <a:lnTo>
                    <a:pt x="1747" y="1"/>
                  </a:lnTo>
                  <a:close/>
                </a:path>
              </a:pathLst>
            </a:custGeom>
            <a:solidFill>
              <a:srgbClr val="0AD3CC"/>
            </a:solidFill>
            <a:ln>
              <a:noFill/>
            </a:ln>
          </p:spPr>
          <p:txBody>
            <a:bodyPr lIns="91425" tIns="91425" rIns="91425" bIns="91425" anchor="ctr" anchorCtr="0">
              <a:noAutofit/>
            </a:bodyPr>
            <a:lstStyle/>
            <a:p>
              <a:pPr lvl="0">
                <a:spcBef>
                  <a:spcPts val="0"/>
                </a:spcBef>
                <a:buNone/>
              </a:pPr>
              <a:endParaRPr/>
            </a:p>
          </p:txBody>
        </p:sp>
        <p:sp>
          <p:nvSpPr>
            <p:cNvPr id="190" name="Shape 190"/>
            <p:cNvSpPr/>
            <p:nvPr/>
          </p:nvSpPr>
          <p:spPr>
            <a:xfrm>
              <a:off x="4209850" y="2576900"/>
              <a:ext cx="1750675" cy="1706975"/>
            </a:xfrm>
            <a:custGeom>
              <a:avLst/>
              <a:gdLst/>
              <a:ahLst/>
              <a:cxnLst/>
              <a:rect l="0" t="0" r="0" b="0"/>
              <a:pathLst>
                <a:path w="70027" h="68279" extrusionOk="0">
                  <a:moveTo>
                    <a:pt x="1613" y="1"/>
                  </a:moveTo>
                  <a:lnTo>
                    <a:pt x="0" y="2823"/>
                  </a:lnTo>
                  <a:lnTo>
                    <a:pt x="65322" y="68279"/>
                  </a:lnTo>
                  <a:lnTo>
                    <a:pt x="70027" y="68279"/>
                  </a:lnTo>
                  <a:lnTo>
                    <a:pt x="1613" y="1"/>
                  </a:lnTo>
                  <a:close/>
                </a:path>
              </a:pathLst>
            </a:custGeom>
            <a:solidFill>
              <a:srgbClr val="0BD1CD"/>
            </a:solidFill>
            <a:ln>
              <a:noFill/>
            </a:ln>
          </p:spPr>
          <p:txBody>
            <a:bodyPr lIns="91425" tIns="91425" rIns="91425" bIns="91425" anchor="ctr" anchorCtr="0">
              <a:noAutofit/>
            </a:bodyPr>
            <a:lstStyle/>
            <a:p>
              <a:pPr lvl="0">
                <a:spcBef>
                  <a:spcPts val="0"/>
                </a:spcBef>
                <a:buNone/>
              </a:pPr>
              <a:endParaRPr/>
            </a:p>
          </p:txBody>
        </p:sp>
        <p:sp>
          <p:nvSpPr>
            <p:cNvPr id="191" name="Shape 191"/>
            <p:cNvSpPr/>
            <p:nvPr/>
          </p:nvSpPr>
          <p:spPr>
            <a:xfrm>
              <a:off x="4243450" y="2513050"/>
              <a:ext cx="1814525" cy="1770825"/>
            </a:xfrm>
            <a:custGeom>
              <a:avLst/>
              <a:gdLst/>
              <a:ahLst/>
              <a:cxnLst/>
              <a:rect l="0" t="0" r="0" b="0"/>
              <a:pathLst>
                <a:path w="72581" h="70833" extrusionOk="0">
                  <a:moveTo>
                    <a:pt x="1748" y="1"/>
                  </a:moveTo>
                  <a:lnTo>
                    <a:pt x="1" y="2958"/>
                  </a:lnTo>
                  <a:lnTo>
                    <a:pt x="67876" y="70833"/>
                  </a:lnTo>
                  <a:lnTo>
                    <a:pt x="72581" y="70833"/>
                  </a:lnTo>
                  <a:lnTo>
                    <a:pt x="1748" y="1"/>
                  </a:lnTo>
                  <a:close/>
                </a:path>
              </a:pathLst>
            </a:custGeom>
            <a:solidFill>
              <a:srgbClr val="0CCFCD"/>
            </a:solidFill>
            <a:ln>
              <a:noFill/>
            </a:ln>
          </p:spPr>
          <p:txBody>
            <a:bodyPr lIns="91425" tIns="91425" rIns="91425" bIns="91425" anchor="ctr" anchorCtr="0">
              <a:noAutofit/>
            </a:bodyPr>
            <a:lstStyle/>
            <a:p>
              <a:pPr lvl="0">
                <a:spcBef>
                  <a:spcPts val="0"/>
                </a:spcBef>
                <a:buNone/>
              </a:pPr>
              <a:endParaRPr/>
            </a:p>
          </p:txBody>
        </p:sp>
        <p:sp>
          <p:nvSpPr>
            <p:cNvPr id="192" name="Shape 192"/>
            <p:cNvSpPr/>
            <p:nvPr/>
          </p:nvSpPr>
          <p:spPr>
            <a:xfrm>
              <a:off x="4280425" y="2452575"/>
              <a:ext cx="1875000" cy="1831300"/>
            </a:xfrm>
            <a:custGeom>
              <a:avLst/>
              <a:gdLst/>
              <a:ahLst/>
              <a:cxnLst/>
              <a:rect l="0" t="0" r="0" b="0"/>
              <a:pathLst>
                <a:path w="75000" h="73252" extrusionOk="0">
                  <a:moveTo>
                    <a:pt x="1613" y="1"/>
                  </a:moveTo>
                  <a:lnTo>
                    <a:pt x="0" y="2957"/>
                  </a:lnTo>
                  <a:lnTo>
                    <a:pt x="70295" y="73252"/>
                  </a:lnTo>
                  <a:lnTo>
                    <a:pt x="74999" y="73252"/>
                  </a:lnTo>
                  <a:lnTo>
                    <a:pt x="1613" y="1"/>
                  </a:lnTo>
                  <a:close/>
                </a:path>
              </a:pathLst>
            </a:custGeom>
            <a:solidFill>
              <a:srgbClr val="0DCDCE"/>
            </a:solidFill>
            <a:ln>
              <a:noFill/>
            </a:ln>
          </p:spPr>
          <p:txBody>
            <a:bodyPr lIns="91425" tIns="91425" rIns="91425" bIns="91425" anchor="ctr" anchorCtr="0">
              <a:noAutofit/>
            </a:bodyPr>
            <a:lstStyle/>
            <a:p>
              <a:pPr lvl="0">
                <a:spcBef>
                  <a:spcPts val="0"/>
                </a:spcBef>
                <a:buNone/>
              </a:pPr>
              <a:endParaRPr/>
            </a:p>
          </p:txBody>
        </p:sp>
        <p:sp>
          <p:nvSpPr>
            <p:cNvPr id="193" name="Shape 193"/>
            <p:cNvSpPr/>
            <p:nvPr/>
          </p:nvSpPr>
          <p:spPr>
            <a:xfrm>
              <a:off x="4314025" y="2392100"/>
              <a:ext cx="1935475" cy="1891775"/>
            </a:xfrm>
            <a:custGeom>
              <a:avLst/>
              <a:gdLst/>
              <a:ahLst/>
              <a:cxnLst/>
              <a:rect l="0" t="0" r="0" b="0"/>
              <a:pathLst>
                <a:path w="77419" h="75671" extrusionOk="0">
                  <a:moveTo>
                    <a:pt x="1747" y="0"/>
                  </a:moveTo>
                  <a:lnTo>
                    <a:pt x="0" y="2957"/>
                  </a:lnTo>
                  <a:lnTo>
                    <a:pt x="72849" y="75671"/>
                  </a:lnTo>
                  <a:lnTo>
                    <a:pt x="77419" y="75671"/>
                  </a:lnTo>
                  <a:lnTo>
                    <a:pt x="1747" y="0"/>
                  </a:lnTo>
                  <a:close/>
                </a:path>
              </a:pathLst>
            </a:custGeom>
            <a:solidFill>
              <a:srgbClr val="0ECCCF"/>
            </a:solidFill>
            <a:ln>
              <a:noFill/>
            </a:ln>
          </p:spPr>
          <p:txBody>
            <a:bodyPr lIns="91425" tIns="91425" rIns="91425" bIns="91425" anchor="ctr" anchorCtr="0">
              <a:noAutofit/>
            </a:bodyPr>
            <a:lstStyle/>
            <a:p>
              <a:pPr lvl="0">
                <a:spcBef>
                  <a:spcPts val="0"/>
                </a:spcBef>
                <a:buNone/>
              </a:pPr>
              <a:endParaRPr/>
            </a:p>
          </p:txBody>
        </p:sp>
        <p:sp>
          <p:nvSpPr>
            <p:cNvPr id="194" name="Shape 194"/>
            <p:cNvSpPr/>
            <p:nvPr/>
          </p:nvSpPr>
          <p:spPr>
            <a:xfrm>
              <a:off x="4350975" y="2328250"/>
              <a:ext cx="1995975" cy="1955625"/>
            </a:xfrm>
            <a:custGeom>
              <a:avLst/>
              <a:gdLst/>
              <a:ahLst/>
              <a:cxnLst/>
              <a:rect l="0" t="0" r="0" b="0"/>
              <a:pathLst>
                <a:path w="79839" h="78225" extrusionOk="0">
                  <a:moveTo>
                    <a:pt x="1748" y="1"/>
                  </a:moveTo>
                  <a:lnTo>
                    <a:pt x="1" y="2957"/>
                  </a:lnTo>
                  <a:lnTo>
                    <a:pt x="75269" y="78225"/>
                  </a:lnTo>
                  <a:lnTo>
                    <a:pt x="79839" y="78225"/>
                  </a:lnTo>
                  <a:lnTo>
                    <a:pt x="1748" y="1"/>
                  </a:lnTo>
                  <a:close/>
                </a:path>
              </a:pathLst>
            </a:custGeom>
            <a:solidFill>
              <a:srgbClr val="10CACF"/>
            </a:solidFill>
            <a:ln>
              <a:noFill/>
            </a:ln>
          </p:spPr>
          <p:txBody>
            <a:bodyPr lIns="91425" tIns="91425" rIns="91425" bIns="91425" anchor="ctr" anchorCtr="0">
              <a:noAutofit/>
            </a:bodyPr>
            <a:lstStyle/>
            <a:p>
              <a:pPr lvl="0">
                <a:spcBef>
                  <a:spcPts val="0"/>
                </a:spcBef>
                <a:buNone/>
              </a:pPr>
              <a:endParaRPr/>
            </a:p>
          </p:txBody>
        </p:sp>
        <p:sp>
          <p:nvSpPr>
            <p:cNvPr id="195" name="Shape 195"/>
            <p:cNvSpPr/>
            <p:nvPr/>
          </p:nvSpPr>
          <p:spPr>
            <a:xfrm>
              <a:off x="4384575" y="2267775"/>
              <a:ext cx="2059825" cy="2016100"/>
            </a:xfrm>
            <a:custGeom>
              <a:avLst/>
              <a:gdLst/>
              <a:ahLst/>
              <a:cxnLst/>
              <a:rect l="0" t="0" r="0" b="0"/>
              <a:pathLst>
                <a:path w="82393" h="80644" extrusionOk="0">
                  <a:moveTo>
                    <a:pt x="1748" y="0"/>
                  </a:moveTo>
                  <a:lnTo>
                    <a:pt x="1" y="2957"/>
                  </a:lnTo>
                  <a:lnTo>
                    <a:pt x="77823" y="80644"/>
                  </a:lnTo>
                  <a:lnTo>
                    <a:pt x="82392" y="80644"/>
                  </a:lnTo>
                  <a:lnTo>
                    <a:pt x="1748" y="0"/>
                  </a:lnTo>
                  <a:close/>
                </a:path>
              </a:pathLst>
            </a:custGeom>
            <a:solidFill>
              <a:srgbClr val="11C8D0"/>
            </a:solidFill>
            <a:ln>
              <a:noFill/>
            </a:ln>
          </p:spPr>
          <p:txBody>
            <a:bodyPr lIns="91425" tIns="91425" rIns="91425" bIns="91425" anchor="ctr" anchorCtr="0">
              <a:noAutofit/>
            </a:bodyPr>
            <a:lstStyle/>
            <a:p>
              <a:pPr lvl="0">
                <a:spcBef>
                  <a:spcPts val="0"/>
                </a:spcBef>
                <a:buNone/>
              </a:pPr>
              <a:endParaRPr/>
            </a:p>
          </p:txBody>
        </p:sp>
        <p:sp>
          <p:nvSpPr>
            <p:cNvPr id="196" name="Shape 196"/>
            <p:cNvSpPr/>
            <p:nvPr/>
          </p:nvSpPr>
          <p:spPr>
            <a:xfrm>
              <a:off x="4421550" y="2207275"/>
              <a:ext cx="2120300" cy="2076600"/>
            </a:xfrm>
            <a:custGeom>
              <a:avLst/>
              <a:gdLst/>
              <a:ahLst/>
              <a:cxnLst/>
              <a:rect l="0" t="0" r="0" b="0"/>
              <a:pathLst>
                <a:path w="84812" h="83064" extrusionOk="0">
                  <a:moveTo>
                    <a:pt x="1747" y="1"/>
                  </a:moveTo>
                  <a:lnTo>
                    <a:pt x="0" y="2958"/>
                  </a:lnTo>
                  <a:lnTo>
                    <a:pt x="80107" y="83064"/>
                  </a:lnTo>
                  <a:lnTo>
                    <a:pt x="84811" y="83064"/>
                  </a:lnTo>
                  <a:lnTo>
                    <a:pt x="1747" y="1"/>
                  </a:lnTo>
                  <a:close/>
                </a:path>
              </a:pathLst>
            </a:custGeom>
            <a:solidFill>
              <a:srgbClr val="12C7D0"/>
            </a:solidFill>
            <a:ln>
              <a:noFill/>
            </a:ln>
          </p:spPr>
          <p:txBody>
            <a:bodyPr lIns="91425" tIns="91425" rIns="91425" bIns="91425" anchor="ctr" anchorCtr="0">
              <a:noAutofit/>
            </a:bodyPr>
            <a:lstStyle/>
            <a:p>
              <a:pPr lvl="0">
                <a:spcBef>
                  <a:spcPts val="0"/>
                </a:spcBef>
                <a:buNone/>
              </a:pPr>
              <a:endParaRPr/>
            </a:p>
          </p:txBody>
        </p:sp>
        <p:sp>
          <p:nvSpPr>
            <p:cNvPr id="197" name="Shape 197"/>
            <p:cNvSpPr/>
            <p:nvPr/>
          </p:nvSpPr>
          <p:spPr>
            <a:xfrm>
              <a:off x="4458500" y="2146800"/>
              <a:ext cx="2130375" cy="2137075"/>
            </a:xfrm>
            <a:custGeom>
              <a:avLst/>
              <a:gdLst/>
              <a:ahLst/>
              <a:cxnLst/>
              <a:rect l="0" t="0" r="0" b="0"/>
              <a:pathLst>
                <a:path w="85215" h="85483" extrusionOk="0">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lIns="91425" tIns="91425" rIns="91425" bIns="91425" anchor="ctr" anchorCtr="0">
              <a:noAutofit/>
            </a:bodyPr>
            <a:lstStyle/>
            <a:p>
              <a:pPr lvl="0">
                <a:spcBef>
                  <a:spcPts val="0"/>
                </a:spcBef>
                <a:buNone/>
              </a:pPr>
              <a:endParaRPr/>
            </a:p>
          </p:txBody>
        </p:sp>
        <p:sp>
          <p:nvSpPr>
            <p:cNvPr id="198" name="Shape 198"/>
            <p:cNvSpPr/>
            <p:nvPr/>
          </p:nvSpPr>
          <p:spPr>
            <a:xfrm>
              <a:off x="4492100" y="2082950"/>
              <a:ext cx="2133750" cy="2163975"/>
            </a:xfrm>
            <a:custGeom>
              <a:avLst/>
              <a:gdLst/>
              <a:ahLst/>
              <a:cxnLst/>
              <a:rect l="0" t="0" r="0" b="0"/>
              <a:pathLst>
                <a:path w="85350" h="86559" extrusionOk="0">
                  <a:moveTo>
                    <a:pt x="1748" y="1"/>
                  </a:moveTo>
                  <a:lnTo>
                    <a:pt x="1" y="2958"/>
                  </a:lnTo>
                  <a:lnTo>
                    <a:pt x="83602" y="86559"/>
                  </a:lnTo>
                  <a:lnTo>
                    <a:pt x="85349" y="83602"/>
                  </a:lnTo>
                  <a:lnTo>
                    <a:pt x="1748" y="1"/>
                  </a:lnTo>
                  <a:close/>
                </a:path>
              </a:pathLst>
            </a:custGeom>
            <a:solidFill>
              <a:srgbClr val="14C3D2"/>
            </a:solidFill>
            <a:ln>
              <a:noFill/>
            </a:ln>
          </p:spPr>
          <p:txBody>
            <a:bodyPr lIns="91425" tIns="91425" rIns="91425" bIns="91425" anchor="ctr" anchorCtr="0">
              <a:noAutofit/>
            </a:bodyPr>
            <a:lstStyle/>
            <a:p>
              <a:pPr lvl="0">
                <a:spcBef>
                  <a:spcPts val="0"/>
                </a:spcBef>
                <a:buNone/>
              </a:pPr>
              <a:endParaRPr/>
            </a:p>
          </p:txBody>
        </p:sp>
        <p:sp>
          <p:nvSpPr>
            <p:cNvPr id="199" name="Shape 199"/>
            <p:cNvSpPr/>
            <p:nvPr/>
          </p:nvSpPr>
          <p:spPr>
            <a:xfrm>
              <a:off x="4529075" y="2022475"/>
              <a:ext cx="2130375" cy="2163975"/>
            </a:xfrm>
            <a:custGeom>
              <a:avLst/>
              <a:gdLst/>
              <a:ahLst/>
              <a:cxnLst/>
              <a:rect l="0" t="0" r="0" b="0"/>
              <a:pathLst>
                <a:path w="85215" h="86559" extrusionOk="0">
                  <a:moveTo>
                    <a:pt x="1613" y="1"/>
                  </a:moveTo>
                  <a:lnTo>
                    <a:pt x="0" y="2957"/>
                  </a:lnTo>
                  <a:lnTo>
                    <a:pt x="83467" y="86558"/>
                  </a:lnTo>
                  <a:lnTo>
                    <a:pt x="85214" y="83601"/>
                  </a:lnTo>
                  <a:lnTo>
                    <a:pt x="1613" y="1"/>
                  </a:lnTo>
                  <a:close/>
                </a:path>
              </a:pathLst>
            </a:custGeom>
            <a:solidFill>
              <a:srgbClr val="15C1D2"/>
            </a:solidFill>
            <a:ln>
              <a:noFill/>
            </a:ln>
          </p:spPr>
          <p:txBody>
            <a:bodyPr lIns="91425" tIns="91425" rIns="91425" bIns="91425" anchor="ctr" anchorCtr="0">
              <a:noAutofit/>
            </a:bodyPr>
            <a:lstStyle/>
            <a:p>
              <a:pPr lvl="0">
                <a:spcBef>
                  <a:spcPts val="0"/>
                </a:spcBef>
                <a:buNone/>
              </a:pPr>
              <a:endParaRPr/>
            </a:p>
          </p:txBody>
        </p:sp>
        <p:sp>
          <p:nvSpPr>
            <p:cNvPr id="200" name="Shape 200"/>
            <p:cNvSpPr/>
            <p:nvPr/>
          </p:nvSpPr>
          <p:spPr>
            <a:xfrm>
              <a:off x="4562675" y="1962000"/>
              <a:ext cx="2133725" cy="2160600"/>
            </a:xfrm>
            <a:custGeom>
              <a:avLst/>
              <a:gdLst/>
              <a:ahLst/>
              <a:cxnLst/>
              <a:rect l="0" t="0" r="0" b="0"/>
              <a:pathLst>
                <a:path w="85349" h="86424" extrusionOk="0">
                  <a:moveTo>
                    <a:pt x="1748" y="0"/>
                  </a:moveTo>
                  <a:lnTo>
                    <a:pt x="0" y="2957"/>
                  </a:lnTo>
                  <a:lnTo>
                    <a:pt x="83602" y="86424"/>
                  </a:lnTo>
                  <a:lnTo>
                    <a:pt x="85349" y="83467"/>
                  </a:lnTo>
                  <a:lnTo>
                    <a:pt x="1748" y="0"/>
                  </a:lnTo>
                  <a:close/>
                </a:path>
              </a:pathLst>
            </a:custGeom>
            <a:solidFill>
              <a:srgbClr val="16C0D3"/>
            </a:solidFill>
            <a:ln>
              <a:noFill/>
            </a:ln>
          </p:spPr>
          <p:txBody>
            <a:bodyPr lIns="91425" tIns="91425" rIns="91425" bIns="91425" anchor="ctr" anchorCtr="0">
              <a:noAutofit/>
            </a:bodyPr>
            <a:lstStyle/>
            <a:p>
              <a:pPr lvl="0">
                <a:spcBef>
                  <a:spcPts val="0"/>
                </a:spcBef>
                <a:buNone/>
              </a:pPr>
              <a:endParaRPr/>
            </a:p>
          </p:txBody>
        </p:sp>
        <p:sp>
          <p:nvSpPr>
            <p:cNvPr id="201" name="Shape 201"/>
            <p:cNvSpPr/>
            <p:nvPr/>
          </p:nvSpPr>
          <p:spPr>
            <a:xfrm>
              <a:off x="4599625" y="1898150"/>
              <a:ext cx="2130375" cy="2163975"/>
            </a:xfrm>
            <a:custGeom>
              <a:avLst/>
              <a:gdLst/>
              <a:ahLst/>
              <a:cxnLst/>
              <a:rect l="0" t="0" r="0" b="0"/>
              <a:pathLst>
                <a:path w="85215" h="86559" extrusionOk="0">
                  <a:moveTo>
                    <a:pt x="1614" y="0"/>
                  </a:moveTo>
                  <a:lnTo>
                    <a:pt x="1" y="2957"/>
                  </a:lnTo>
                  <a:lnTo>
                    <a:pt x="83602" y="86558"/>
                  </a:lnTo>
                  <a:lnTo>
                    <a:pt x="85215" y="83601"/>
                  </a:lnTo>
                  <a:lnTo>
                    <a:pt x="1614" y="0"/>
                  </a:lnTo>
                  <a:close/>
                </a:path>
              </a:pathLst>
            </a:custGeom>
            <a:solidFill>
              <a:srgbClr val="17BED3"/>
            </a:solidFill>
            <a:ln>
              <a:noFill/>
            </a:ln>
          </p:spPr>
          <p:txBody>
            <a:bodyPr lIns="91425" tIns="91425" rIns="91425" bIns="91425" anchor="ctr" anchorCtr="0">
              <a:noAutofit/>
            </a:bodyPr>
            <a:lstStyle/>
            <a:p>
              <a:pPr lvl="0">
                <a:spcBef>
                  <a:spcPts val="0"/>
                </a:spcBef>
                <a:buNone/>
              </a:pPr>
              <a:endParaRPr/>
            </a:p>
          </p:txBody>
        </p:sp>
        <p:sp>
          <p:nvSpPr>
            <p:cNvPr id="202" name="Shape 202"/>
            <p:cNvSpPr/>
            <p:nvPr/>
          </p:nvSpPr>
          <p:spPr>
            <a:xfrm>
              <a:off x="4633225" y="1837675"/>
              <a:ext cx="2133750" cy="2163950"/>
            </a:xfrm>
            <a:custGeom>
              <a:avLst/>
              <a:gdLst/>
              <a:ahLst/>
              <a:cxnLst/>
              <a:rect l="0" t="0" r="0" b="0"/>
              <a:pathLst>
                <a:path w="85350" h="86558" extrusionOk="0">
                  <a:moveTo>
                    <a:pt x="1748" y="0"/>
                  </a:moveTo>
                  <a:lnTo>
                    <a:pt x="1" y="2957"/>
                  </a:lnTo>
                  <a:lnTo>
                    <a:pt x="83602" y="86558"/>
                  </a:lnTo>
                  <a:lnTo>
                    <a:pt x="85349" y="83601"/>
                  </a:lnTo>
                  <a:lnTo>
                    <a:pt x="1748" y="0"/>
                  </a:lnTo>
                  <a:close/>
                </a:path>
              </a:pathLst>
            </a:custGeom>
            <a:solidFill>
              <a:srgbClr val="18BCD4"/>
            </a:solidFill>
            <a:ln>
              <a:noFill/>
            </a:ln>
          </p:spPr>
          <p:txBody>
            <a:bodyPr lIns="91425" tIns="91425" rIns="91425" bIns="91425" anchor="ctr" anchorCtr="0">
              <a:noAutofit/>
            </a:bodyPr>
            <a:lstStyle/>
            <a:p>
              <a:pPr lvl="0">
                <a:spcBef>
                  <a:spcPts val="0"/>
                </a:spcBef>
                <a:buNone/>
              </a:pPr>
              <a:endParaRPr/>
            </a:p>
          </p:txBody>
        </p:sp>
        <p:sp>
          <p:nvSpPr>
            <p:cNvPr id="203" name="Shape 203"/>
            <p:cNvSpPr/>
            <p:nvPr/>
          </p:nvSpPr>
          <p:spPr>
            <a:xfrm>
              <a:off x="4670200" y="1777175"/>
              <a:ext cx="2130375" cy="2160625"/>
            </a:xfrm>
            <a:custGeom>
              <a:avLst/>
              <a:gdLst/>
              <a:ahLst/>
              <a:cxnLst/>
              <a:rect l="0" t="0" r="0" b="0"/>
              <a:pathLst>
                <a:path w="85215" h="86425" extrusionOk="0">
                  <a:moveTo>
                    <a:pt x="1748" y="1"/>
                  </a:moveTo>
                  <a:lnTo>
                    <a:pt x="0" y="2958"/>
                  </a:lnTo>
                  <a:lnTo>
                    <a:pt x="83602" y="86424"/>
                  </a:lnTo>
                  <a:lnTo>
                    <a:pt x="85215" y="83467"/>
                  </a:lnTo>
                  <a:lnTo>
                    <a:pt x="1748" y="1"/>
                  </a:lnTo>
                  <a:close/>
                </a:path>
              </a:pathLst>
            </a:custGeom>
            <a:solidFill>
              <a:srgbClr val="19BBD5"/>
            </a:solidFill>
            <a:ln>
              <a:noFill/>
            </a:ln>
          </p:spPr>
          <p:txBody>
            <a:bodyPr lIns="91425" tIns="91425" rIns="91425" bIns="91425" anchor="ctr" anchorCtr="0">
              <a:noAutofit/>
            </a:bodyPr>
            <a:lstStyle/>
            <a:p>
              <a:pPr lvl="0">
                <a:spcBef>
                  <a:spcPts val="0"/>
                </a:spcBef>
                <a:buNone/>
              </a:pPr>
              <a:endParaRPr/>
            </a:p>
          </p:txBody>
        </p:sp>
        <p:sp>
          <p:nvSpPr>
            <p:cNvPr id="204" name="Shape 204"/>
            <p:cNvSpPr/>
            <p:nvPr/>
          </p:nvSpPr>
          <p:spPr>
            <a:xfrm>
              <a:off x="4707150" y="1713350"/>
              <a:ext cx="2130375" cy="2163950"/>
            </a:xfrm>
            <a:custGeom>
              <a:avLst/>
              <a:gdLst/>
              <a:ahLst/>
              <a:cxnLst/>
              <a:rect l="0" t="0" r="0" b="0"/>
              <a:pathLst>
                <a:path w="85215" h="86558" extrusionOk="0">
                  <a:moveTo>
                    <a:pt x="1614" y="0"/>
                  </a:moveTo>
                  <a:lnTo>
                    <a:pt x="1" y="2957"/>
                  </a:lnTo>
                  <a:lnTo>
                    <a:pt x="83468" y="86558"/>
                  </a:lnTo>
                  <a:lnTo>
                    <a:pt x="85215" y="83601"/>
                  </a:lnTo>
                  <a:lnTo>
                    <a:pt x="1614" y="0"/>
                  </a:lnTo>
                  <a:close/>
                </a:path>
              </a:pathLst>
            </a:custGeom>
            <a:solidFill>
              <a:srgbClr val="1BB9D5"/>
            </a:solidFill>
            <a:ln>
              <a:noFill/>
            </a:ln>
          </p:spPr>
          <p:txBody>
            <a:bodyPr lIns="91425" tIns="91425" rIns="91425" bIns="91425" anchor="ctr" anchorCtr="0">
              <a:noAutofit/>
            </a:bodyPr>
            <a:lstStyle/>
            <a:p>
              <a:pPr lvl="0">
                <a:spcBef>
                  <a:spcPts val="0"/>
                </a:spcBef>
                <a:buNone/>
              </a:pPr>
              <a:endParaRPr/>
            </a:p>
          </p:txBody>
        </p:sp>
        <p:sp>
          <p:nvSpPr>
            <p:cNvPr id="205" name="Shape 205"/>
            <p:cNvSpPr/>
            <p:nvPr/>
          </p:nvSpPr>
          <p:spPr>
            <a:xfrm>
              <a:off x="4740750" y="1652850"/>
              <a:ext cx="2130400" cy="2163975"/>
            </a:xfrm>
            <a:custGeom>
              <a:avLst/>
              <a:gdLst/>
              <a:ahLst/>
              <a:cxnLst/>
              <a:rect l="0" t="0" r="0" b="0"/>
              <a:pathLst>
                <a:path w="85216" h="86559" extrusionOk="0">
                  <a:moveTo>
                    <a:pt x="1748" y="1"/>
                  </a:moveTo>
                  <a:lnTo>
                    <a:pt x="1" y="2958"/>
                  </a:lnTo>
                  <a:lnTo>
                    <a:pt x="83602" y="86559"/>
                  </a:lnTo>
                  <a:lnTo>
                    <a:pt x="85215" y="83602"/>
                  </a:lnTo>
                  <a:lnTo>
                    <a:pt x="1748" y="1"/>
                  </a:lnTo>
                  <a:close/>
                </a:path>
              </a:pathLst>
            </a:custGeom>
            <a:solidFill>
              <a:srgbClr val="1CB7D6"/>
            </a:solidFill>
            <a:ln>
              <a:noFill/>
            </a:ln>
          </p:spPr>
          <p:txBody>
            <a:bodyPr lIns="91425" tIns="91425" rIns="91425" bIns="91425" anchor="ctr" anchorCtr="0">
              <a:noAutofit/>
            </a:bodyPr>
            <a:lstStyle/>
            <a:p>
              <a:pPr lvl="0">
                <a:spcBef>
                  <a:spcPts val="0"/>
                </a:spcBef>
                <a:buNone/>
              </a:pPr>
              <a:endParaRPr/>
            </a:p>
          </p:txBody>
        </p:sp>
        <p:sp>
          <p:nvSpPr>
            <p:cNvPr id="206" name="Shape 206"/>
            <p:cNvSpPr/>
            <p:nvPr/>
          </p:nvSpPr>
          <p:spPr>
            <a:xfrm>
              <a:off x="4777725" y="1592375"/>
              <a:ext cx="2130375" cy="2160600"/>
            </a:xfrm>
            <a:custGeom>
              <a:avLst/>
              <a:gdLst/>
              <a:ahLst/>
              <a:cxnLst/>
              <a:rect l="0" t="0" r="0" b="0"/>
              <a:pathLst>
                <a:path w="85215" h="86424" extrusionOk="0">
                  <a:moveTo>
                    <a:pt x="1613" y="1"/>
                  </a:moveTo>
                  <a:lnTo>
                    <a:pt x="0" y="2957"/>
                  </a:lnTo>
                  <a:lnTo>
                    <a:pt x="83467" y="86424"/>
                  </a:lnTo>
                  <a:lnTo>
                    <a:pt x="85215" y="83601"/>
                  </a:lnTo>
                  <a:lnTo>
                    <a:pt x="1613" y="1"/>
                  </a:lnTo>
                  <a:close/>
                </a:path>
              </a:pathLst>
            </a:custGeom>
            <a:solidFill>
              <a:srgbClr val="1DB5D6"/>
            </a:solidFill>
            <a:ln>
              <a:noFill/>
            </a:ln>
          </p:spPr>
          <p:txBody>
            <a:bodyPr lIns="91425" tIns="91425" rIns="91425" bIns="91425" anchor="ctr" anchorCtr="0">
              <a:noAutofit/>
            </a:bodyPr>
            <a:lstStyle/>
            <a:p>
              <a:pPr lvl="0">
                <a:spcBef>
                  <a:spcPts val="0"/>
                </a:spcBef>
                <a:buNone/>
              </a:pPr>
              <a:endParaRPr/>
            </a:p>
          </p:txBody>
        </p:sp>
        <p:sp>
          <p:nvSpPr>
            <p:cNvPr id="207" name="Shape 207"/>
            <p:cNvSpPr/>
            <p:nvPr/>
          </p:nvSpPr>
          <p:spPr>
            <a:xfrm>
              <a:off x="4811325" y="1531900"/>
              <a:ext cx="2133750" cy="2160600"/>
            </a:xfrm>
            <a:custGeom>
              <a:avLst/>
              <a:gdLst/>
              <a:ahLst/>
              <a:cxnLst/>
              <a:rect l="0" t="0" r="0" b="0"/>
              <a:pathLst>
                <a:path w="85350" h="86424" extrusionOk="0">
                  <a:moveTo>
                    <a:pt x="1748" y="0"/>
                  </a:moveTo>
                  <a:lnTo>
                    <a:pt x="0" y="2823"/>
                  </a:lnTo>
                  <a:lnTo>
                    <a:pt x="83602" y="86423"/>
                  </a:lnTo>
                  <a:lnTo>
                    <a:pt x="85349" y="83467"/>
                  </a:lnTo>
                  <a:lnTo>
                    <a:pt x="1748" y="0"/>
                  </a:lnTo>
                  <a:close/>
                </a:path>
              </a:pathLst>
            </a:custGeom>
            <a:solidFill>
              <a:srgbClr val="1EB4D7"/>
            </a:solidFill>
            <a:ln>
              <a:noFill/>
            </a:ln>
          </p:spPr>
          <p:txBody>
            <a:bodyPr lIns="91425" tIns="91425" rIns="91425" bIns="91425" anchor="ctr" anchorCtr="0">
              <a:noAutofit/>
            </a:bodyPr>
            <a:lstStyle/>
            <a:p>
              <a:pPr lvl="0">
                <a:spcBef>
                  <a:spcPts val="0"/>
                </a:spcBef>
                <a:buNone/>
              </a:pPr>
              <a:endParaRPr/>
            </a:p>
          </p:txBody>
        </p:sp>
        <p:sp>
          <p:nvSpPr>
            <p:cNvPr id="208" name="Shape 208"/>
            <p:cNvSpPr/>
            <p:nvPr/>
          </p:nvSpPr>
          <p:spPr>
            <a:xfrm>
              <a:off x="4848275" y="1468050"/>
              <a:ext cx="2130400" cy="2163975"/>
            </a:xfrm>
            <a:custGeom>
              <a:avLst/>
              <a:gdLst/>
              <a:ahLst/>
              <a:cxnLst/>
              <a:rect l="0" t="0" r="0" b="0"/>
              <a:pathLst>
                <a:path w="85216" h="86559" extrusionOk="0">
                  <a:moveTo>
                    <a:pt x="1614" y="0"/>
                  </a:moveTo>
                  <a:lnTo>
                    <a:pt x="1" y="2957"/>
                  </a:lnTo>
                  <a:lnTo>
                    <a:pt x="83602" y="86558"/>
                  </a:lnTo>
                  <a:lnTo>
                    <a:pt x="85215" y="83601"/>
                  </a:lnTo>
                  <a:lnTo>
                    <a:pt x="1614" y="0"/>
                  </a:lnTo>
                  <a:close/>
                </a:path>
              </a:pathLst>
            </a:custGeom>
            <a:solidFill>
              <a:srgbClr val="1FB2D7"/>
            </a:solidFill>
            <a:ln>
              <a:noFill/>
            </a:ln>
          </p:spPr>
          <p:txBody>
            <a:bodyPr lIns="91425" tIns="91425" rIns="91425" bIns="91425" anchor="ctr" anchorCtr="0">
              <a:noAutofit/>
            </a:bodyPr>
            <a:lstStyle/>
            <a:p>
              <a:pPr lvl="0">
                <a:spcBef>
                  <a:spcPts val="0"/>
                </a:spcBef>
                <a:buNone/>
              </a:pPr>
              <a:endParaRPr/>
            </a:p>
          </p:txBody>
        </p:sp>
        <p:sp>
          <p:nvSpPr>
            <p:cNvPr id="209" name="Shape 209"/>
            <p:cNvSpPr/>
            <p:nvPr/>
          </p:nvSpPr>
          <p:spPr>
            <a:xfrm>
              <a:off x="4881875" y="1431100"/>
              <a:ext cx="2133750" cy="2140425"/>
            </a:xfrm>
            <a:custGeom>
              <a:avLst/>
              <a:gdLst/>
              <a:ahLst/>
              <a:cxnLst/>
              <a:rect l="0" t="0" r="0" b="0"/>
              <a:pathLst>
                <a:path w="85350" h="85617" extrusionOk="0">
                  <a:moveTo>
                    <a:pt x="1211" y="0"/>
                  </a:moveTo>
                  <a:lnTo>
                    <a:pt x="1" y="2016"/>
                  </a:lnTo>
                  <a:lnTo>
                    <a:pt x="83602" y="85617"/>
                  </a:lnTo>
                  <a:lnTo>
                    <a:pt x="85350" y="82660"/>
                  </a:lnTo>
                  <a:lnTo>
                    <a:pt x="2689" y="0"/>
                  </a:lnTo>
                  <a:close/>
                </a:path>
              </a:pathLst>
            </a:custGeom>
            <a:solidFill>
              <a:srgbClr val="20B0D8"/>
            </a:solidFill>
            <a:ln>
              <a:noFill/>
            </a:ln>
          </p:spPr>
          <p:txBody>
            <a:bodyPr lIns="91425" tIns="91425" rIns="91425" bIns="91425" anchor="ctr" anchorCtr="0">
              <a:noAutofit/>
            </a:bodyPr>
            <a:lstStyle/>
            <a:p>
              <a:pPr lvl="0">
                <a:spcBef>
                  <a:spcPts val="0"/>
                </a:spcBef>
                <a:buNone/>
              </a:pPr>
              <a:endParaRPr/>
            </a:p>
          </p:txBody>
        </p:sp>
        <p:sp>
          <p:nvSpPr>
            <p:cNvPr id="210" name="Shape 210"/>
            <p:cNvSpPr/>
            <p:nvPr/>
          </p:nvSpPr>
          <p:spPr>
            <a:xfrm>
              <a:off x="4928925" y="1431100"/>
              <a:ext cx="2120300" cy="2076600"/>
            </a:xfrm>
            <a:custGeom>
              <a:avLst/>
              <a:gdLst/>
              <a:ahLst/>
              <a:cxnLst/>
              <a:rect l="0" t="0" r="0" b="0"/>
              <a:pathLst>
                <a:path w="84812" h="83064" extrusionOk="0">
                  <a:moveTo>
                    <a:pt x="1" y="0"/>
                  </a:moveTo>
                  <a:lnTo>
                    <a:pt x="83199" y="83063"/>
                  </a:lnTo>
                  <a:lnTo>
                    <a:pt x="84812" y="80106"/>
                  </a:lnTo>
                  <a:lnTo>
                    <a:pt x="4705" y="0"/>
                  </a:lnTo>
                  <a:close/>
                </a:path>
              </a:pathLst>
            </a:custGeom>
            <a:solidFill>
              <a:srgbClr val="21AED9"/>
            </a:solidFill>
            <a:ln>
              <a:noFill/>
            </a:ln>
          </p:spPr>
          <p:txBody>
            <a:bodyPr lIns="91425" tIns="91425" rIns="91425" bIns="91425" anchor="ctr" anchorCtr="0">
              <a:noAutofit/>
            </a:bodyPr>
            <a:lstStyle/>
            <a:p>
              <a:pPr lvl="0">
                <a:spcBef>
                  <a:spcPts val="0"/>
                </a:spcBef>
                <a:buNone/>
              </a:pPr>
              <a:endParaRPr/>
            </a:p>
          </p:txBody>
        </p:sp>
        <p:sp>
          <p:nvSpPr>
            <p:cNvPr id="211" name="Shape 211"/>
            <p:cNvSpPr/>
            <p:nvPr/>
          </p:nvSpPr>
          <p:spPr>
            <a:xfrm>
              <a:off x="5026375" y="1431100"/>
              <a:ext cx="2059825" cy="2016100"/>
            </a:xfrm>
            <a:custGeom>
              <a:avLst/>
              <a:gdLst/>
              <a:ahLst/>
              <a:cxnLst/>
              <a:rect l="0" t="0" r="0" b="0"/>
              <a:pathLst>
                <a:path w="82393" h="80644" extrusionOk="0">
                  <a:moveTo>
                    <a:pt x="0" y="0"/>
                  </a:moveTo>
                  <a:lnTo>
                    <a:pt x="80645" y="80644"/>
                  </a:lnTo>
                  <a:lnTo>
                    <a:pt x="82392" y="77687"/>
                  </a:lnTo>
                  <a:lnTo>
                    <a:pt x="4705" y="0"/>
                  </a:lnTo>
                  <a:close/>
                </a:path>
              </a:pathLst>
            </a:custGeom>
            <a:solidFill>
              <a:srgbClr val="22ADD9"/>
            </a:solidFill>
            <a:ln>
              <a:noFill/>
            </a:ln>
          </p:spPr>
          <p:txBody>
            <a:bodyPr lIns="91425" tIns="91425" rIns="91425" bIns="91425" anchor="ctr" anchorCtr="0">
              <a:noAutofit/>
            </a:bodyPr>
            <a:lstStyle/>
            <a:p>
              <a:pPr lvl="0">
                <a:spcBef>
                  <a:spcPts val="0"/>
                </a:spcBef>
                <a:buNone/>
              </a:pPr>
              <a:endParaRPr/>
            </a:p>
          </p:txBody>
        </p:sp>
        <p:sp>
          <p:nvSpPr>
            <p:cNvPr id="212" name="Shape 212"/>
            <p:cNvSpPr/>
            <p:nvPr/>
          </p:nvSpPr>
          <p:spPr>
            <a:xfrm>
              <a:off x="5123825" y="1431100"/>
              <a:ext cx="1995975" cy="1955625"/>
            </a:xfrm>
            <a:custGeom>
              <a:avLst/>
              <a:gdLst/>
              <a:ahLst/>
              <a:cxnLst/>
              <a:rect l="0" t="0" r="0" b="0"/>
              <a:pathLst>
                <a:path w="79839" h="78225" extrusionOk="0">
                  <a:moveTo>
                    <a:pt x="0" y="0"/>
                  </a:moveTo>
                  <a:lnTo>
                    <a:pt x="78225" y="78225"/>
                  </a:lnTo>
                  <a:lnTo>
                    <a:pt x="79838" y="75268"/>
                  </a:lnTo>
                  <a:lnTo>
                    <a:pt x="4705" y="0"/>
                  </a:lnTo>
                  <a:close/>
                </a:path>
              </a:pathLst>
            </a:custGeom>
            <a:solidFill>
              <a:srgbClr val="23ABDA"/>
            </a:solidFill>
            <a:ln>
              <a:noFill/>
            </a:ln>
          </p:spPr>
          <p:txBody>
            <a:bodyPr lIns="91425" tIns="91425" rIns="91425" bIns="91425" anchor="ctr" anchorCtr="0">
              <a:noAutofit/>
            </a:bodyPr>
            <a:lstStyle/>
            <a:p>
              <a:pPr lvl="0">
                <a:spcBef>
                  <a:spcPts val="0"/>
                </a:spcBef>
                <a:buNone/>
              </a:pPr>
              <a:endParaRPr/>
            </a:p>
          </p:txBody>
        </p:sp>
        <p:sp>
          <p:nvSpPr>
            <p:cNvPr id="213" name="Shape 213"/>
            <p:cNvSpPr/>
            <p:nvPr/>
          </p:nvSpPr>
          <p:spPr>
            <a:xfrm>
              <a:off x="5221275" y="1431100"/>
              <a:ext cx="1935475" cy="1891775"/>
            </a:xfrm>
            <a:custGeom>
              <a:avLst/>
              <a:gdLst/>
              <a:ahLst/>
              <a:cxnLst/>
              <a:rect l="0" t="0" r="0" b="0"/>
              <a:pathLst>
                <a:path w="77419" h="75671" extrusionOk="0">
                  <a:moveTo>
                    <a:pt x="0" y="0"/>
                  </a:moveTo>
                  <a:lnTo>
                    <a:pt x="75671" y="75671"/>
                  </a:lnTo>
                  <a:lnTo>
                    <a:pt x="77419" y="72714"/>
                  </a:lnTo>
                  <a:lnTo>
                    <a:pt x="4570" y="0"/>
                  </a:lnTo>
                  <a:close/>
                </a:path>
              </a:pathLst>
            </a:custGeom>
            <a:solidFill>
              <a:srgbClr val="25A9DA"/>
            </a:solidFill>
            <a:ln>
              <a:noFill/>
            </a:ln>
          </p:spPr>
          <p:txBody>
            <a:bodyPr lIns="91425" tIns="91425" rIns="91425" bIns="91425" anchor="ctr" anchorCtr="0">
              <a:noAutofit/>
            </a:bodyPr>
            <a:lstStyle/>
            <a:p>
              <a:pPr lvl="0">
                <a:spcBef>
                  <a:spcPts val="0"/>
                </a:spcBef>
                <a:buNone/>
              </a:pPr>
              <a:endParaRPr/>
            </a:p>
          </p:txBody>
        </p:sp>
        <p:sp>
          <p:nvSpPr>
            <p:cNvPr id="214" name="Shape 214"/>
            <p:cNvSpPr/>
            <p:nvPr/>
          </p:nvSpPr>
          <p:spPr>
            <a:xfrm>
              <a:off x="5318700" y="1431100"/>
              <a:ext cx="1875025" cy="1831300"/>
            </a:xfrm>
            <a:custGeom>
              <a:avLst/>
              <a:gdLst/>
              <a:ahLst/>
              <a:cxnLst/>
              <a:rect l="0" t="0" r="0" b="0"/>
              <a:pathLst>
                <a:path w="75001" h="73252" extrusionOk="0">
                  <a:moveTo>
                    <a:pt x="1" y="0"/>
                  </a:moveTo>
                  <a:lnTo>
                    <a:pt x="73253" y="73251"/>
                  </a:lnTo>
                  <a:lnTo>
                    <a:pt x="75000" y="70295"/>
                  </a:lnTo>
                  <a:lnTo>
                    <a:pt x="4571" y="0"/>
                  </a:lnTo>
                  <a:close/>
                </a:path>
              </a:pathLst>
            </a:custGeom>
            <a:solidFill>
              <a:srgbClr val="26A8DB"/>
            </a:solidFill>
            <a:ln>
              <a:noFill/>
            </a:ln>
          </p:spPr>
          <p:txBody>
            <a:bodyPr lIns="91425" tIns="91425" rIns="91425" bIns="91425" anchor="ctr" anchorCtr="0">
              <a:noAutofit/>
            </a:bodyPr>
            <a:lstStyle/>
            <a:p>
              <a:pPr lvl="0">
                <a:spcBef>
                  <a:spcPts val="0"/>
                </a:spcBef>
                <a:buNone/>
              </a:pPr>
              <a:endParaRPr/>
            </a:p>
          </p:txBody>
        </p:sp>
        <p:sp>
          <p:nvSpPr>
            <p:cNvPr id="215" name="Shape 215"/>
            <p:cNvSpPr/>
            <p:nvPr/>
          </p:nvSpPr>
          <p:spPr>
            <a:xfrm>
              <a:off x="5416150" y="1431100"/>
              <a:ext cx="1811175" cy="1770825"/>
            </a:xfrm>
            <a:custGeom>
              <a:avLst/>
              <a:gdLst/>
              <a:ahLst/>
              <a:cxnLst/>
              <a:rect l="0" t="0" r="0" b="0"/>
              <a:pathLst>
                <a:path w="72447" h="70833" extrusionOk="0">
                  <a:moveTo>
                    <a:pt x="1" y="0"/>
                  </a:moveTo>
                  <a:lnTo>
                    <a:pt x="70699" y="70832"/>
                  </a:lnTo>
                  <a:lnTo>
                    <a:pt x="72446" y="67875"/>
                  </a:lnTo>
                  <a:lnTo>
                    <a:pt x="4571" y="0"/>
                  </a:lnTo>
                  <a:close/>
                </a:path>
              </a:pathLst>
            </a:custGeom>
            <a:solidFill>
              <a:srgbClr val="27A6DC"/>
            </a:solidFill>
            <a:ln>
              <a:noFill/>
            </a:ln>
          </p:spPr>
          <p:txBody>
            <a:bodyPr lIns="91425" tIns="91425" rIns="91425" bIns="91425" anchor="ctr" anchorCtr="0">
              <a:noAutofit/>
            </a:bodyPr>
            <a:lstStyle/>
            <a:p>
              <a:pPr lvl="0">
                <a:spcBef>
                  <a:spcPts val="0"/>
                </a:spcBef>
                <a:buNone/>
              </a:pPr>
              <a:endParaRPr/>
            </a:p>
          </p:txBody>
        </p:sp>
        <p:sp>
          <p:nvSpPr>
            <p:cNvPr id="216" name="Shape 216"/>
            <p:cNvSpPr/>
            <p:nvPr/>
          </p:nvSpPr>
          <p:spPr>
            <a:xfrm>
              <a:off x="5510250" y="1431100"/>
              <a:ext cx="1754025" cy="1706975"/>
            </a:xfrm>
            <a:custGeom>
              <a:avLst/>
              <a:gdLst/>
              <a:ahLst/>
              <a:cxnLst/>
              <a:rect l="0" t="0" r="0" b="0"/>
              <a:pathLst>
                <a:path w="70161" h="68279" extrusionOk="0">
                  <a:moveTo>
                    <a:pt x="0" y="0"/>
                  </a:moveTo>
                  <a:lnTo>
                    <a:pt x="68413" y="68278"/>
                  </a:lnTo>
                  <a:lnTo>
                    <a:pt x="70161" y="65456"/>
                  </a:lnTo>
                  <a:lnTo>
                    <a:pt x="4704" y="0"/>
                  </a:lnTo>
                  <a:close/>
                </a:path>
              </a:pathLst>
            </a:custGeom>
            <a:solidFill>
              <a:srgbClr val="28A4DC"/>
            </a:solidFill>
            <a:ln>
              <a:noFill/>
            </a:ln>
          </p:spPr>
          <p:txBody>
            <a:bodyPr lIns="91425" tIns="91425" rIns="91425" bIns="91425" anchor="ctr" anchorCtr="0">
              <a:noAutofit/>
            </a:bodyPr>
            <a:lstStyle/>
            <a:p>
              <a:pPr lvl="0">
                <a:spcBef>
                  <a:spcPts val="0"/>
                </a:spcBef>
                <a:buNone/>
              </a:pPr>
              <a:endParaRPr/>
            </a:p>
          </p:txBody>
        </p:sp>
        <p:sp>
          <p:nvSpPr>
            <p:cNvPr id="217" name="Shape 217"/>
            <p:cNvSpPr/>
            <p:nvPr/>
          </p:nvSpPr>
          <p:spPr>
            <a:xfrm>
              <a:off x="5607675" y="1431100"/>
              <a:ext cx="1690200" cy="1646500"/>
            </a:xfrm>
            <a:custGeom>
              <a:avLst/>
              <a:gdLst/>
              <a:ahLst/>
              <a:cxnLst/>
              <a:rect l="0" t="0" r="0" b="0"/>
              <a:pathLst>
                <a:path w="67608" h="65860" extrusionOk="0">
                  <a:moveTo>
                    <a:pt x="1" y="0"/>
                  </a:moveTo>
                  <a:lnTo>
                    <a:pt x="65995" y="65859"/>
                  </a:lnTo>
                  <a:lnTo>
                    <a:pt x="67608" y="62902"/>
                  </a:lnTo>
                  <a:lnTo>
                    <a:pt x="4705" y="0"/>
                  </a:lnTo>
                  <a:close/>
                </a:path>
              </a:pathLst>
            </a:custGeom>
            <a:solidFill>
              <a:srgbClr val="29A2DD"/>
            </a:solidFill>
            <a:ln>
              <a:noFill/>
            </a:ln>
          </p:spPr>
          <p:txBody>
            <a:bodyPr lIns="91425" tIns="91425" rIns="91425" bIns="91425" anchor="ctr" anchorCtr="0">
              <a:noAutofit/>
            </a:bodyPr>
            <a:lstStyle/>
            <a:p>
              <a:pPr lvl="0">
                <a:spcBef>
                  <a:spcPts val="0"/>
                </a:spcBef>
                <a:buNone/>
              </a:pPr>
              <a:endParaRPr/>
            </a:p>
          </p:txBody>
        </p:sp>
        <p:sp>
          <p:nvSpPr>
            <p:cNvPr id="218" name="Shape 218"/>
            <p:cNvSpPr/>
            <p:nvPr/>
          </p:nvSpPr>
          <p:spPr>
            <a:xfrm>
              <a:off x="5705125" y="1431100"/>
              <a:ext cx="1629725" cy="1586000"/>
            </a:xfrm>
            <a:custGeom>
              <a:avLst/>
              <a:gdLst/>
              <a:ahLst/>
              <a:cxnLst/>
              <a:rect l="0" t="0" r="0" b="0"/>
              <a:pathLst>
                <a:path w="65189" h="63440" extrusionOk="0">
                  <a:moveTo>
                    <a:pt x="1" y="0"/>
                  </a:moveTo>
                  <a:lnTo>
                    <a:pt x="63441" y="63440"/>
                  </a:lnTo>
                  <a:lnTo>
                    <a:pt x="65188" y="60483"/>
                  </a:lnTo>
                  <a:lnTo>
                    <a:pt x="4705" y="0"/>
                  </a:lnTo>
                  <a:close/>
                </a:path>
              </a:pathLst>
            </a:custGeom>
            <a:solidFill>
              <a:srgbClr val="2AA1DD"/>
            </a:solidFill>
            <a:ln>
              <a:noFill/>
            </a:ln>
          </p:spPr>
          <p:txBody>
            <a:bodyPr lIns="91425" tIns="91425" rIns="91425" bIns="91425" anchor="ctr" anchorCtr="0">
              <a:noAutofit/>
            </a:bodyPr>
            <a:lstStyle/>
            <a:p>
              <a:pPr lvl="0">
                <a:spcBef>
                  <a:spcPts val="0"/>
                </a:spcBef>
                <a:buNone/>
              </a:pPr>
              <a:endParaRPr/>
            </a:p>
          </p:txBody>
        </p:sp>
        <p:sp>
          <p:nvSpPr>
            <p:cNvPr id="219" name="Shape 219"/>
            <p:cNvSpPr/>
            <p:nvPr/>
          </p:nvSpPr>
          <p:spPr>
            <a:xfrm>
              <a:off x="5802575" y="1431100"/>
              <a:ext cx="1565875" cy="1525525"/>
            </a:xfrm>
            <a:custGeom>
              <a:avLst/>
              <a:gdLst/>
              <a:ahLst/>
              <a:cxnLst/>
              <a:rect l="0" t="0" r="0" b="0"/>
              <a:pathLst>
                <a:path w="62635" h="61021" extrusionOk="0">
                  <a:moveTo>
                    <a:pt x="1" y="0"/>
                  </a:moveTo>
                  <a:lnTo>
                    <a:pt x="61021" y="61020"/>
                  </a:lnTo>
                  <a:lnTo>
                    <a:pt x="62634" y="58064"/>
                  </a:lnTo>
                  <a:lnTo>
                    <a:pt x="4705" y="0"/>
                  </a:lnTo>
                  <a:close/>
                </a:path>
              </a:pathLst>
            </a:custGeom>
            <a:solidFill>
              <a:srgbClr val="2B9FDE"/>
            </a:solidFill>
            <a:ln>
              <a:noFill/>
            </a:ln>
          </p:spPr>
          <p:txBody>
            <a:bodyPr lIns="91425" tIns="91425" rIns="91425" bIns="91425" anchor="ctr" anchorCtr="0">
              <a:noAutofit/>
            </a:bodyPr>
            <a:lstStyle/>
            <a:p>
              <a:pPr lvl="0">
                <a:spcBef>
                  <a:spcPts val="0"/>
                </a:spcBef>
                <a:buNone/>
              </a:pPr>
              <a:endParaRPr/>
            </a:p>
          </p:txBody>
        </p:sp>
        <p:sp>
          <p:nvSpPr>
            <p:cNvPr id="220" name="Shape 220"/>
            <p:cNvSpPr/>
            <p:nvPr/>
          </p:nvSpPr>
          <p:spPr>
            <a:xfrm>
              <a:off x="5900025" y="1431100"/>
              <a:ext cx="1481850" cy="1461675"/>
            </a:xfrm>
            <a:custGeom>
              <a:avLst/>
              <a:gdLst/>
              <a:ahLst/>
              <a:cxnLst/>
              <a:rect l="0" t="0" r="0" b="0"/>
              <a:pathLst>
                <a:path w="59274" h="58467" extrusionOk="0">
                  <a:moveTo>
                    <a:pt x="0" y="0"/>
                  </a:moveTo>
                  <a:lnTo>
                    <a:pt x="58468" y="58467"/>
                  </a:lnTo>
                  <a:lnTo>
                    <a:pt x="59274" y="57123"/>
                  </a:lnTo>
                  <a:lnTo>
                    <a:pt x="56048" y="51478"/>
                  </a:lnTo>
                  <a:lnTo>
                    <a:pt x="4570" y="0"/>
                  </a:lnTo>
                  <a:close/>
                </a:path>
              </a:pathLst>
            </a:custGeom>
            <a:solidFill>
              <a:srgbClr val="2C9DDE"/>
            </a:solidFill>
            <a:ln>
              <a:noFill/>
            </a:ln>
          </p:spPr>
          <p:txBody>
            <a:bodyPr lIns="91425" tIns="91425" rIns="91425" bIns="91425" anchor="ctr" anchorCtr="0">
              <a:noAutofit/>
            </a:bodyPr>
            <a:lstStyle/>
            <a:p>
              <a:pPr lvl="0">
                <a:spcBef>
                  <a:spcPts val="0"/>
                </a:spcBef>
                <a:buNone/>
              </a:pPr>
              <a:endParaRPr/>
            </a:p>
          </p:txBody>
        </p:sp>
        <p:sp>
          <p:nvSpPr>
            <p:cNvPr id="221" name="Shape 221"/>
            <p:cNvSpPr/>
            <p:nvPr/>
          </p:nvSpPr>
          <p:spPr>
            <a:xfrm>
              <a:off x="5997475" y="1431100"/>
              <a:ext cx="1307125" cy="1297025"/>
            </a:xfrm>
            <a:custGeom>
              <a:avLst/>
              <a:gdLst/>
              <a:ahLst/>
              <a:cxnLst/>
              <a:rect l="0" t="0" r="0" b="0"/>
              <a:pathLst>
                <a:path w="52285" h="51881" extrusionOk="0">
                  <a:moveTo>
                    <a:pt x="0" y="0"/>
                  </a:moveTo>
                  <a:lnTo>
                    <a:pt x="51747" y="51881"/>
                  </a:lnTo>
                  <a:lnTo>
                    <a:pt x="52285" y="51478"/>
                  </a:lnTo>
                  <a:lnTo>
                    <a:pt x="46908" y="42338"/>
                  </a:lnTo>
                  <a:lnTo>
                    <a:pt x="4570" y="0"/>
                  </a:lnTo>
                  <a:close/>
                </a:path>
              </a:pathLst>
            </a:custGeom>
            <a:solidFill>
              <a:srgbClr val="2D9CDF"/>
            </a:solidFill>
            <a:ln>
              <a:noFill/>
            </a:ln>
          </p:spPr>
          <p:txBody>
            <a:bodyPr lIns="91425" tIns="91425" rIns="91425" bIns="91425" anchor="ctr" anchorCtr="0">
              <a:noAutofit/>
            </a:bodyPr>
            <a:lstStyle/>
            <a:p>
              <a:pPr lvl="0">
                <a:spcBef>
                  <a:spcPts val="0"/>
                </a:spcBef>
                <a:buNone/>
              </a:pPr>
              <a:endParaRPr/>
            </a:p>
          </p:txBody>
        </p:sp>
        <p:sp>
          <p:nvSpPr>
            <p:cNvPr id="222" name="Shape 222"/>
            <p:cNvSpPr/>
            <p:nvPr/>
          </p:nvSpPr>
          <p:spPr>
            <a:xfrm>
              <a:off x="6094900" y="1431100"/>
              <a:ext cx="1075300" cy="1065175"/>
            </a:xfrm>
            <a:custGeom>
              <a:avLst/>
              <a:gdLst/>
              <a:ahLst/>
              <a:cxnLst/>
              <a:rect l="0" t="0" r="0" b="0"/>
              <a:pathLst>
                <a:path w="43012" h="42607" extrusionOk="0">
                  <a:moveTo>
                    <a:pt x="1" y="0"/>
                  </a:moveTo>
                  <a:lnTo>
                    <a:pt x="42608" y="42607"/>
                  </a:lnTo>
                  <a:lnTo>
                    <a:pt x="43011" y="42338"/>
                  </a:lnTo>
                  <a:lnTo>
                    <a:pt x="37769" y="33064"/>
                  </a:lnTo>
                  <a:lnTo>
                    <a:pt x="4571" y="0"/>
                  </a:lnTo>
                  <a:close/>
                </a:path>
              </a:pathLst>
            </a:custGeom>
            <a:solidFill>
              <a:srgbClr val="2F9AE0"/>
            </a:solidFill>
            <a:ln>
              <a:noFill/>
            </a:ln>
          </p:spPr>
          <p:txBody>
            <a:bodyPr lIns="91425" tIns="91425" rIns="91425" bIns="91425" anchor="ctr" anchorCtr="0">
              <a:noAutofit/>
            </a:bodyPr>
            <a:lstStyle/>
            <a:p>
              <a:pPr lvl="0">
                <a:spcBef>
                  <a:spcPts val="0"/>
                </a:spcBef>
                <a:buNone/>
              </a:pPr>
              <a:endParaRPr/>
            </a:p>
          </p:txBody>
        </p:sp>
        <p:sp>
          <p:nvSpPr>
            <p:cNvPr id="223" name="Shape 223"/>
            <p:cNvSpPr/>
            <p:nvPr/>
          </p:nvSpPr>
          <p:spPr>
            <a:xfrm>
              <a:off x="6189000" y="1431100"/>
              <a:ext cx="850150" cy="836700"/>
            </a:xfrm>
            <a:custGeom>
              <a:avLst/>
              <a:gdLst/>
              <a:ahLst/>
              <a:cxnLst/>
              <a:rect l="0" t="0" r="0" b="0"/>
              <a:pathLst>
                <a:path w="34006" h="33468" extrusionOk="0">
                  <a:moveTo>
                    <a:pt x="0" y="0"/>
                  </a:moveTo>
                  <a:lnTo>
                    <a:pt x="33602" y="33467"/>
                  </a:lnTo>
                  <a:lnTo>
                    <a:pt x="34005" y="33198"/>
                  </a:lnTo>
                  <a:lnTo>
                    <a:pt x="28629" y="23924"/>
                  </a:lnTo>
                  <a:lnTo>
                    <a:pt x="4705" y="0"/>
                  </a:lnTo>
                  <a:close/>
                </a:path>
              </a:pathLst>
            </a:custGeom>
            <a:solidFill>
              <a:srgbClr val="3098E0"/>
            </a:solidFill>
            <a:ln>
              <a:noFill/>
            </a:ln>
          </p:spPr>
          <p:txBody>
            <a:bodyPr lIns="91425" tIns="91425" rIns="91425" bIns="91425" anchor="ctr" anchorCtr="0">
              <a:noAutofit/>
            </a:bodyPr>
            <a:lstStyle/>
            <a:p>
              <a:pPr lvl="0">
                <a:spcBef>
                  <a:spcPts val="0"/>
                </a:spcBef>
                <a:buNone/>
              </a:pPr>
              <a:endParaRPr/>
            </a:p>
          </p:txBody>
        </p:sp>
        <p:sp>
          <p:nvSpPr>
            <p:cNvPr id="224" name="Shape 224"/>
            <p:cNvSpPr/>
            <p:nvPr/>
          </p:nvSpPr>
          <p:spPr>
            <a:xfrm>
              <a:off x="6286450" y="1431100"/>
              <a:ext cx="618300" cy="608200"/>
            </a:xfrm>
            <a:custGeom>
              <a:avLst/>
              <a:gdLst/>
              <a:ahLst/>
              <a:cxnLst/>
              <a:rect l="0" t="0" r="0" b="0"/>
              <a:pathLst>
                <a:path w="24732" h="24328" extrusionOk="0">
                  <a:moveTo>
                    <a:pt x="0" y="0"/>
                  </a:moveTo>
                  <a:lnTo>
                    <a:pt x="24328" y="24328"/>
                  </a:lnTo>
                  <a:lnTo>
                    <a:pt x="24731" y="23924"/>
                  </a:lnTo>
                  <a:lnTo>
                    <a:pt x="19489" y="14785"/>
                  </a:lnTo>
                  <a:lnTo>
                    <a:pt x="4704" y="0"/>
                  </a:lnTo>
                  <a:close/>
                </a:path>
              </a:pathLst>
            </a:custGeom>
            <a:solidFill>
              <a:srgbClr val="3196E1"/>
            </a:solidFill>
            <a:ln>
              <a:noFill/>
            </a:ln>
          </p:spPr>
          <p:txBody>
            <a:bodyPr lIns="91425" tIns="91425" rIns="91425" bIns="91425" anchor="ctr" anchorCtr="0">
              <a:noAutofit/>
            </a:bodyPr>
            <a:lstStyle/>
            <a:p>
              <a:pPr lvl="0">
                <a:spcBef>
                  <a:spcPts val="0"/>
                </a:spcBef>
                <a:buNone/>
              </a:pPr>
              <a:endParaRPr/>
            </a:p>
          </p:txBody>
        </p:sp>
        <p:sp>
          <p:nvSpPr>
            <p:cNvPr id="225" name="Shape 225"/>
            <p:cNvSpPr/>
            <p:nvPr/>
          </p:nvSpPr>
          <p:spPr>
            <a:xfrm>
              <a:off x="6383900" y="1431100"/>
              <a:ext cx="389800" cy="376350"/>
            </a:xfrm>
            <a:custGeom>
              <a:avLst/>
              <a:gdLst/>
              <a:ahLst/>
              <a:cxnLst/>
              <a:rect l="0" t="0" r="0" b="0"/>
              <a:pathLst>
                <a:path w="15592" h="15054" extrusionOk="0">
                  <a:moveTo>
                    <a:pt x="0" y="0"/>
                  </a:moveTo>
                  <a:lnTo>
                    <a:pt x="15188" y="15054"/>
                  </a:lnTo>
                  <a:lnTo>
                    <a:pt x="15591" y="14785"/>
                  </a:lnTo>
                  <a:lnTo>
                    <a:pt x="10215" y="5645"/>
                  </a:lnTo>
                  <a:lnTo>
                    <a:pt x="4704" y="0"/>
                  </a:lnTo>
                  <a:close/>
                </a:path>
              </a:pathLst>
            </a:custGeom>
            <a:solidFill>
              <a:srgbClr val="3295E1"/>
            </a:solidFill>
            <a:ln>
              <a:noFill/>
            </a:ln>
          </p:spPr>
          <p:txBody>
            <a:bodyPr lIns="91425" tIns="91425" rIns="91425" bIns="91425" anchor="ctr" anchorCtr="0">
              <a:noAutofit/>
            </a:bodyPr>
            <a:lstStyle/>
            <a:p>
              <a:pPr lvl="0">
                <a:spcBef>
                  <a:spcPts val="0"/>
                </a:spcBef>
                <a:buNone/>
              </a:pPr>
              <a:endParaRPr/>
            </a:p>
          </p:txBody>
        </p:sp>
        <p:sp>
          <p:nvSpPr>
            <p:cNvPr id="226" name="Shape 226"/>
            <p:cNvSpPr/>
            <p:nvPr/>
          </p:nvSpPr>
          <p:spPr>
            <a:xfrm>
              <a:off x="6481325" y="1431100"/>
              <a:ext cx="157950" cy="147850"/>
            </a:xfrm>
            <a:custGeom>
              <a:avLst/>
              <a:gdLst/>
              <a:ahLst/>
              <a:cxnLst/>
              <a:rect l="0" t="0" r="0" b="0"/>
              <a:pathLst>
                <a:path w="6318" h="5914" extrusionOk="0">
                  <a:moveTo>
                    <a:pt x="1" y="0"/>
                  </a:moveTo>
                  <a:lnTo>
                    <a:pt x="5915" y="5914"/>
                  </a:lnTo>
                  <a:lnTo>
                    <a:pt x="6318" y="5645"/>
                  </a:lnTo>
                  <a:lnTo>
                    <a:pt x="3092" y="0"/>
                  </a:lnTo>
                  <a:close/>
                </a:path>
              </a:pathLst>
            </a:custGeom>
            <a:solidFill>
              <a:srgbClr val="3393E2"/>
            </a:solidFill>
            <a:ln>
              <a:noFill/>
            </a:ln>
          </p:spPr>
          <p:txBody>
            <a:bodyPr lIns="91425" tIns="91425" rIns="91425" bIns="91425" anchor="ctr" anchorCtr="0">
              <a:noAutofit/>
            </a:bodyPr>
            <a:lstStyle/>
            <a:p>
              <a:pPr lvl="0">
                <a:spcBef>
                  <a:spcPts val="0"/>
                </a:spcBef>
                <a:buNone/>
              </a:pPr>
              <a:endParaRPr/>
            </a:p>
          </p:txBody>
        </p:sp>
      </p:grpSp>
      <p:sp>
        <p:nvSpPr>
          <p:cNvPr id="227" name="Shape 227"/>
          <p:cNvSpPr/>
          <p:nvPr/>
        </p:nvSpPr>
        <p:spPr>
          <a:xfrm rot="10800000" flipH="1">
            <a:off x="66674" y="3135425"/>
            <a:ext cx="819899" cy="710099"/>
          </a:xfrm>
          <a:prstGeom prst="hexagon">
            <a:avLst>
              <a:gd name="adj" fmla="val 28678"/>
              <a:gd name="vf" fmla="val 115470"/>
            </a:avLst>
          </a:prstGeom>
          <a:noFill/>
          <a:ln w="9525" cap="flat"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8" name="Shape 228"/>
          <p:cNvSpPr/>
          <p:nvPr/>
        </p:nvSpPr>
        <p:spPr>
          <a:xfrm rot="10800000" flipH="1">
            <a:off x="828674" y="3516549"/>
            <a:ext cx="428700" cy="371100"/>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lvl="0">
              <a:spcBef>
                <a:spcPts val="0"/>
              </a:spcBef>
              <a:buNone/>
            </a:pPr>
            <a:endParaRPr/>
          </a:p>
        </p:txBody>
      </p:sp>
      <p:sp>
        <p:nvSpPr>
          <p:cNvPr id="229" name="Shape 229"/>
          <p:cNvSpPr/>
          <p:nvPr/>
        </p:nvSpPr>
        <p:spPr>
          <a:xfrm rot="10800000" flipH="1">
            <a:off x="761999" y="877950"/>
            <a:ext cx="819899" cy="710099"/>
          </a:xfrm>
          <a:prstGeom prst="hexagon">
            <a:avLst>
              <a:gd name="adj" fmla="val 28678"/>
              <a:gd name="vf" fmla="val 115470"/>
            </a:avLst>
          </a:prstGeom>
          <a:noFill/>
          <a:ln w="76200" cap="flat" cmpd="sng">
            <a:solidFill>
              <a:srgbClr val="184769"/>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0" name="Shape 230"/>
          <p:cNvSpPr/>
          <p:nvPr/>
        </p:nvSpPr>
        <p:spPr>
          <a:xfrm rot="10800000" flipH="1">
            <a:off x="793851" y="4692801"/>
            <a:ext cx="517499" cy="447899"/>
          </a:xfrm>
          <a:prstGeom prst="hexagon">
            <a:avLst>
              <a:gd name="adj" fmla="val 28678"/>
              <a:gd name="vf" fmla="val 115470"/>
            </a:avLst>
          </a:prstGeom>
          <a:solidFill>
            <a:srgbClr val="00E1C6"/>
          </a:solidFill>
          <a:ln>
            <a:noFill/>
          </a:ln>
        </p:spPr>
        <p:txBody>
          <a:bodyPr lIns="91425" tIns="91425" rIns="91425" bIns="91425" anchor="ctr" anchorCtr="0">
            <a:noAutofit/>
          </a:bodyPr>
          <a:lstStyle/>
          <a:p>
            <a:pPr lvl="0">
              <a:spcBef>
                <a:spcPts val="0"/>
              </a:spcBef>
              <a:buNone/>
            </a:pPr>
            <a:endParaRPr/>
          </a:p>
        </p:txBody>
      </p:sp>
      <p:grpSp>
        <p:nvGrpSpPr>
          <p:cNvPr id="231" name="Shape 231"/>
          <p:cNvGrpSpPr/>
          <p:nvPr/>
        </p:nvGrpSpPr>
        <p:grpSpPr>
          <a:xfrm>
            <a:off x="996358" y="1070667"/>
            <a:ext cx="351203" cy="324660"/>
            <a:chOff x="5975075" y="2327500"/>
            <a:chExt cx="420100" cy="388350"/>
          </a:xfrm>
        </p:grpSpPr>
        <p:sp>
          <p:nvSpPr>
            <p:cNvPr id="232" name="Shape 232"/>
            <p:cNvSpPr/>
            <p:nvPr/>
          </p:nvSpPr>
          <p:spPr>
            <a:xfrm>
              <a:off x="5975075" y="2474650"/>
              <a:ext cx="98325" cy="220450"/>
            </a:xfrm>
            <a:custGeom>
              <a:avLst/>
              <a:gdLst/>
              <a:ahLst/>
              <a:cxnLst/>
              <a:rect l="0" t="0" r="0" b="0"/>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233" name="Shape 233"/>
            <p:cNvSpPr/>
            <p:nvPr/>
          </p:nvSpPr>
          <p:spPr>
            <a:xfrm>
              <a:off x="6088025" y="2327500"/>
              <a:ext cx="307150" cy="388350"/>
            </a:xfrm>
            <a:custGeom>
              <a:avLst/>
              <a:gdLst/>
              <a:ahLst/>
              <a:cxnLst/>
              <a:rect l="0" t="0" r="0" b="0"/>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grpSp>
      <p:sp>
        <p:nvSpPr>
          <p:cNvPr id="234" name="Shape 234"/>
          <p:cNvSpPr/>
          <p:nvPr/>
        </p:nvSpPr>
        <p:spPr>
          <a:xfrm>
            <a:off x="393600" y="3346626"/>
            <a:ext cx="166061" cy="287704"/>
          </a:xfrm>
          <a:custGeom>
            <a:avLst/>
            <a:gdLst/>
            <a:ahLst/>
            <a:cxnLst/>
            <a:rect l="0" t="0" r="0" b="0"/>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lIns="91425" tIns="91425" rIns="91425" bIns="91425" anchor="ctr" anchorCtr="0">
            <a:noAutofit/>
          </a:bodyPr>
          <a:lstStyle/>
          <a:p>
            <a:pPr lvl="0">
              <a:spcBef>
                <a:spcPts val="0"/>
              </a:spcBef>
              <a:buNone/>
            </a:pPr>
            <a:endParaRPr/>
          </a:p>
        </p:txBody>
      </p:sp>
      <p:grpSp>
        <p:nvGrpSpPr>
          <p:cNvPr id="235" name="Shape 235"/>
          <p:cNvGrpSpPr/>
          <p:nvPr/>
        </p:nvGrpSpPr>
        <p:grpSpPr>
          <a:xfrm>
            <a:off x="305253" y="553855"/>
            <a:ext cx="247468" cy="392302"/>
            <a:chOff x="6718575" y="2318625"/>
            <a:chExt cx="256950" cy="407375"/>
          </a:xfrm>
        </p:grpSpPr>
        <p:sp>
          <p:nvSpPr>
            <p:cNvPr id="236" name="Shape 236"/>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7" name="Shape 237"/>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8" name="Shape 238"/>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9" name="Shape 239"/>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0" name="Shape 240"/>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1" name="Shape 241"/>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2" name="Shape 242"/>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3" name="Shape 243"/>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244" name="Shape 244"/>
          <p:cNvGrpSpPr/>
          <p:nvPr/>
        </p:nvGrpSpPr>
        <p:grpSpPr>
          <a:xfrm>
            <a:off x="1419984" y="3634331"/>
            <a:ext cx="342881" cy="350068"/>
            <a:chOff x="3951850" y="2985350"/>
            <a:chExt cx="407950" cy="416500"/>
          </a:xfrm>
        </p:grpSpPr>
        <p:sp>
          <p:nvSpPr>
            <p:cNvPr id="245" name="Shape 245"/>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6" name="Shape 246"/>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7" name="Shape 247"/>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8" name="Shape 248"/>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249" name="Shape 249"/>
          <p:cNvGrpSpPr/>
          <p:nvPr/>
        </p:nvGrpSpPr>
        <p:grpSpPr>
          <a:xfrm rot="10800000" flipH="1">
            <a:off x="-88363" y="302261"/>
            <a:ext cx="1034724" cy="895486"/>
            <a:chOff x="238125" y="1431100"/>
            <a:chExt cx="3296350" cy="2852775"/>
          </a:xfrm>
        </p:grpSpPr>
        <p:sp>
          <p:nvSpPr>
            <p:cNvPr id="250" name="Shape 250"/>
            <p:cNvSpPr/>
            <p:nvPr/>
          </p:nvSpPr>
          <p:spPr>
            <a:xfrm>
              <a:off x="980725" y="4136025"/>
              <a:ext cx="157950" cy="147850"/>
            </a:xfrm>
            <a:custGeom>
              <a:avLst/>
              <a:gdLst/>
              <a:ahLst/>
              <a:cxnLst/>
              <a:rect l="0" t="0" r="0" b="0"/>
              <a:pathLst>
                <a:path w="6318" h="5914" extrusionOk="0">
                  <a:moveTo>
                    <a:pt x="403" y="0"/>
                  </a:moveTo>
                  <a:lnTo>
                    <a:pt x="0" y="269"/>
                  </a:lnTo>
                  <a:lnTo>
                    <a:pt x="3226" y="5914"/>
                  </a:lnTo>
                  <a:lnTo>
                    <a:pt x="6317" y="5914"/>
                  </a:lnTo>
                  <a:lnTo>
                    <a:pt x="403" y="0"/>
                  </a:lnTo>
                  <a:close/>
                </a:path>
              </a:pathLst>
            </a:custGeom>
            <a:solidFill>
              <a:srgbClr val="00E2C7"/>
            </a:solidFill>
            <a:ln>
              <a:noFill/>
            </a:ln>
          </p:spPr>
          <p:txBody>
            <a:bodyPr lIns="91425" tIns="91425" rIns="91425" bIns="91425" anchor="ctr" anchorCtr="0">
              <a:noAutofit/>
            </a:bodyPr>
            <a:lstStyle/>
            <a:p>
              <a:pPr lvl="0">
                <a:spcBef>
                  <a:spcPts val="0"/>
                </a:spcBef>
                <a:buNone/>
              </a:pPr>
              <a:endParaRPr/>
            </a:p>
          </p:txBody>
        </p:sp>
        <p:sp>
          <p:nvSpPr>
            <p:cNvPr id="251" name="Shape 251"/>
            <p:cNvSpPr/>
            <p:nvPr/>
          </p:nvSpPr>
          <p:spPr>
            <a:xfrm>
              <a:off x="849675" y="3907525"/>
              <a:ext cx="386425" cy="376350"/>
            </a:xfrm>
            <a:custGeom>
              <a:avLst/>
              <a:gdLst/>
              <a:ahLst/>
              <a:cxnLst/>
              <a:rect l="0" t="0" r="0" b="0"/>
              <a:pathLst>
                <a:path w="15457" h="15054" extrusionOk="0">
                  <a:moveTo>
                    <a:pt x="403" y="0"/>
                  </a:moveTo>
                  <a:lnTo>
                    <a:pt x="0" y="269"/>
                  </a:lnTo>
                  <a:lnTo>
                    <a:pt x="5242" y="9543"/>
                  </a:lnTo>
                  <a:lnTo>
                    <a:pt x="10887" y="15054"/>
                  </a:lnTo>
                  <a:lnTo>
                    <a:pt x="15457" y="15054"/>
                  </a:lnTo>
                  <a:lnTo>
                    <a:pt x="403" y="0"/>
                  </a:lnTo>
                  <a:close/>
                </a:path>
              </a:pathLst>
            </a:custGeom>
            <a:solidFill>
              <a:srgbClr val="01E0C8"/>
            </a:solidFill>
            <a:ln>
              <a:noFill/>
            </a:ln>
          </p:spPr>
          <p:txBody>
            <a:bodyPr lIns="91425" tIns="91425" rIns="91425" bIns="91425" anchor="ctr" anchorCtr="0">
              <a:noAutofit/>
            </a:bodyPr>
            <a:lstStyle/>
            <a:p>
              <a:pPr lvl="0">
                <a:spcBef>
                  <a:spcPts val="0"/>
                </a:spcBef>
                <a:buNone/>
              </a:pPr>
              <a:endParaRPr/>
            </a:p>
          </p:txBody>
        </p:sp>
        <p:sp>
          <p:nvSpPr>
            <p:cNvPr id="252" name="Shape 252"/>
            <p:cNvSpPr/>
            <p:nvPr/>
          </p:nvSpPr>
          <p:spPr>
            <a:xfrm>
              <a:off x="715250" y="3675675"/>
              <a:ext cx="618300" cy="608200"/>
            </a:xfrm>
            <a:custGeom>
              <a:avLst/>
              <a:gdLst/>
              <a:ahLst/>
              <a:cxnLst/>
              <a:rect l="0" t="0" r="0" b="0"/>
              <a:pathLst>
                <a:path w="24732" h="24328" extrusionOk="0">
                  <a:moveTo>
                    <a:pt x="404" y="0"/>
                  </a:moveTo>
                  <a:lnTo>
                    <a:pt x="1" y="404"/>
                  </a:lnTo>
                  <a:lnTo>
                    <a:pt x="5377" y="9543"/>
                  </a:lnTo>
                  <a:lnTo>
                    <a:pt x="20162" y="24328"/>
                  </a:lnTo>
                  <a:lnTo>
                    <a:pt x="24732" y="24328"/>
                  </a:lnTo>
                  <a:lnTo>
                    <a:pt x="404" y="0"/>
                  </a:lnTo>
                  <a:close/>
                </a:path>
              </a:pathLst>
            </a:custGeom>
            <a:solidFill>
              <a:srgbClr val="02DFC8"/>
            </a:solidFill>
            <a:ln>
              <a:noFill/>
            </a:ln>
          </p:spPr>
          <p:txBody>
            <a:bodyPr lIns="91425" tIns="91425" rIns="91425" bIns="91425" anchor="ctr" anchorCtr="0">
              <a:noAutofit/>
            </a:bodyPr>
            <a:lstStyle/>
            <a:p>
              <a:pPr lvl="0">
                <a:spcBef>
                  <a:spcPts val="0"/>
                </a:spcBef>
                <a:buNone/>
              </a:pPr>
              <a:endParaRPr/>
            </a:p>
          </p:txBody>
        </p:sp>
        <p:sp>
          <p:nvSpPr>
            <p:cNvPr id="253" name="Shape 253"/>
            <p:cNvSpPr/>
            <p:nvPr/>
          </p:nvSpPr>
          <p:spPr>
            <a:xfrm>
              <a:off x="584200" y="3447175"/>
              <a:ext cx="846800" cy="836700"/>
            </a:xfrm>
            <a:custGeom>
              <a:avLst/>
              <a:gdLst/>
              <a:ahLst/>
              <a:cxnLst/>
              <a:rect l="0" t="0" r="0" b="0"/>
              <a:pathLst>
                <a:path w="33872" h="33468" extrusionOk="0">
                  <a:moveTo>
                    <a:pt x="404" y="1"/>
                  </a:moveTo>
                  <a:lnTo>
                    <a:pt x="1" y="270"/>
                  </a:lnTo>
                  <a:lnTo>
                    <a:pt x="5243" y="9544"/>
                  </a:lnTo>
                  <a:lnTo>
                    <a:pt x="29167" y="33468"/>
                  </a:lnTo>
                  <a:lnTo>
                    <a:pt x="33872" y="33468"/>
                  </a:lnTo>
                  <a:lnTo>
                    <a:pt x="404" y="1"/>
                  </a:lnTo>
                  <a:close/>
                </a:path>
              </a:pathLst>
            </a:custGeom>
            <a:solidFill>
              <a:srgbClr val="03DDC9"/>
            </a:solidFill>
            <a:ln>
              <a:noFill/>
            </a:ln>
          </p:spPr>
          <p:txBody>
            <a:bodyPr lIns="91425" tIns="91425" rIns="91425" bIns="91425" anchor="ctr" anchorCtr="0">
              <a:noAutofit/>
            </a:bodyPr>
            <a:lstStyle/>
            <a:p>
              <a:pPr lvl="0">
                <a:spcBef>
                  <a:spcPts val="0"/>
                </a:spcBef>
                <a:buNone/>
              </a:pPr>
              <a:endParaRPr/>
            </a:p>
          </p:txBody>
        </p:sp>
        <p:sp>
          <p:nvSpPr>
            <p:cNvPr id="254" name="Shape 254"/>
            <p:cNvSpPr/>
            <p:nvPr/>
          </p:nvSpPr>
          <p:spPr>
            <a:xfrm>
              <a:off x="449800" y="3218700"/>
              <a:ext cx="1078650" cy="1065175"/>
            </a:xfrm>
            <a:custGeom>
              <a:avLst/>
              <a:gdLst/>
              <a:ahLst/>
              <a:cxnLst/>
              <a:rect l="0" t="0" r="0" b="0"/>
              <a:pathLst>
                <a:path w="43146" h="42607" extrusionOk="0">
                  <a:moveTo>
                    <a:pt x="404" y="0"/>
                  </a:moveTo>
                  <a:lnTo>
                    <a:pt x="1"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lvl="0">
                <a:spcBef>
                  <a:spcPts val="0"/>
                </a:spcBef>
                <a:buNone/>
              </a:pPr>
              <a:endParaRPr/>
            </a:p>
          </p:txBody>
        </p:sp>
        <p:sp>
          <p:nvSpPr>
            <p:cNvPr id="255" name="Shape 255"/>
            <p:cNvSpPr/>
            <p:nvPr/>
          </p:nvSpPr>
          <p:spPr>
            <a:xfrm>
              <a:off x="318750" y="2990200"/>
              <a:ext cx="1307150" cy="1293675"/>
            </a:xfrm>
            <a:custGeom>
              <a:avLst/>
              <a:gdLst/>
              <a:ahLst/>
              <a:cxnLst/>
              <a:rect l="0" t="0" r="0" b="0"/>
              <a:pathLst>
                <a:path w="52286" h="51747" extrusionOk="0">
                  <a:moveTo>
                    <a:pt x="404" y="1"/>
                  </a:moveTo>
                  <a:lnTo>
                    <a:pt x="1" y="269"/>
                  </a:lnTo>
                  <a:lnTo>
                    <a:pt x="5243" y="9409"/>
                  </a:lnTo>
                  <a:lnTo>
                    <a:pt x="47581" y="51747"/>
                  </a:lnTo>
                  <a:lnTo>
                    <a:pt x="52285" y="51747"/>
                  </a:lnTo>
                  <a:lnTo>
                    <a:pt x="39517" y="38978"/>
                  </a:lnTo>
                  <a:lnTo>
                    <a:pt x="37097" y="38978"/>
                  </a:lnTo>
                  <a:lnTo>
                    <a:pt x="33737" y="33333"/>
                  </a:lnTo>
                  <a:lnTo>
                    <a:pt x="404" y="1"/>
                  </a:lnTo>
                  <a:close/>
                </a:path>
              </a:pathLst>
            </a:custGeom>
            <a:solidFill>
              <a:srgbClr val="06D9CA"/>
            </a:solidFill>
            <a:ln>
              <a:noFill/>
            </a:ln>
          </p:spPr>
          <p:txBody>
            <a:bodyPr lIns="91425" tIns="91425" rIns="91425" bIns="91425" anchor="ctr" anchorCtr="0">
              <a:noAutofit/>
            </a:bodyPr>
            <a:lstStyle/>
            <a:p>
              <a:pPr lvl="0">
                <a:spcBef>
                  <a:spcPts val="0"/>
                </a:spcBef>
                <a:buNone/>
              </a:pPr>
              <a:endParaRPr/>
            </a:p>
          </p:txBody>
        </p:sp>
        <p:sp>
          <p:nvSpPr>
            <p:cNvPr id="256" name="Shape 256"/>
            <p:cNvSpPr/>
            <p:nvPr/>
          </p:nvSpPr>
          <p:spPr>
            <a:xfrm>
              <a:off x="1286500" y="3964650"/>
              <a:ext cx="436850" cy="319225"/>
            </a:xfrm>
            <a:custGeom>
              <a:avLst/>
              <a:gdLst/>
              <a:ahLst/>
              <a:cxnLst/>
              <a:rect l="0" t="0" r="0" b="0"/>
              <a:pathLst>
                <a:path w="17474" h="12769" extrusionOk="0">
                  <a:moveTo>
                    <a:pt x="0" y="0"/>
                  </a:moveTo>
                  <a:lnTo>
                    <a:pt x="12769" y="12769"/>
                  </a:lnTo>
                  <a:lnTo>
                    <a:pt x="17473" y="12769"/>
                  </a:lnTo>
                  <a:lnTo>
                    <a:pt x="4704" y="0"/>
                  </a:lnTo>
                  <a:close/>
                </a:path>
              </a:pathLst>
            </a:custGeom>
            <a:solidFill>
              <a:srgbClr val="07D8CB"/>
            </a:solidFill>
            <a:ln>
              <a:noFill/>
            </a:ln>
          </p:spPr>
          <p:txBody>
            <a:bodyPr lIns="91425" tIns="91425" rIns="91425" bIns="91425" anchor="ctr" anchorCtr="0">
              <a:noAutofit/>
            </a:bodyPr>
            <a:lstStyle/>
            <a:p>
              <a:pPr lvl="0">
                <a:spcBef>
                  <a:spcPts val="0"/>
                </a:spcBef>
                <a:buNone/>
              </a:pPr>
              <a:endParaRPr/>
            </a:p>
          </p:txBody>
        </p:sp>
        <p:sp>
          <p:nvSpPr>
            <p:cNvPr id="257" name="Shape 257"/>
            <p:cNvSpPr/>
            <p:nvPr/>
          </p:nvSpPr>
          <p:spPr>
            <a:xfrm>
              <a:off x="238125" y="2822200"/>
              <a:ext cx="924075" cy="1008075"/>
            </a:xfrm>
            <a:custGeom>
              <a:avLst/>
              <a:gdLst/>
              <a:ahLst/>
              <a:cxnLst/>
              <a:rect l="0" t="0" r="0" b="0"/>
              <a:pathLst>
                <a:path w="36963" h="40323" extrusionOk="0">
                  <a:moveTo>
                    <a:pt x="806" y="0"/>
                  </a:moveTo>
                  <a:lnTo>
                    <a:pt x="0" y="1479"/>
                  </a:lnTo>
                  <a:lnTo>
                    <a:pt x="3226" y="6989"/>
                  </a:lnTo>
                  <a:lnTo>
                    <a:pt x="36559" y="40322"/>
                  </a:lnTo>
                  <a:lnTo>
                    <a:pt x="36962" y="40053"/>
                  </a:lnTo>
                  <a:lnTo>
                    <a:pt x="31720" y="30779"/>
                  </a:lnTo>
                  <a:lnTo>
                    <a:pt x="806" y="0"/>
                  </a:lnTo>
                  <a:close/>
                </a:path>
              </a:pathLst>
            </a:custGeom>
            <a:solidFill>
              <a:srgbClr val="07D8CB"/>
            </a:solidFill>
            <a:ln>
              <a:noFill/>
            </a:ln>
          </p:spPr>
          <p:txBody>
            <a:bodyPr lIns="91425" tIns="91425" rIns="91425" bIns="91425" anchor="ctr" anchorCtr="0">
              <a:noAutofit/>
            </a:bodyPr>
            <a:lstStyle/>
            <a:p>
              <a:pPr lvl="0">
                <a:spcBef>
                  <a:spcPts val="0"/>
                </a:spcBef>
                <a:buNone/>
              </a:pPr>
              <a:endParaRPr/>
            </a:p>
          </p:txBody>
        </p:sp>
        <p:sp>
          <p:nvSpPr>
            <p:cNvPr id="258" name="Shape 258"/>
            <p:cNvSpPr/>
            <p:nvPr/>
          </p:nvSpPr>
          <p:spPr>
            <a:xfrm>
              <a:off x="1383925" y="3964650"/>
              <a:ext cx="433500" cy="319225"/>
            </a:xfrm>
            <a:custGeom>
              <a:avLst/>
              <a:gdLst/>
              <a:ahLst/>
              <a:cxnLst/>
              <a:rect l="0" t="0" r="0" b="0"/>
              <a:pathLst>
                <a:path w="17340" h="12769" extrusionOk="0">
                  <a:moveTo>
                    <a:pt x="1" y="0"/>
                  </a:moveTo>
                  <a:lnTo>
                    <a:pt x="12770" y="12769"/>
                  </a:lnTo>
                  <a:lnTo>
                    <a:pt x="17339" y="12769"/>
                  </a:lnTo>
                  <a:lnTo>
                    <a:pt x="4705" y="0"/>
                  </a:lnTo>
                  <a:close/>
                </a:path>
              </a:pathLst>
            </a:custGeom>
            <a:solidFill>
              <a:srgbClr val="08D6CB"/>
            </a:solidFill>
            <a:ln>
              <a:noFill/>
            </a:ln>
          </p:spPr>
          <p:txBody>
            <a:bodyPr lIns="91425" tIns="91425" rIns="91425" bIns="91425" anchor="ctr" anchorCtr="0">
              <a:noAutofit/>
            </a:bodyPr>
            <a:lstStyle/>
            <a:p>
              <a:pPr lvl="0">
                <a:spcBef>
                  <a:spcPts val="0"/>
                </a:spcBef>
                <a:buNone/>
              </a:pPr>
              <a:endParaRPr/>
            </a:p>
          </p:txBody>
        </p:sp>
        <p:sp>
          <p:nvSpPr>
            <p:cNvPr id="259" name="Shape 259"/>
            <p:cNvSpPr/>
            <p:nvPr/>
          </p:nvSpPr>
          <p:spPr>
            <a:xfrm>
              <a:off x="251550" y="2761700"/>
              <a:ext cx="779600" cy="840075"/>
            </a:xfrm>
            <a:custGeom>
              <a:avLst/>
              <a:gdLst/>
              <a:ahLst/>
              <a:cxnLst/>
              <a:rect l="0" t="0" r="0" b="0"/>
              <a:pathLst>
                <a:path w="31184" h="33603" extrusionOk="0">
                  <a:moveTo>
                    <a:pt x="1748" y="1"/>
                  </a:moveTo>
                  <a:lnTo>
                    <a:pt x="1" y="2823"/>
                  </a:lnTo>
                  <a:lnTo>
                    <a:pt x="30780" y="33603"/>
                  </a:lnTo>
                  <a:lnTo>
                    <a:pt x="31183" y="33199"/>
                  </a:lnTo>
                  <a:lnTo>
                    <a:pt x="25807" y="24060"/>
                  </a:lnTo>
                  <a:lnTo>
                    <a:pt x="1748" y="1"/>
                  </a:lnTo>
                  <a:close/>
                </a:path>
              </a:pathLst>
            </a:custGeom>
            <a:solidFill>
              <a:srgbClr val="08D6CB"/>
            </a:solidFill>
            <a:ln>
              <a:noFill/>
            </a:ln>
          </p:spPr>
          <p:txBody>
            <a:bodyPr lIns="91425" tIns="91425" rIns="91425" bIns="91425" anchor="ctr" anchorCtr="0">
              <a:noAutofit/>
            </a:bodyPr>
            <a:lstStyle/>
            <a:p>
              <a:pPr lvl="0">
                <a:spcBef>
                  <a:spcPts val="0"/>
                </a:spcBef>
                <a:buNone/>
              </a:pPr>
              <a:endParaRPr/>
            </a:p>
          </p:txBody>
        </p:sp>
        <p:sp>
          <p:nvSpPr>
            <p:cNvPr id="260" name="Shape 260"/>
            <p:cNvSpPr/>
            <p:nvPr/>
          </p:nvSpPr>
          <p:spPr>
            <a:xfrm>
              <a:off x="288525" y="2697875"/>
              <a:ext cx="608200" cy="675400"/>
            </a:xfrm>
            <a:custGeom>
              <a:avLst/>
              <a:gdLst/>
              <a:ahLst/>
              <a:cxnLst/>
              <a:rect l="0" t="0" r="0" b="0"/>
              <a:pathLst>
                <a:path w="24328" h="27016" extrusionOk="0">
                  <a:moveTo>
                    <a:pt x="1613" y="0"/>
                  </a:moveTo>
                  <a:lnTo>
                    <a:pt x="0" y="2957"/>
                  </a:lnTo>
                  <a:lnTo>
                    <a:pt x="23925" y="27016"/>
                  </a:lnTo>
                  <a:lnTo>
                    <a:pt x="24328" y="26613"/>
                  </a:lnTo>
                  <a:lnTo>
                    <a:pt x="19086" y="17473"/>
                  </a:lnTo>
                  <a:lnTo>
                    <a:pt x="1613" y="0"/>
                  </a:lnTo>
                  <a:close/>
                </a:path>
              </a:pathLst>
            </a:custGeom>
            <a:solidFill>
              <a:srgbClr val="09D4CC"/>
            </a:solidFill>
            <a:ln>
              <a:noFill/>
            </a:ln>
          </p:spPr>
          <p:txBody>
            <a:bodyPr lIns="91425" tIns="91425" rIns="91425" bIns="91425" anchor="ctr" anchorCtr="0">
              <a:noAutofit/>
            </a:bodyPr>
            <a:lstStyle/>
            <a:p>
              <a:pPr lvl="0">
                <a:spcBef>
                  <a:spcPts val="0"/>
                </a:spcBef>
                <a:buNone/>
              </a:pPr>
              <a:endParaRPr/>
            </a:p>
          </p:txBody>
        </p:sp>
        <p:sp>
          <p:nvSpPr>
            <p:cNvPr id="261" name="Shape 261"/>
            <p:cNvSpPr/>
            <p:nvPr/>
          </p:nvSpPr>
          <p:spPr>
            <a:xfrm>
              <a:off x="1481375" y="396465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09D4CC"/>
            </a:solidFill>
            <a:ln>
              <a:noFill/>
            </a:ln>
          </p:spPr>
          <p:txBody>
            <a:bodyPr lIns="91425" tIns="91425" rIns="91425" bIns="91425" anchor="ctr" anchorCtr="0">
              <a:noAutofit/>
            </a:bodyPr>
            <a:lstStyle/>
            <a:p>
              <a:pPr lvl="0">
                <a:spcBef>
                  <a:spcPts val="0"/>
                </a:spcBef>
                <a:buNone/>
              </a:pPr>
              <a:endParaRPr/>
            </a:p>
          </p:txBody>
        </p:sp>
        <p:sp>
          <p:nvSpPr>
            <p:cNvPr id="262" name="Shape 262"/>
            <p:cNvSpPr/>
            <p:nvPr/>
          </p:nvSpPr>
          <p:spPr>
            <a:xfrm>
              <a:off x="1578825" y="3964650"/>
              <a:ext cx="433500" cy="319225"/>
            </a:xfrm>
            <a:custGeom>
              <a:avLst/>
              <a:gdLst/>
              <a:ahLst/>
              <a:cxnLst/>
              <a:rect l="0" t="0" r="0" b="0"/>
              <a:pathLst>
                <a:path w="17340" h="12769" extrusionOk="0">
                  <a:moveTo>
                    <a:pt x="1" y="0"/>
                  </a:moveTo>
                  <a:lnTo>
                    <a:pt x="12769" y="12769"/>
                  </a:lnTo>
                  <a:lnTo>
                    <a:pt x="17339" y="12769"/>
                  </a:lnTo>
                  <a:lnTo>
                    <a:pt x="4570" y="0"/>
                  </a:lnTo>
                  <a:close/>
                </a:path>
              </a:pathLst>
            </a:custGeom>
            <a:solidFill>
              <a:srgbClr val="0AD3CC"/>
            </a:solidFill>
            <a:ln>
              <a:noFill/>
            </a:ln>
          </p:spPr>
          <p:txBody>
            <a:bodyPr lIns="91425" tIns="91425" rIns="91425" bIns="91425" anchor="ctr" anchorCtr="0">
              <a:noAutofit/>
            </a:bodyPr>
            <a:lstStyle/>
            <a:p>
              <a:pPr lvl="0">
                <a:spcBef>
                  <a:spcPts val="0"/>
                </a:spcBef>
                <a:buNone/>
              </a:pPr>
              <a:endParaRPr/>
            </a:p>
          </p:txBody>
        </p:sp>
        <p:sp>
          <p:nvSpPr>
            <p:cNvPr id="263" name="Shape 263"/>
            <p:cNvSpPr/>
            <p:nvPr/>
          </p:nvSpPr>
          <p:spPr>
            <a:xfrm>
              <a:off x="322125" y="2637375"/>
              <a:ext cx="443550" cy="504050"/>
            </a:xfrm>
            <a:custGeom>
              <a:avLst/>
              <a:gdLst/>
              <a:ahLst/>
              <a:cxnLst/>
              <a:rect l="0" t="0" r="0" b="0"/>
              <a:pathLst>
                <a:path w="17742" h="20162" extrusionOk="0">
                  <a:moveTo>
                    <a:pt x="1747" y="1"/>
                  </a:moveTo>
                  <a:lnTo>
                    <a:pt x="0" y="2958"/>
                  </a:lnTo>
                  <a:lnTo>
                    <a:pt x="17339" y="20162"/>
                  </a:lnTo>
                  <a:lnTo>
                    <a:pt x="17742" y="19893"/>
                  </a:lnTo>
                  <a:lnTo>
                    <a:pt x="12366" y="10619"/>
                  </a:lnTo>
                  <a:lnTo>
                    <a:pt x="1747" y="1"/>
                  </a:lnTo>
                  <a:close/>
                </a:path>
              </a:pathLst>
            </a:custGeom>
            <a:solidFill>
              <a:srgbClr val="0AD3CC"/>
            </a:solidFill>
            <a:ln>
              <a:noFill/>
            </a:ln>
          </p:spPr>
          <p:txBody>
            <a:bodyPr lIns="91425" tIns="91425" rIns="91425" bIns="91425" anchor="ctr" anchorCtr="0">
              <a:noAutofit/>
            </a:bodyPr>
            <a:lstStyle/>
            <a:p>
              <a:pPr lvl="0">
                <a:spcBef>
                  <a:spcPts val="0"/>
                </a:spcBef>
                <a:buNone/>
              </a:pPr>
              <a:endParaRPr/>
            </a:p>
          </p:txBody>
        </p:sp>
        <p:sp>
          <p:nvSpPr>
            <p:cNvPr id="264" name="Shape 264"/>
            <p:cNvSpPr/>
            <p:nvPr/>
          </p:nvSpPr>
          <p:spPr>
            <a:xfrm>
              <a:off x="359075" y="2576900"/>
              <a:ext cx="275575" cy="336050"/>
            </a:xfrm>
            <a:custGeom>
              <a:avLst/>
              <a:gdLst/>
              <a:ahLst/>
              <a:cxnLst/>
              <a:rect l="0" t="0" r="0" b="0"/>
              <a:pathLst>
                <a:path w="11023" h="13442" extrusionOk="0">
                  <a:moveTo>
                    <a:pt x="1614" y="1"/>
                  </a:moveTo>
                  <a:lnTo>
                    <a:pt x="1" y="2823"/>
                  </a:lnTo>
                  <a:lnTo>
                    <a:pt x="10484" y="13441"/>
                  </a:lnTo>
                  <a:lnTo>
                    <a:pt x="10888" y="13172"/>
                  </a:lnTo>
                  <a:lnTo>
                    <a:pt x="9812" y="11291"/>
                  </a:lnTo>
                  <a:lnTo>
                    <a:pt x="11022" y="9275"/>
                  </a:lnTo>
                  <a:lnTo>
                    <a:pt x="1614" y="1"/>
                  </a:lnTo>
                  <a:close/>
                </a:path>
              </a:pathLst>
            </a:custGeom>
            <a:solidFill>
              <a:srgbClr val="0BD1CD"/>
            </a:solidFill>
            <a:ln>
              <a:noFill/>
            </a:ln>
          </p:spPr>
          <p:txBody>
            <a:bodyPr lIns="91425" tIns="91425" rIns="91425" bIns="91425" anchor="ctr" anchorCtr="0">
              <a:noAutofit/>
            </a:bodyPr>
            <a:lstStyle/>
            <a:p>
              <a:pPr lvl="0">
                <a:spcBef>
                  <a:spcPts val="0"/>
                </a:spcBef>
                <a:buNone/>
              </a:pPr>
              <a:endParaRPr/>
            </a:p>
          </p:txBody>
        </p:sp>
        <p:sp>
          <p:nvSpPr>
            <p:cNvPr id="265" name="Shape 265"/>
            <p:cNvSpPr/>
            <p:nvPr/>
          </p:nvSpPr>
          <p:spPr>
            <a:xfrm>
              <a:off x="1676275" y="3964650"/>
              <a:ext cx="433475" cy="319225"/>
            </a:xfrm>
            <a:custGeom>
              <a:avLst/>
              <a:gdLst/>
              <a:ahLst/>
              <a:cxnLst/>
              <a:rect l="0" t="0" r="0" b="0"/>
              <a:pathLst>
                <a:path w="17339" h="12769" extrusionOk="0">
                  <a:moveTo>
                    <a:pt x="0" y="0"/>
                  </a:moveTo>
                  <a:lnTo>
                    <a:pt x="12769" y="12769"/>
                  </a:lnTo>
                  <a:lnTo>
                    <a:pt x="17339" y="12769"/>
                  </a:lnTo>
                  <a:lnTo>
                    <a:pt x="4570" y="0"/>
                  </a:lnTo>
                  <a:close/>
                </a:path>
              </a:pathLst>
            </a:custGeom>
            <a:solidFill>
              <a:srgbClr val="0BD1CD"/>
            </a:solidFill>
            <a:ln>
              <a:noFill/>
            </a:ln>
          </p:spPr>
          <p:txBody>
            <a:bodyPr lIns="91425" tIns="91425" rIns="91425" bIns="91425" anchor="ctr" anchorCtr="0">
              <a:noAutofit/>
            </a:bodyPr>
            <a:lstStyle/>
            <a:p>
              <a:pPr lvl="0">
                <a:spcBef>
                  <a:spcPts val="0"/>
                </a:spcBef>
                <a:buNone/>
              </a:pPr>
              <a:endParaRPr/>
            </a:p>
          </p:txBody>
        </p:sp>
        <p:sp>
          <p:nvSpPr>
            <p:cNvPr id="266" name="Shape 266"/>
            <p:cNvSpPr/>
            <p:nvPr/>
          </p:nvSpPr>
          <p:spPr>
            <a:xfrm>
              <a:off x="392675" y="2513050"/>
              <a:ext cx="275575" cy="309175"/>
            </a:xfrm>
            <a:custGeom>
              <a:avLst/>
              <a:gdLst/>
              <a:ahLst/>
              <a:cxnLst/>
              <a:rect l="0" t="0" r="0" b="0"/>
              <a:pathLst>
                <a:path w="11023" h="12367" extrusionOk="0">
                  <a:moveTo>
                    <a:pt x="1748" y="1"/>
                  </a:moveTo>
                  <a:lnTo>
                    <a:pt x="1" y="2958"/>
                  </a:lnTo>
                  <a:lnTo>
                    <a:pt x="9409" y="12366"/>
                  </a:lnTo>
                  <a:lnTo>
                    <a:pt x="11022" y="9409"/>
                  </a:lnTo>
                  <a:lnTo>
                    <a:pt x="1748" y="1"/>
                  </a:lnTo>
                  <a:close/>
                </a:path>
              </a:pathLst>
            </a:custGeom>
            <a:solidFill>
              <a:srgbClr val="0CCFCD"/>
            </a:solidFill>
            <a:ln>
              <a:noFill/>
            </a:ln>
          </p:spPr>
          <p:txBody>
            <a:bodyPr lIns="91425" tIns="91425" rIns="91425" bIns="91425" anchor="ctr" anchorCtr="0">
              <a:noAutofit/>
            </a:bodyPr>
            <a:lstStyle/>
            <a:p>
              <a:pPr lvl="0">
                <a:spcBef>
                  <a:spcPts val="0"/>
                </a:spcBef>
                <a:buNone/>
              </a:pPr>
              <a:endParaRPr/>
            </a:p>
          </p:txBody>
        </p:sp>
        <p:sp>
          <p:nvSpPr>
            <p:cNvPr id="267" name="Shape 267"/>
            <p:cNvSpPr/>
            <p:nvPr/>
          </p:nvSpPr>
          <p:spPr>
            <a:xfrm>
              <a:off x="1773725" y="3964650"/>
              <a:ext cx="433475" cy="319225"/>
            </a:xfrm>
            <a:custGeom>
              <a:avLst/>
              <a:gdLst/>
              <a:ahLst/>
              <a:cxnLst/>
              <a:rect l="0" t="0" r="0" b="0"/>
              <a:pathLst>
                <a:path w="17339" h="12769" extrusionOk="0">
                  <a:moveTo>
                    <a:pt x="0" y="0"/>
                  </a:moveTo>
                  <a:lnTo>
                    <a:pt x="12634" y="12769"/>
                  </a:lnTo>
                  <a:lnTo>
                    <a:pt x="17339" y="12769"/>
                  </a:lnTo>
                  <a:lnTo>
                    <a:pt x="4570" y="0"/>
                  </a:lnTo>
                  <a:close/>
                </a:path>
              </a:pathLst>
            </a:custGeom>
            <a:solidFill>
              <a:srgbClr val="0CCFCD"/>
            </a:solidFill>
            <a:ln>
              <a:noFill/>
            </a:ln>
          </p:spPr>
          <p:txBody>
            <a:bodyPr lIns="91425" tIns="91425" rIns="91425" bIns="91425" anchor="ctr" anchorCtr="0">
              <a:noAutofit/>
            </a:bodyPr>
            <a:lstStyle/>
            <a:p>
              <a:pPr lvl="0">
                <a:spcBef>
                  <a:spcPts val="0"/>
                </a:spcBef>
                <a:buNone/>
              </a:pPr>
              <a:endParaRPr/>
            </a:p>
          </p:txBody>
        </p:sp>
        <p:sp>
          <p:nvSpPr>
            <p:cNvPr id="268" name="Shape 268"/>
            <p:cNvSpPr/>
            <p:nvPr/>
          </p:nvSpPr>
          <p:spPr>
            <a:xfrm>
              <a:off x="429650" y="2452575"/>
              <a:ext cx="275550" cy="305800"/>
            </a:xfrm>
            <a:custGeom>
              <a:avLst/>
              <a:gdLst/>
              <a:ahLst/>
              <a:cxnLst/>
              <a:rect l="0" t="0" r="0" b="0"/>
              <a:pathLst>
                <a:path w="11022" h="12232" extrusionOk="0">
                  <a:moveTo>
                    <a:pt x="1748" y="1"/>
                  </a:moveTo>
                  <a:lnTo>
                    <a:pt x="0" y="2957"/>
                  </a:lnTo>
                  <a:lnTo>
                    <a:pt x="9274" y="12232"/>
                  </a:lnTo>
                  <a:lnTo>
                    <a:pt x="11022" y="9275"/>
                  </a:lnTo>
                  <a:lnTo>
                    <a:pt x="1748" y="1"/>
                  </a:lnTo>
                  <a:close/>
                </a:path>
              </a:pathLst>
            </a:custGeom>
            <a:solidFill>
              <a:srgbClr val="0DCDCE"/>
            </a:solidFill>
            <a:ln>
              <a:noFill/>
            </a:ln>
          </p:spPr>
          <p:txBody>
            <a:bodyPr lIns="91425" tIns="91425" rIns="91425" bIns="91425" anchor="ctr" anchorCtr="0">
              <a:noAutofit/>
            </a:bodyPr>
            <a:lstStyle/>
            <a:p>
              <a:pPr lvl="0">
                <a:spcBef>
                  <a:spcPts val="0"/>
                </a:spcBef>
                <a:buNone/>
              </a:pPr>
              <a:endParaRPr/>
            </a:p>
          </p:txBody>
        </p:sp>
        <p:sp>
          <p:nvSpPr>
            <p:cNvPr id="269" name="Shape 269"/>
            <p:cNvSpPr/>
            <p:nvPr/>
          </p:nvSpPr>
          <p:spPr>
            <a:xfrm>
              <a:off x="1871150" y="3964650"/>
              <a:ext cx="433500" cy="319225"/>
            </a:xfrm>
            <a:custGeom>
              <a:avLst/>
              <a:gdLst/>
              <a:ahLst/>
              <a:cxnLst/>
              <a:rect l="0" t="0" r="0" b="0"/>
              <a:pathLst>
                <a:path w="17340" h="12769" extrusionOk="0">
                  <a:moveTo>
                    <a:pt x="1" y="0"/>
                  </a:moveTo>
                  <a:lnTo>
                    <a:pt x="12635" y="12769"/>
                  </a:lnTo>
                  <a:lnTo>
                    <a:pt x="17340" y="12769"/>
                  </a:lnTo>
                  <a:lnTo>
                    <a:pt x="4571" y="0"/>
                  </a:lnTo>
                  <a:close/>
                </a:path>
              </a:pathLst>
            </a:custGeom>
            <a:solidFill>
              <a:srgbClr val="0DCDCE"/>
            </a:solidFill>
            <a:ln>
              <a:noFill/>
            </a:ln>
          </p:spPr>
          <p:txBody>
            <a:bodyPr lIns="91425" tIns="91425" rIns="91425" bIns="91425" anchor="ctr" anchorCtr="0">
              <a:noAutofit/>
            </a:bodyPr>
            <a:lstStyle/>
            <a:p>
              <a:pPr lvl="0">
                <a:spcBef>
                  <a:spcPts val="0"/>
                </a:spcBef>
                <a:buNone/>
              </a:pPr>
              <a:endParaRPr/>
            </a:p>
          </p:txBody>
        </p:sp>
        <p:sp>
          <p:nvSpPr>
            <p:cNvPr id="270" name="Shape 270"/>
            <p:cNvSpPr/>
            <p:nvPr/>
          </p:nvSpPr>
          <p:spPr>
            <a:xfrm>
              <a:off x="1965250" y="3964650"/>
              <a:ext cx="436850" cy="319225"/>
            </a:xfrm>
            <a:custGeom>
              <a:avLst/>
              <a:gdLst/>
              <a:ahLst/>
              <a:cxnLst/>
              <a:rect l="0" t="0" r="0" b="0"/>
              <a:pathLst>
                <a:path w="17474" h="12769" extrusionOk="0">
                  <a:moveTo>
                    <a:pt x="0" y="0"/>
                  </a:moveTo>
                  <a:lnTo>
                    <a:pt x="12769" y="12769"/>
                  </a:lnTo>
                  <a:lnTo>
                    <a:pt x="17473" y="12769"/>
                  </a:lnTo>
                  <a:lnTo>
                    <a:pt x="4705" y="0"/>
                  </a:lnTo>
                  <a:close/>
                </a:path>
              </a:pathLst>
            </a:custGeom>
            <a:solidFill>
              <a:srgbClr val="0ECCCF"/>
            </a:solidFill>
            <a:ln>
              <a:noFill/>
            </a:ln>
          </p:spPr>
          <p:txBody>
            <a:bodyPr lIns="91425" tIns="91425" rIns="91425" bIns="91425" anchor="ctr" anchorCtr="0">
              <a:noAutofit/>
            </a:bodyPr>
            <a:lstStyle/>
            <a:p>
              <a:pPr lvl="0">
                <a:spcBef>
                  <a:spcPts val="0"/>
                </a:spcBef>
                <a:buNone/>
              </a:pPr>
              <a:endParaRPr/>
            </a:p>
          </p:txBody>
        </p:sp>
        <p:sp>
          <p:nvSpPr>
            <p:cNvPr id="271" name="Shape 271"/>
            <p:cNvSpPr/>
            <p:nvPr/>
          </p:nvSpPr>
          <p:spPr>
            <a:xfrm>
              <a:off x="466600" y="2392100"/>
              <a:ext cx="272200" cy="305800"/>
            </a:xfrm>
            <a:custGeom>
              <a:avLst/>
              <a:gdLst/>
              <a:ahLst/>
              <a:cxnLst/>
              <a:rect l="0" t="0" r="0" b="0"/>
              <a:pathLst>
                <a:path w="10888" h="12232" extrusionOk="0">
                  <a:moveTo>
                    <a:pt x="1614" y="0"/>
                  </a:moveTo>
                  <a:lnTo>
                    <a:pt x="1" y="2957"/>
                  </a:lnTo>
                  <a:lnTo>
                    <a:pt x="9275" y="12231"/>
                  </a:lnTo>
                  <a:lnTo>
                    <a:pt x="10888" y="9274"/>
                  </a:lnTo>
                  <a:lnTo>
                    <a:pt x="1614" y="0"/>
                  </a:lnTo>
                  <a:close/>
                </a:path>
              </a:pathLst>
            </a:custGeom>
            <a:solidFill>
              <a:srgbClr val="0ECCCF"/>
            </a:solidFill>
            <a:ln>
              <a:noFill/>
            </a:ln>
          </p:spPr>
          <p:txBody>
            <a:bodyPr lIns="91425" tIns="91425" rIns="91425" bIns="91425" anchor="ctr" anchorCtr="0">
              <a:noAutofit/>
            </a:bodyPr>
            <a:lstStyle/>
            <a:p>
              <a:pPr lvl="0">
                <a:spcBef>
                  <a:spcPts val="0"/>
                </a:spcBef>
                <a:buNone/>
              </a:pPr>
              <a:endParaRPr/>
            </a:p>
          </p:txBody>
        </p:sp>
        <p:sp>
          <p:nvSpPr>
            <p:cNvPr id="272" name="Shape 272"/>
            <p:cNvSpPr/>
            <p:nvPr/>
          </p:nvSpPr>
          <p:spPr>
            <a:xfrm>
              <a:off x="2062700" y="3964650"/>
              <a:ext cx="433475" cy="319225"/>
            </a:xfrm>
            <a:custGeom>
              <a:avLst/>
              <a:gdLst/>
              <a:ahLst/>
              <a:cxnLst/>
              <a:rect l="0" t="0" r="0" b="0"/>
              <a:pathLst>
                <a:path w="17339" h="12769" extrusionOk="0">
                  <a:moveTo>
                    <a:pt x="0" y="0"/>
                  </a:moveTo>
                  <a:lnTo>
                    <a:pt x="12769" y="12769"/>
                  </a:lnTo>
                  <a:lnTo>
                    <a:pt x="17339" y="12769"/>
                  </a:lnTo>
                  <a:lnTo>
                    <a:pt x="4704" y="0"/>
                  </a:lnTo>
                  <a:close/>
                </a:path>
              </a:pathLst>
            </a:custGeom>
            <a:solidFill>
              <a:srgbClr val="10CACF"/>
            </a:solidFill>
            <a:ln>
              <a:noFill/>
            </a:ln>
          </p:spPr>
          <p:txBody>
            <a:bodyPr lIns="91425" tIns="91425" rIns="91425" bIns="91425" anchor="ctr" anchorCtr="0">
              <a:noAutofit/>
            </a:bodyPr>
            <a:lstStyle/>
            <a:p>
              <a:pPr lvl="0">
                <a:spcBef>
                  <a:spcPts val="0"/>
                </a:spcBef>
                <a:buNone/>
              </a:pPr>
              <a:endParaRPr/>
            </a:p>
          </p:txBody>
        </p:sp>
        <p:sp>
          <p:nvSpPr>
            <p:cNvPr id="273" name="Shape 273"/>
            <p:cNvSpPr/>
            <p:nvPr/>
          </p:nvSpPr>
          <p:spPr>
            <a:xfrm>
              <a:off x="500200" y="2328250"/>
              <a:ext cx="275575" cy="309150"/>
            </a:xfrm>
            <a:custGeom>
              <a:avLst/>
              <a:gdLst/>
              <a:ahLst/>
              <a:cxnLst/>
              <a:rect l="0" t="0" r="0" b="0"/>
              <a:pathLst>
                <a:path w="11023" h="12366" extrusionOk="0">
                  <a:moveTo>
                    <a:pt x="1748" y="1"/>
                  </a:moveTo>
                  <a:lnTo>
                    <a:pt x="1" y="2957"/>
                  </a:lnTo>
                  <a:lnTo>
                    <a:pt x="9275" y="12366"/>
                  </a:lnTo>
                  <a:lnTo>
                    <a:pt x="11022" y="9409"/>
                  </a:lnTo>
                  <a:lnTo>
                    <a:pt x="1748" y="1"/>
                  </a:lnTo>
                  <a:close/>
                </a:path>
              </a:pathLst>
            </a:custGeom>
            <a:solidFill>
              <a:srgbClr val="10CACF"/>
            </a:solidFill>
            <a:ln>
              <a:noFill/>
            </a:ln>
          </p:spPr>
          <p:txBody>
            <a:bodyPr lIns="91425" tIns="91425" rIns="91425" bIns="91425" anchor="ctr" anchorCtr="0">
              <a:noAutofit/>
            </a:bodyPr>
            <a:lstStyle/>
            <a:p>
              <a:pPr lvl="0">
                <a:spcBef>
                  <a:spcPts val="0"/>
                </a:spcBef>
                <a:buNone/>
              </a:pPr>
              <a:endParaRPr/>
            </a:p>
          </p:txBody>
        </p:sp>
        <p:sp>
          <p:nvSpPr>
            <p:cNvPr id="274" name="Shape 274"/>
            <p:cNvSpPr/>
            <p:nvPr/>
          </p:nvSpPr>
          <p:spPr>
            <a:xfrm>
              <a:off x="537175" y="2267775"/>
              <a:ext cx="275550" cy="305800"/>
            </a:xfrm>
            <a:custGeom>
              <a:avLst/>
              <a:gdLst/>
              <a:ahLst/>
              <a:cxnLst/>
              <a:rect l="0" t="0" r="0" b="0"/>
              <a:pathLst>
                <a:path w="11022" h="12232" extrusionOk="0">
                  <a:moveTo>
                    <a:pt x="1613" y="0"/>
                  </a:moveTo>
                  <a:lnTo>
                    <a:pt x="0" y="2957"/>
                  </a:lnTo>
                  <a:lnTo>
                    <a:pt x="9274" y="12231"/>
                  </a:lnTo>
                  <a:lnTo>
                    <a:pt x="11022" y="9274"/>
                  </a:lnTo>
                  <a:lnTo>
                    <a:pt x="1613" y="0"/>
                  </a:lnTo>
                  <a:close/>
                </a:path>
              </a:pathLst>
            </a:custGeom>
            <a:solidFill>
              <a:srgbClr val="11C8D0"/>
            </a:solidFill>
            <a:ln>
              <a:noFill/>
            </a:ln>
          </p:spPr>
          <p:txBody>
            <a:bodyPr lIns="91425" tIns="91425" rIns="91425" bIns="91425" anchor="ctr" anchorCtr="0">
              <a:noAutofit/>
            </a:bodyPr>
            <a:lstStyle/>
            <a:p>
              <a:pPr lvl="0">
                <a:spcBef>
                  <a:spcPts val="0"/>
                </a:spcBef>
                <a:buNone/>
              </a:pPr>
              <a:endParaRPr/>
            </a:p>
          </p:txBody>
        </p:sp>
        <p:sp>
          <p:nvSpPr>
            <p:cNvPr id="275" name="Shape 275"/>
            <p:cNvSpPr/>
            <p:nvPr/>
          </p:nvSpPr>
          <p:spPr>
            <a:xfrm>
              <a:off x="2160150" y="3964650"/>
              <a:ext cx="433475" cy="319225"/>
            </a:xfrm>
            <a:custGeom>
              <a:avLst/>
              <a:gdLst/>
              <a:ahLst/>
              <a:cxnLst/>
              <a:rect l="0" t="0" r="0" b="0"/>
              <a:pathLst>
                <a:path w="17339" h="12769" extrusionOk="0">
                  <a:moveTo>
                    <a:pt x="0" y="0"/>
                  </a:moveTo>
                  <a:lnTo>
                    <a:pt x="12769" y="12769"/>
                  </a:lnTo>
                  <a:lnTo>
                    <a:pt x="17339" y="12769"/>
                  </a:lnTo>
                  <a:lnTo>
                    <a:pt x="4704" y="0"/>
                  </a:lnTo>
                  <a:close/>
                </a:path>
              </a:pathLst>
            </a:custGeom>
            <a:solidFill>
              <a:srgbClr val="11C8D0"/>
            </a:solidFill>
            <a:ln>
              <a:noFill/>
            </a:ln>
          </p:spPr>
          <p:txBody>
            <a:bodyPr lIns="91425" tIns="91425" rIns="91425" bIns="91425" anchor="ctr" anchorCtr="0">
              <a:noAutofit/>
            </a:bodyPr>
            <a:lstStyle/>
            <a:p>
              <a:pPr lvl="0">
                <a:spcBef>
                  <a:spcPts val="0"/>
                </a:spcBef>
                <a:buNone/>
              </a:pPr>
              <a:endParaRPr/>
            </a:p>
          </p:txBody>
        </p:sp>
        <p:sp>
          <p:nvSpPr>
            <p:cNvPr id="276" name="Shape 276"/>
            <p:cNvSpPr/>
            <p:nvPr/>
          </p:nvSpPr>
          <p:spPr>
            <a:xfrm>
              <a:off x="570775" y="2207275"/>
              <a:ext cx="275550" cy="305800"/>
            </a:xfrm>
            <a:custGeom>
              <a:avLst/>
              <a:gdLst/>
              <a:ahLst/>
              <a:cxnLst/>
              <a:rect l="0" t="0" r="0" b="0"/>
              <a:pathLst>
                <a:path w="11022" h="12232" extrusionOk="0">
                  <a:moveTo>
                    <a:pt x="1748" y="1"/>
                  </a:moveTo>
                  <a:lnTo>
                    <a:pt x="0" y="2958"/>
                  </a:lnTo>
                  <a:lnTo>
                    <a:pt x="9409" y="12232"/>
                  </a:lnTo>
                  <a:lnTo>
                    <a:pt x="11022" y="9275"/>
                  </a:lnTo>
                  <a:lnTo>
                    <a:pt x="1748" y="1"/>
                  </a:lnTo>
                  <a:close/>
                </a:path>
              </a:pathLst>
            </a:custGeom>
            <a:solidFill>
              <a:srgbClr val="12C7D0"/>
            </a:solidFill>
            <a:ln>
              <a:noFill/>
            </a:ln>
          </p:spPr>
          <p:txBody>
            <a:bodyPr lIns="91425" tIns="91425" rIns="91425" bIns="91425" anchor="ctr" anchorCtr="0">
              <a:noAutofit/>
            </a:bodyPr>
            <a:lstStyle/>
            <a:p>
              <a:pPr lvl="0">
                <a:spcBef>
                  <a:spcPts val="0"/>
                </a:spcBef>
                <a:buNone/>
              </a:pPr>
              <a:endParaRPr/>
            </a:p>
          </p:txBody>
        </p:sp>
        <p:sp>
          <p:nvSpPr>
            <p:cNvPr id="277" name="Shape 277"/>
            <p:cNvSpPr/>
            <p:nvPr/>
          </p:nvSpPr>
          <p:spPr>
            <a:xfrm>
              <a:off x="2257575" y="3964650"/>
              <a:ext cx="433500" cy="319225"/>
            </a:xfrm>
            <a:custGeom>
              <a:avLst/>
              <a:gdLst/>
              <a:ahLst/>
              <a:cxnLst/>
              <a:rect l="0" t="0" r="0" b="0"/>
              <a:pathLst>
                <a:path w="17340" h="12769" extrusionOk="0">
                  <a:moveTo>
                    <a:pt x="1" y="0"/>
                  </a:moveTo>
                  <a:lnTo>
                    <a:pt x="12770" y="12769"/>
                  </a:lnTo>
                  <a:lnTo>
                    <a:pt x="17339" y="12769"/>
                  </a:lnTo>
                  <a:lnTo>
                    <a:pt x="4705" y="0"/>
                  </a:lnTo>
                  <a:close/>
                </a:path>
              </a:pathLst>
            </a:custGeom>
            <a:solidFill>
              <a:srgbClr val="12C7D0"/>
            </a:solidFill>
            <a:ln>
              <a:noFill/>
            </a:ln>
          </p:spPr>
          <p:txBody>
            <a:bodyPr lIns="91425" tIns="91425" rIns="91425" bIns="91425" anchor="ctr" anchorCtr="0">
              <a:noAutofit/>
            </a:bodyPr>
            <a:lstStyle/>
            <a:p>
              <a:pPr lvl="0">
                <a:spcBef>
                  <a:spcPts val="0"/>
                </a:spcBef>
                <a:buNone/>
              </a:pPr>
              <a:endParaRPr/>
            </a:p>
          </p:txBody>
        </p:sp>
        <p:sp>
          <p:nvSpPr>
            <p:cNvPr id="278" name="Shape 278"/>
            <p:cNvSpPr/>
            <p:nvPr/>
          </p:nvSpPr>
          <p:spPr>
            <a:xfrm>
              <a:off x="2355025" y="3964650"/>
              <a:ext cx="383100" cy="319225"/>
            </a:xfrm>
            <a:custGeom>
              <a:avLst/>
              <a:gdLst/>
              <a:ahLst/>
              <a:cxnLst/>
              <a:rect l="0" t="0" r="0" b="0"/>
              <a:pathLst>
                <a:path w="15324" h="12769" extrusionOk="0">
                  <a:moveTo>
                    <a:pt x="1" y="0"/>
                  </a:moveTo>
                  <a:lnTo>
                    <a:pt x="12769" y="12769"/>
                  </a:lnTo>
                  <a:lnTo>
                    <a:pt x="14248" y="12769"/>
                  </a:lnTo>
                  <a:lnTo>
                    <a:pt x="15323" y="10753"/>
                  </a:lnTo>
                  <a:lnTo>
                    <a:pt x="4570" y="0"/>
                  </a:lnTo>
                  <a:close/>
                </a:path>
              </a:pathLst>
            </a:custGeom>
            <a:solidFill>
              <a:srgbClr val="13C5D1"/>
            </a:solidFill>
            <a:ln>
              <a:noFill/>
            </a:ln>
          </p:spPr>
          <p:txBody>
            <a:bodyPr lIns="91425" tIns="91425" rIns="91425" bIns="91425" anchor="ctr" anchorCtr="0">
              <a:noAutofit/>
            </a:bodyPr>
            <a:lstStyle/>
            <a:p>
              <a:pPr lvl="0">
                <a:spcBef>
                  <a:spcPts val="0"/>
                </a:spcBef>
                <a:buNone/>
              </a:pPr>
              <a:endParaRPr/>
            </a:p>
          </p:txBody>
        </p:sp>
        <p:sp>
          <p:nvSpPr>
            <p:cNvPr id="279" name="Shape 279"/>
            <p:cNvSpPr/>
            <p:nvPr/>
          </p:nvSpPr>
          <p:spPr>
            <a:xfrm>
              <a:off x="607725" y="2146800"/>
              <a:ext cx="275575" cy="305800"/>
            </a:xfrm>
            <a:custGeom>
              <a:avLst/>
              <a:gdLst/>
              <a:ahLst/>
              <a:cxnLst/>
              <a:rect l="0" t="0" r="0" b="0"/>
              <a:pathLst>
                <a:path w="11023" h="12232" extrusionOk="0">
                  <a:moveTo>
                    <a:pt x="1614" y="1"/>
                  </a:moveTo>
                  <a:lnTo>
                    <a:pt x="1" y="2823"/>
                  </a:lnTo>
                  <a:lnTo>
                    <a:pt x="9275" y="12232"/>
                  </a:lnTo>
                  <a:lnTo>
                    <a:pt x="11022" y="9275"/>
                  </a:lnTo>
                  <a:lnTo>
                    <a:pt x="1614" y="1"/>
                  </a:lnTo>
                  <a:close/>
                </a:path>
              </a:pathLst>
            </a:custGeom>
            <a:solidFill>
              <a:srgbClr val="13C5D1"/>
            </a:solidFill>
            <a:ln>
              <a:noFill/>
            </a:ln>
          </p:spPr>
          <p:txBody>
            <a:bodyPr lIns="91425" tIns="91425" rIns="91425" bIns="91425" anchor="ctr" anchorCtr="0">
              <a:noAutofit/>
            </a:bodyPr>
            <a:lstStyle/>
            <a:p>
              <a:pPr lvl="0">
                <a:spcBef>
                  <a:spcPts val="0"/>
                </a:spcBef>
                <a:buNone/>
              </a:pPr>
              <a:endParaRPr/>
            </a:p>
          </p:txBody>
        </p:sp>
        <p:sp>
          <p:nvSpPr>
            <p:cNvPr id="280" name="Shape 280"/>
            <p:cNvSpPr/>
            <p:nvPr/>
          </p:nvSpPr>
          <p:spPr>
            <a:xfrm>
              <a:off x="2452475" y="3941125"/>
              <a:ext cx="322600" cy="305800"/>
            </a:xfrm>
            <a:custGeom>
              <a:avLst/>
              <a:gdLst/>
              <a:ahLst/>
              <a:cxnLst/>
              <a:rect l="0" t="0" r="0" b="0"/>
              <a:pathLst>
                <a:path w="12904" h="12232" extrusionOk="0">
                  <a:moveTo>
                    <a:pt x="3495" y="1"/>
                  </a:moveTo>
                  <a:lnTo>
                    <a:pt x="2957" y="941"/>
                  </a:lnTo>
                  <a:lnTo>
                    <a:pt x="0" y="941"/>
                  </a:lnTo>
                  <a:lnTo>
                    <a:pt x="11156" y="12232"/>
                  </a:lnTo>
                  <a:lnTo>
                    <a:pt x="12904" y="9275"/>
                  </a:lnTo>
                  <a:lnTo>
                    <a:pt x="3495" y="1"/>
                  </a:lnTo>
                  <a:close/>
                </a:path>
              </a:pathLst>
            </a:custGeom>
            <a:solidFill>
              <a:srgbClr val="14C3D2"/>
            </a:solidFill>
            <a:ln>
              <a:noFill/>
            </a:ln>
          </p:spPr>
          <p:txBody>
            <a:bodyPr lIns="91425" tIns="91425" rIns="91425" bIns="91425" anchor="ctr" anchorCtr="0">
              <a:noAutofit/>
            </a:bodyPr>
            <a:lstStyle/>
            <a:p>
              <a:pPr lvl="0">
                <a:spcBef>
                  <a:spcPts val="0"/>
                </a:spcBef>
                <a:buNone/>
              </a:pPr>
              <a:endParaRPr/>
            </a:p>
          </p:txBody>
        </p:sp>
        <p:sp>
          <p:nvSpPr>
            <p:cNvPr id="281" name="Shape 281"/>
            <p:cNvSpPr/>
            <p:nvPr/>
          </p:nvSpPr>
          <p:spPr>
            <a:xfrm>
              <a:off x="641325" y="2082950"/>
              <a:ext cx="275575" cy="305800"/>
            </a:xfrm>
            <a:custGeom>
              <a:avLst/>
              <a:gdLst/>
              <a:ahLst/>
              <a:cxnLst/>
              <a:rect l="0" t="0" r="0" b="0"/>
              <a:pathLst>
                <a:path w="11023" h="12232" extrusionOk="0">
                  <a:moveTo>
                    <a:pt x="1748" y="1"/>
                  </a:moveTo>
                  <a:lnTo>
                    <a:pt x="1" y="2958"/>
                  </a:lnTo>
                  <a:lnTo>
                    <a:pt x="9409" y="12232"/>
                  </a:lnTo>
                  <a:lnTo>
                    <a:pt x="11022" y="9409"/>
                  </a:lnTo>
                  <a:lnTo>
                    <a:pt x="1748" y="1"/>
                  </a:lnTo>
                  <a:close/>
                </a:path>
              </a:pathLst>
            </a:custGeom>
            <a:solidFill>
              <a:srgbClr val="14C3D2"/>
            </a:solidFill>
            <a:ln>
              <a:noFill/>
            </a:ln>
          </p:spPr>
          <p:txBody>
            <a:bodyPr lIns="91425" tIns="91425" rIns="91425" bIns="91425" anchor="ctr" anchorCtr="0">
              <a:noAutofit/>
            </a:bodyPr>
            <a:lstStyle/>
            <a:p>
              <a:pPr lvl="0">
                <a:spcBef>
                  <a:spcPts val="0"/>
                </a:spcBef>
                <a:buNone/>
              </a:pPr>
              <a:endParaRPr/>
            </a:p>
          </p:txBody>
        </p:sp>
        <p:sp>
          <p:nvSpPr>
            <p:cNvPr id="282" name="Shape 282"/>
            <p:cNvSpPr/>
            <p:nvPr/>
          </p:nvSpPr>
          <p:spPr>
            <a:xfrm>
              <a:off x="678300" y="2022475"/>
              <a:ext cx="275550" cy="305800"/>
            </a:xfrm>
            <a:custGeom>
              <a:avLst/>
              <a:gdLst/>
              <a:ahLst/>
              <a:cxnLst/>
              <a:rect l="0" t="0" r="0" b="0"/>
              <a:pathLst>
                <a:path w="11022" h="12232" extrusionOk="0">
                  <a:moveTo>
                    <a:pt x="1748" y="1"/>
                  </a:moveTo>
                  <a:lnTo>
                    <a:pt x="0" y="2957"/>
                  </a:lnTo>
                  <a:lnTo>
                    <a:pt x="9274" y="12232"/>
                  </a:lnTo>
                  <a:lnTo>
                    <a:pt x="11022" y="9275"/>
                  </a:lnTo>
                  <a:lnTo>
                    <a:pt x="1748" y="1"/>
                  </a:lnTo>
                  <a:close/>
                </a:path>
              </a:pathLst>
            </a:custGeom>
            <a:solidFill>
              <a:srgbClr val="15C1D2"/>
            </a:solidFill>
            <a:ln>
              <a:noFill/>
            </a:ln>
          </p:spPr>
          <p:txBody>
            <a:bodyPr lIns="91425" tIns="91425" rIns="91425" bIns="91425" anchor="ctr" anchorCtr="0">
              <a:noAutofit/>
            </a:bodyPr>
            <a:lstStyle/>
            <a:p>
              <a:pPr lvl="0">
                <a:spcBef>
                  <a:spcPts val="0"/>
                </a:spcBef>
                <a:buNone/>
              </a:pPr>
              <a:endParaRPr/>
            </a:p>
          </p:txBody>
        </p:sp>
        <p:sp>
          <p:nvSpPr>
            <p:cNvPr id="283" name="Shape 283"/>
            <p:cNvSpPr/>
            <p:nvPr/>
          </p:nvSpPr>
          <p:spPr>
            <a:xfrm>
              <a:off x="2533125" y="3877275"/>
              <a:ext cx="275550" cy="309175"/>
            </a:xfrm>
            <a:custGeom>
              <a:avLst/>
              <a:gdLst/>
              <a:ahLst/>
              <a:cxnLst/>
              <a:rect l="0" t="0" r="0" b="0"/>
              <a:pathLst>
                <a:path w="11022" h="12367" extrusionOk="0">
                  <a:moveTo>
                    <a:pt x="1748" y="1"/>
                  </a:moveTo>
                  <a:lnTo>
                    <a:pt x="0" y="2958"/>
                  </a:lnTo>
                  <a:lnTo>
                    <a:pt x="9409" y="12366"/>
                  </a:lnTo>
                  <a:lnTo>
                    <a:pt x="11022" y="9409"/>
                  </a:lnTo>
                  <a:lnTo>
                    <a:pt x="1748" y="1"/>
                  </a:lnTo>
                  <a:close/>
                </a:path>
              </a:pathLst>
            </a:custGeom>
            <a:solidFill>
              <a:srgbClr val="15C1D2"/>
            </a:solidFill>
            <a:ln>
              <a:noFill/>
            </a:ln>
          </p:spPr>
          <p:txBody>
            <a:bodyPr lIns="91425" tIns="91425" rIns="91425" bIns="91425" anchor="ctr" anchorCtr="0">
              <a:noAutofit/>
            </a:bodyPr>
            <a:lstStyle/>
            <a:p>
              <a:pPr lvl="0">
                <a:spcBef>
                  <a:spcPts val="0"/>
                </a:spcBef>
                <a:buNone/>
              </a:pPr>
              <a:endParaRPr/>
            </a:p>
          </p:txBody>
        </p:sp>
        <p:sp>
          <p:nvSpPr>
            <p:cNvPr id="284" name="Shape 284"/>
            <p:cNvSpPr/>
            <p:nvPr/>
          </p:nvSpPr>
          <p:spPr>
            <a:xfrm>
              <a:off x="2570075" y="3816800"/>
              <a:ext cx="275575" cy="305800"/>
            </a:xfrm>
            <a:custGeom>
              <a:avLst/>
              <a:gdLst/>
              <a:ahLst/>
              <a:cxnLst/>
              <a:rect l="0" t="0" r="0" b="0"/>
              <a:pathLst>
                <a:path w="11023" h="12232" extrusionOk="0">
                  <a:moveTo>
                    <a:pt x="1614" y="1"/>
                  </a:moveTo>
                  <a:lnTo>
                    <a:pt x="1" y="2957"/>
                  </a:lnTo>
                  <a:lnTo>
                    <a:pt x="9275" y="12232"/>
                  </a:lnTo>
                  <a:lnTo>
                    <a:pt x="11022" y="9275"/>
                  </a:lnTo>
                  <a:lnTo>
                    <a:pt x="1614" y="1"/>
                  </a:lnTo>
                  <a:close/>
                </a:path>
              </a:pathLst>
            </a:custGeom>
            <a:solidFill>
              <a:srgbClr val="16C0D3"/>
            </a:solidFill>
            <a:ln>
              <a:noFill/>
            </a:ln>
          </p:spPr>
          <p:txBody>
            <a:bodyPr lIns="91425" tIns="91425" rIns="91425" bIns="91425" anchor="ctr" anchorCtr="0">
              <a:noAutofit/>
            </a:bodyPr>
            <a:lstStyle/>
            <a:p>
              <a:pPr lvl="0">
                <a:spcBef>
                  <a:spcPts val="0"/>
                </a:spcBef>
                <a:buNone/>
              </a:pPr>
              <a:endParaRPr/>
            </a:p>
          </p:txBody>
        </p:sp>
        <p:sp>
          <p:nvSpPr>
            <p:cNvPr id="285" name="Shape 285"/>
            <p:cNvSpPr/>
            <p:nvPr/>
          </p:nvSpPr>
          <p:spPr>
            <a:xfrm>
              <a:off x="711900" y="1962000"/>
              <a:ext cx="275550" cy="305800"/>
            </a:xfrm>
            <a:custGeom>
              <a:avLst/>
              <a:gdLst/>
              <a:ahLst/>
              <a:cxnLst/>
              <a:rect l="0" t="0" r="0" b="0"/>
              <a:pathLst>
                <a:path w="11022" h="12232" extrusionOk="0">
                  <a:moveTo>
                    <a:pt x="1748" y="0"/>
                  </a:moveTo>
                  <a:lnTo>
                    <a:pt x="0" y="2957"/>
                  </a:lnTo>
                  <a:lnTo>
                    <a:pt x="9409" y="12231"/>
                  </a:lnTo>
                  <a:lnTo>
                    <a:pt x="11022" y="9274"/>
                  </a:lnTo>
                  <a:lnTo>
                    <a:pt x="1748" y="0"/>
                  </a:lnTo>
                  <a:close/>
                </a:path>
              </a:pathLst>
            </a:custGeom>
            <a:solidFill>
              <a:srgbClr val="16C0D3"/>
            </a:solidFill>
            <a:ln>
              <a:noFill/>
            </a:ln>
          </p:spPr>
          <p:txBody>
            <a:bodyPr lIns="91425" tIns="91425" rIns="91425" bIns="91425" anchor="ctr" anchorCtr="0">
              <a:noAutofit/>
            </a:bodyPr>
            <a:lstStyle/>
            <a:p>
              <a:pPr lvl="0">
                <a:spcBef>
                  <a:spcPts val="0"/>
                </a:spcBef>
                <a:buNone/>
              </a:pPr>
              <a:endParaRPr/>
            </a:p>
          </p:txBody>
        </p:sp>
        <p:sp>
          <p:nvSpPr>
            <p:cNvPr id="286" name="Shape 286"/>
            <p:cNvSpPr/>
            <p:nvPr/>
          </p:nvSpPr>
          <p:spPr>
            <a:xfrm>
              <a:off x="2603675" y="3756325"/>
              <a:ext cx="275575" cy="305800"/>
            </a:xfrm>
            <a:custGeom>
              <a:avLst/>
              <a:gdLst/>
              <a:ahLst/>
              <a:cxnLst/>
              <a:rect l="0" t="0" r="0" b="0"/>
              <a:pathLst>
                <a:path w="11023" h="12232" extrusionOk="0">
                  <a:moveTo>
                    <a:pt x="1748" y="0"/>
                  </a:moveTo>
                  <a:lnTo>
                    <a:pt x="1" y="2957"/>
                  </a:lnTo>
                  <a:lnTo>
                    <a:pt x="9409" y="12231"/>
                  </a:lnTo>
                  <a:lnTo>
                    <a:pt x="11022" y="9274"/>
                  </a:lnTo>
                  <a:lnTo>
                    <a:pt x="1748" y="0"/>
                  </a:lnTo>
                  <a:close/>
                </a:path>
              </a:pathLst>
            </a:custGeom>
            <a:solidFill>
              <a:srgbClr val="17BED3"/>
            </a:solidFill>
            <a:ln>
              <a:noFill/>
            </a:ln>
          </p:spPr>
          <p:txBody>
            <a:bodyPr lIns="91425" tIns="91425" rIns="91425" bIns="91425" anchor="ctr" anchorCtr="0">
              <a:noAutofit/>
            </a:bodyPr>
            <a:lstStyle/>
            <a:p>
              <a:pPr lvl="0">
                <a:spcBef>
                  <a:spcPts val="0"/>
                </a:spcBef>
                <a:buNone/>
              </a:pPr>
              <a:endParaRPr/>
            </a:p>
          </p:txBody>
        </p:sp>
        <p:sp>
          <p:nvSpPr>
            <p:cNvPr id="287" name="Shape 287"/>
            <p:cNvSpPr/>
            <p:nvPr/>
          </p:nvSpPr>
          <p:spPr>
            <a:xfrm>
              <a:off x="748850" y="1898150"/>
              <a:ext cx="275575" cy="309150"/>
            </a:xfrm>
            <a:custGeom>
              <a:avLst/>
              <a:gdLst/>
              <a:ahLst/>
              <a:cxnLst/>
              <a:rect l="0" t="0" r="0" b="0"/>
              <a:pathLst>
                <a:path w="11023" h="12366" extrusionOk="0">
                  <a:moveTo>
                    <a:pt x="1748" y="0"/>
                  </a:moveTo>
                  <a:lnTo>
                    <a:pt x="1" y="2957"/>
                  </a:lnTo>
                  <a:lnTo>
                    <a:pt x="9275" y="12366"/>
                  </a:lnTo>
                  <a:lnTo>
                    <a:pt x="11022" y="9409"/>
                  </a:lnTo>
                  <a:lnTo>
                    <a:pt x="1748" y="0"/>
                  </a:lnTo>
                  <a:close/>
                </a:path>
              </a:pathLst>
            </a:custGeom>
            <a:solidFill>
              <a:srgbClr val="17BED3"/>
            </a:solidFill>
            <a:ln>
              <a:noFill/>
            </a:ln>
          </p:spPr>
          <p:txBody>
            <a:bodyPr lIns="91425" tIns="91425" rIns="91425" bIns="91425" anchor="ctr" anchorCtr="0">
              <a:noAutofit/>
            </a:bodyPr>
            <a:lstStyle/>
            <a:p>
              <a:pPr lvl="0">
                <a:spcBef>
                  <a:spcPts val="0"/>
                </a:spcBef>
                <a:buNone/>
              </a:pPr>
              <a:endParaRPr/>
            </a:p>
          </p:txBody>
        </p:sp>
        <p:sp>
          <p:nvSpPr>
            <p:cNvPr id="288" name="Shape 288"/>
            <p:cNvSpPr/>
            <p:nvPr/>
          </p:nvSpPr>
          <p:spPr>
            <a:xfrm>
              <a:off x="2640650" y="3692475"/>
              <a:ext cx="275550" cy="309150"/>
            </a:xfrm>
            <a:custGeom>
              <a:avLst/>
              <a:gdLst/>
              <a:ahLst/>
              <a:cxnLst/>
              <a:rect l="0" t="0" r="0" b="0"/>
              <a:pathLst>
                <a:path w="11022" h="12366" extrusionOk="0">
                  <a:moveTo>
                    <a:pt x="1748" y="0"/>
                  </a:moveTo>
                  <a:lnTo>
                    <a:pt x="0" y="2957"/>
                  </a:lnTo>
                  <a:lnTo>
                    <a:pt x="9274" y="12366"/>
                  </a:lnTo>
                  <a:lnTo>
                    <a:pt x="11022" y="9409"/>
                  </a:lnTo>
                  <a:lnTo>
                    <a:pt x="1748" y="0"/>
                  </a:lnTo>
                  <a:close/>
                </a:path>
              </a:pathLst>
            </a:custGeom>
            <a:solidFill>
              <a:srgbClr val="18BCD4"/>
            </a:solidFill>
            <a:ln>
              <a:noFill/>
            </a:ln>
          </p:spPr>
          <p:txBody>
            <a:bodyPr lIns="91425" tIns="91425" rIns="91425" bIns="91425" anchor="ctr" anchorCtr="0">
              <a:noAutofit/>
            </a:bodyPr>
            <a:lstStyle/>
            <a:p>
              <a:pPr lvl="0">
                <a:spcBef>
                  <a:spcPts val="0"/>
                </a:spcBef>
                <a:buNone/>
              </a:pPr>
              <a:endParaRPr/>
            </a:p>
          </p:txBody>
        </p:sp>
        <p:sp>
          <p:nvSpPr>
            <p:cNvPr id="289" name="Shape 289"/>
            <p:cNvSpPr/>
            <p:nvPr/>
          </p:nvSpPr>
          <p:spPr>
            <a:xfrm>
              <a:off x="785825" y="1837675"/>
              <a:ext cx="275550" cy="305800"/>
            </a:xfrm>
            <a:custGeom>
              <a:avLst/>
              <a:gdLst/>
              <a:ahLst/>
              <a:cxnLst/>
              <a:rect l="0" t="0" r="0" b="0"/>
              <a:pathLst>
                <a:path w="11022" h="12232" extrusionOk="0">
                  <a:moveTo>
                    <a:pt x="1613" y="0"/>
                  </a:moveTo>
                  <a:lnTo>
                    <a:pt x="0" y="2957"/>
                  </a:lnTo>
                  <a:lnTo>
                    <a:pt x="9275" y="12231"/>
                  </a:lnTo>
                  <a:lnTo>
                    <a:pt x="11022" y="9274"/>
                  </a:lnTo>
                  <a:lnTo>
                    <a:pt x="1613" y="0"/>
                  </a:lnTo>
                  <a:close/>
                </a:path>
              </a:pathLst>
            </a:custGeom>
            <a:solidFill>
              <a:srgbClr val="18BCD4"/>
            </a:solidFill>
            <a:ln>
              <a:noFill/>
            </a:ln>
          </p:spPr>
          <p:txBody>
            <a:bodyPr lIns="91425" tIns="91425" rIns="91425" bIns="91425" anchor="ctr" anchorCtr="0">
              <a:noAutofit/>
            </a:bodyPr>
            <a:lstStyle/>
            <a:p>
              <a:pPr lvl="0">
                <a:spcBef>
                  <a:spcPts val="0"/>
                </a:spcBef>
                <a:buNone/>
              </a:pPr>
              <a:endParaRPr/>
            </a:p>
          </p:txBody>
        </p:sp>
        <p:sp>
          <p:nvSpPr>
            <p:cNvPr id="290" name="Shape 290"/>
            <p:cNvSpPr/>
            <p:nvPr/>
          </p:nvSpPr>
          <p:spPr>
            <a:xfrm>
              <a:off x="2677600" y="3632000"/>
              <a:ext cx="275575" cy="305800"/>
            </a:xfrm>
            <a:custGeom>
              <a:avLst/>
              <a:gdLst/>
              <a:ahLst/>
              <a:cxnLst/>
              <a:rect l="0" t="0" r="0" b="0"/>
              <a:pathLst>
                <a:path w="11023" h="12232" extrusionOk="0">
                  <a:moveTo>
                    <a:pt x="1614" y="0"/>
                  </a:moveTo>
                  <a:lnTo>
                    <a:pt x="1" y="2957"/>
                  </a:lnTo>
                  <a:lnTo>
                    <a:pt x="9275" y="12231"/>
                  </a:lnTo>
                  <a:lnTo>
                    <a:pt x="11022" y="9274"/>
                  </a:lnTo>
                  <a:lnTo>
                    <a:pt x="1614" y="0"/>
                  </a:lnTo>
                  <a:close/>
                </a:path>
              </a:pathLst>
            </a:custGeom>
            <a:solidFill>
              <a:srgbClr val="19BBD5"/>
            </a:solidFill>
            <a:ln>
              <a:noFill/>
            </a:ln>
          </p:spPr>
          <p:txBody>
            <a:bodyPr lIns="91425" tIns="91425" rIns="91425" bIns="91425" anchor="ctr" anchorCtr="0">
              <a:noAutofit/>
            </a:bodyPr>
            <a:lstStyle/>
            <a:p>
              <a:pPr lvl="0">
                <a:spcBef>
                  <a:spcPts val="0"/>
                </a:spcBef>
                <a:buNone/>
              </a:pPr>
              <a:endParaRPr/>
            </a:p>
          </p:txBody>
        </p:sp>
        <p:sp>
          <p:nvSpPr>
            <p:cNvPr id="291" name="Shape 291"/>
            <p:cNvSpPr/>
            <p:nvPr/>
          </p:nvSpPr>
          <p:spPr>
            <a:xfrm>
              <a:off x="819425" y="1777175"/>
              <a:ext cx="275550" cy="305800"/>
            </a:xfrm>
            <a:custGeom>
              <a:avLst/>
              <a:gdLst/>
              <a:ahLst/>
              <a:cxnLst/>
              <a:rect l="0" t="0" r="0" b="0"/>
              <a:pathLst>
                <a:path w="11022" h="12232" extrusionOk="0">
                  <a:moveTo>
                    <a:pt x="1748" y="1"/>
                  </a:moveTo>
                  <a:lnTo>
                    <a:pt x="0" y="2958"/>
                  </a:lnTo>
                  <a:lnTo>
                    <a:pt x="9275" y="12232"/>
                  </a:lnTo>
                  <a:lnTo>
                    <a:pt x="11022" y="9275"/>
                  </a:lnTo>
                  <a:lnTo>
                    <a:pt x="1748" y="1"/>
                  </a:lnTo>
                  <a:close/>
                </a:path>
              </a:pathLst>
            </a:custGeom>
            <a:solidFill>
              <a:srgbClr val="19BBD5"/>
            </a:solidFill>
            <a:ln>
              <a:noFill/>
            </a:ln>
          </p:spPr>
          <p:txBody>
            <a:bodyPr lIns="91425" tIns="91425" rIns="91425" bIns="91425" anchor="ctr" anchorCtr="0">
              <a:noAutofit/>
            </a:bodyPr>
            <a:lstStyle/>
            <a:p>
              <a:pPr lvl="0">
                <a:spcBef>
                  <a:spcPts val="0"/>
                </a:spcBef>
                <a:buNone/>
              </a:pPr>
              <a:endParaRPr/>
            </a:p>
          </p:txBody>
        </p:sp>
        <p:sp>
          <p:nvSpPr>
            <p:cNvPr id="292" name="Shape 292"/>
            <p:cNvSpPr/>
            <p:nvPr/>
          </p:nvSpPr>
          <p:spPr>
            <a:xfrm>
              <a:off x="2711200" y="3571500"/>
              <a:ext cx="275575" cy="305800"/>
            </a:xfrm>
            <a:custGeom>
              <a:avLst/>
              <a:gdLst/>
              <a:ahLst/>
              <a:cxnLst/>
              <a:rect l="0" t="0" r="0" b="0"/>
              <a:pathLst>
                <a:path w="11023" h="12232" extrusionOk="0">
                  <a:moveTo>
                    <a:pt x="1748" y="1"/>
                  </a:moveTo>
                  <a:lnTo>
                    <a:pt x="1" y="2958"/>
                  </a:lnTo>
                  <a:lnTo>
                    <a:pt x="9275" y="12232"/>
                  </a:lnTo>
                  <a:lnTo>
                    <a:pt x="11022" y="9275"/>
                  </a:lnTo>
                  <a:lnTo>
                    <a:pt x="1748" y="1"/>
                  </a:lnTo>
                  <a:close/>
                </a:path>
              </a:pathLst>
            </a:custGeom>
            <a:solidFill>
              <a:srgbClr val="1BB9D5"/>
            </a:solidFill>
            <a:ln>
              <a:noFill/>
            </a:ln>
          </p:spPr>
          <p:txBody>
            <a:bodyPr lIns="91425" tIns="91425" rIns="91425" bIns="91425" anchor="ctr" anchorCtr="0">
              <a:noAutofit/>
            </a:bodyPr>
            <a:lstStyle/>
            <a:p>
              <a:pPr lvl="0">
                <a:spcBef>
                  <a:spcPts val="0"/>
                </a:spcBef>
                <a:buNone/>
              </a:pPr>
              <a:endParaRPr/>
            </a:p>
          </p:txBody>
        </p:sp>
        <p:sp>
          <p:nvSpPr>
            <p:cNvPr id="293" name="Shape 293"/>
            <p:cNvSpPr/>
            <p:nvPr/>
          </p:nvSpPr>
          <p:spPr>
            <a:xfrm>
              <a:off x="856375" y="1713350"/>
              <a:ext cx="275575" cy="309150"/>
            </a:xfrm>
            <a:custGeom>
              <a:avLst/>
              <a:gdLst/>
              <a:ahLst/>
              <a:cxnLst/>
              <a:rect l="0" t="0" r="0" b="0"/>
              <a:pathLst>
                <a:path w="11023" h="12366" extrusionOk="0">
                  <a:moveTo>
                    <a:pt x="1614" y="0"/>
                  </a:moveTo>
                  <a:lnTo>
                    <a:pt x="1" y="2957"/>
                  </a:lnTo>
                  <a:lnTo>
                    <a:pt x="9275" y="12366"/>
                  </a:lnTo>
                  <a:lnTo>
                    <a:pt x="11022" y="9409"/>
                  </a:lnTo>
                  <a:lnTo>
                    <a:pt x="1614" y="0"/>
                  </a:lnTo>
                  <a:close/>
                </a:path>
              </a:pathLst>
            </a:custGeom>
            <a:solidFill>
              <a:srgbClr val="1BB9D5"/>
            </a:solidFill>
            <a:ln>
              <a:noFill/>
            </a:ln>
          </p:spPr>
          <p:txBody>
            <a:bodyPr lIns="91425" tIns="91425" rIns="91425" bIns="91425" anchor="ctr" anchorCtr="0">
              <a:noAutofit/>
            </a:bodyPr>
            <a:lstStyle/>
            <a:p>
              <a:pPr lvl="0">
                <a:spcBef>
                  <a:spcPts val="0"/>
                </a:spcBef>
                <a:buNone/>
              </a:pPr>
              <a:endParaRPr/>
            </a:p>
          </p:txBody>
        </p:sp>
        <p:sp>
          <p:nvSpPr>
            <p:cNvPr id="294" name="Shape 294"/>
            <p:cNvSpPr/>
            <p:nvPr/>
          </p:nvSpPr>
          <p:spPr>
            <a:xfrm>
              <a:off x="890000" y="1652850"/>
              <a:ext cx="275550" cy="305800"/>
            </a:xfrm>
            <a:custGeom>
              <a:avLst/>
              <a:gdLst/>
              <a:ahLst/>
              <a:cxnLst/>
              <a:rect l="0" t="0" r="0" b="0"/>
              <a:pathLst>
                <a:path w="11022" h="12232" extrusionOk="0">
                  <a:moveTo>
                    <a:pt x="1747" y="1"/>
                  </a:moveTo>
                  <a:lnTo>
                    <a:pt x="0" y="2958"/>
                  </a:lnTo>
                  <a:lnTo>
                    <a:pt x="9409" y="12232"/>
                  </a:lnTo>
                  <a:lnTo>
                    <a:pt x="11021" y="9275"/>
                  </a:lnTo>
                  <a:lnTo>
                    <a:pt x="1747" y="1"/>
                  </a:lnTo>
                  <a:close/>
                </a:path>
              </a:pathLst>
            </a:custGeom>
            <a:solidFill>
              <a:srgbClr val="1CB7D6"/>
            </a:solidFill>
            <a:ln>
              <a:noFill/>
            </a:ln>
          </p:spPr>
          <p:txBody>
            <a:bodyPr lIns="91425" tIns="91425" rIns="91425" bIns="91425" anchor="ctr" anchorCtr="0">
              <a:noAutofit/>
            </a:bodyPr>
            <a:lstStyle/>
            <a:p>
              <a:pPr lvl="0">
                <a:spcBef>
                  <a:spcPts val="0"/>
                </a:spcBef>
                <a:buNone/>
              </a:pPr>
              <a:endParaRPr/>
            </a:p>
          </p:txBody>
        </p:sp>
        <p:sp>
          <p:nvSpPr>
            <p:cNvPr id="295" name="Shape 295"/>
            <p:cNvSpPr/>
            <p:nvPr/>
          </p:nvSpPr>
          <p:spPr>
            <a:xfrm>
              <a:off x="2748175" y="3511025"/>
              <a:ext cx="275550" cy="305800"/>
            </a:xfrm>
            <a:custGeom>
              <a:avLst/>
              <a:gdLst/>
              <a:ahLst/>
              <a:cxnLst/>
              <a:rect l="0" t="0" r="0" b="0"/>
              <a:pathLst>
                <a:path w="11022" h="12232" extrusionOk="0">
                  <a:moveTo>
                    <a:pt x="1613" y="1"/>
                  </a:moveTo>
                  <a:lnTo>
                    <a:pt x="0" y="2823"/>
                  </a:lnTo>
                  <a:lnTo>
                    <a:pt x="9274" y="12232"/>
                  </a:lnTo>
                  <a:lnTo>
                    <a:pt x="11022" y="9275"/>
                  </a:lnTo>
                  <a:lnTo>
                    <a:pt x="1613" y="1"/>
                  </a:lnTo>
                  <a:close/>
                </a:path>
              </a:pathLst>
            </a:custGeom>
            <a:solidFill>
              <a:srgbClr val="1CB7D6"/>
            </a:solidFill>
            <a:ln>
              <a:noFill/>
            </a:ln>
          </p:spPr>
          <p:txBody>
            <a:bodyPr lIns="91425" tIns="91425" rIns="91425" bIns="91425" anchor="ctr" anchorCtr="0">
              <a:noAutofit/>
            </a:bodyPr>
            <a:lstStyle/>
            <a:p>
              <a:pPr lvl="0">
                <a:spcBef>
                  <a:spcPts val="0"/>
                </a:spcBef>
                <a:buNone/>
              </a:pPr>
              <a:endParaRPr/>
            </a:p>
          </p:txBody>
        </p:sp>
        <p:sp>
          <p:nvSpPr>
            <p:cNvPr id="296" name="Shape 296"/>
            <p:cNvSpPr/>
            <p:nvPr/>
          </p:nvSpPr>
          <p:spPr>
            <a:xfrm>
              <a:off x="2781775" y="3447175"/>
              <a:ext cx="275550" cy="305800"/>
            </a:xfrm>
            <a:custGeom>
              <a:avLst/>
              <a:gdLst/>
              <a:ahLst/>
              <a:cxnLst/>
              <a:rect l="0" t="0" r="0" b="0"/>
              <a:pathLst>
                <a:path w="11022" h="12232" extrusionOk="0">
                  <a:moveTo>
                    <a:pt x="1748" y="1"/>
                  </a:moveTo>
                  <a:lnTo>
                    <a:pt x="0" y="2958"/>
                  </a:lnTo>
                  <a:lnTo>
                    <a:pt x="9409" y="12232"/>
                  </a:lnTo>
                  <a:lnTo>
                    <a:pt x="11022" y="9409"/>
                  </a:lnTo>
                  <a:lnTo>
                    <a:pt x="1748" y="1"/>
                  </a:lnTo>
                  <a:close/>
                </a:path>
              </a:pathLst>
            </a:custGeom>
            <a:solidFill>
              <a:srgbClr val="1DB5D6"/>
            </a:solidFill>
            <a:ln>
              <a:noFill/>
            </a:ln>
          </p:spPr>
          <p:txBody>
            <a:bodyPr lIns="91425" tIns="91425" rIns="91425" bIns="91425" anchor="ctr" anchorCtr="0">
              <a:noAutofit/>
            </a:bodyPr>
            <a:lstStyle/>
            <a:p>
              <a:pPr lvl="0">
                <a:spcBef>
                  <a:spcPts val="0"/>
                </a:spcBef>
                <a:buNone/>
              </a:pPr>
              <a:endParaRPr/>
            </a:p>
          </p:txBody>
        </p:sp>
        <p:sp>
          <p:nvSpPr>
            <p:cNvPr id="297" name="Shape 297"/>
            <p:cNvSpPr/>
            <p:nvPr/>
          </p:nvSpPr>
          <p:spPr>
            <a:xfrm>
              <a:off x="926950" y="1592375"/>
              <a:ext cx="275550" cy="305800"/>
            </a:xfrm>
            <a:custGeom>
              <a:avLst/>
              <a:gdLst/>
              <a:ahLst/>
              <a:cxnLst/>
              <a:rect l="0" t="0" r="0" b="0"/>
              <a:pathLst>
                <a:path w="11022" h="12232" extrusionOk="0">
                  <a:moveTo>
                    <a:pt x="1613" y="1"/>
                  </a:moveTo>
                  <a:lnTo>
                    <a:pt x="1" y="2957"/>
                  </a:lnTo>
                  <a:lnTo>
                    <a:pt x="9275" y="12231"/>
                  </a:lnTo>
                  <a:lnTo>
                    <a:pt x="11022" y="9275"/>
                  </a:lnTo>
                  <a:lnTo>
                    <a:pt x="1613" y="1"/>
                  </a:lnTo>
                  <a:close/>
                </a:path>
              </a:pathLst>
            </a:custGeom>
            <a:solidFill>
              <a:srgbClr val="1DB5D6"/>
            </a:solidFill>
            <a:ln>
              <a:noFill/>
            </a:ln>
          </p:spPr>
          <p:txBody>
            <a:bodyPr lIns="91425" tIns="91425" rIns="91425" bIns="91425" anchor="ctr" anchorCtr="0">
              <a:noAutofit/>
            </a:bodyPr>
            <a:lstStyle/>
            <a:p>
              <a:pPr lvl="0">
                <a:spcBef>
                  <a:spcPts val="0"/>
                </a:spcBef>
                <a:buNone/>
              </a:pPr>
              <a:endParaRPr/>
            </a:p>
          </p:txBody>
        </p:sp>
        <p:sp>
          <p:nvSpPr>
            <p:cNvPr id="298" name="Shape 298"/>
            <p:cNvSpPr/>
            <p:nvPr/>
          </p:nvSpPr>
          <p:spPr>
            <a:xfrm>
              <a:off x="960550" y="1531900"/>
              <a:ext cx="275550" cy="305800"/>
            </a:xfrm>
            <a:custGeom>
              <a:avLst/>
              <a:gdLst/>
              <a:ahLst/>
              <a:cxnLst/>
              <a:rect l="0" t="0" r="0" b="0"/>
              <a:pathLst>
                <a:path w="11022" h="12232" extrusionOk="0">
                  <a:moveTo>
                    <a:pt x="1748" y="0"/>
                  </a:moveTo>
                  <a:lnTo>
                    <a:pt x="1" y="2823"/>
                  </a:lnTo>
                  <a:lnTo>
                    <a:pt x="9409" y="12231"/>
                  </a:lnTo>
                  <a:lnTo>
                    <a:pt x="11022" y="9274"/>
                  </a:lnTo>
                  <a:lnTo>
                    <a:pt x="1748" y="0"/>
                  </a:lnTo>
                  <a:close/>
                </a:path>
              </a:pathLst>
            </a:custGeom>
            <a:solidFill>
              <a:srgbClr val="1EB4D7"/>
            </a:solidFill>
            <a:ln>
              <a:noFill/>
            </a:ln>
          </p:spPr>
          <p:txBody>
            <a:bodyPr lIns="91425" tIns="91425" rIns="91425" bIns="91425" anchor="ctr" anchorCtr="0">
              <a:noAutofit/>
            </a:bodyPr>
            <a:lstStyle/>
            <a:p>
              <a:pPr lvl="0">
                <a:spcBef>
                  <a:spcPts val="0"/>
                </a:spcBef>
                <a:buNone/>
              </a:pPr>
              <a:endParaRPr/>
            </a:p>
          </p:txBody>
        </p:sp>
        <p:sp>
          <p:nvSpPr>
            <p:cNvPr id="299" name="Shape 299"/>
            <p:cNvSpPr/>
            <p:nvPr/>
          </p:nvSpPr>
          <p:spPr>
            <a:xfrm>
              <a:off x="2818725" y="3386700"/>
              <a:ext cx="275575" cy="305800"/>
            </a:xfrm>
            <a:custGeom>
              <a:avLst/>
              <a:gdLst/>
              <a:ahLst/>
              <a:cxnLst/>
              <a:rect l="0" t="0" r="0" b="0"/>
              <a:pathLst>
                <a:path w="11023" h="12232" extrusionOk="0">
                  <a:moveTo>
                    <a:pt x="1614" y="1"/>
                  </a:moveTo>
                  <a:lnTo>
                    <a:pt x="1" y="2957"/>
                  </a:lnTo>
                  <a:lnTo>
                    <a:pt x="9275" y="12231"/>
                  </a:lnTo>
                  <a:lnTo>
                    <a:pt x="11022" y="9275"/>
                  </a:lnTo>
                  <a:lnTo>
                    <a:pt x="1614" y="1"/>
                  </a:lnTo>
                  <a:close/>
                </a:path>
              </a:pathLst>
            </a:custGeom>
            <a:solidFill>
              <a:srgbClr val="1EB4D7"/>
            </a:solidFill>
            <a:ln>
              <a:noFill/>
            </a:ln>
          </p:spPr>
          <p:txBody>
            <a:bodyPr lIns="91425" tIns="91425" rIns="91425" bIns="91425" anchor="ctr" anchorCtr="0">
              <a:noAutofit/>
            </a:bodyPr>
            <a:lstStyle/>
            <a:p>
              <a:pPr lvl="0">
                <a:spcBef>
                  <a:spcPts val="0"/>
                </a:spcBef>
                <a:buNone/>
              </a:pPr>
              <a:endParaRPr/>
            </a:p>
          </p:txBody>
        </p:sp>
        <p:sp>
          <p:nvSpPr>
            <p:cNvPr id="300" name="Shape 300"/>
            <p:cNvSpPr/>
            <p:nvPr/>
          </p:nvSpPr>
          <p:spPr>
            <a:xfrm>
              <a:off x="997525" y="1468050"/>
              <a:ext cx="322600" cy="305800"/>
            </a:xfrm>
            <a:custGeom>
              <a:avLst/>
              <a:gdLst/>
              <a:ahLst/>
              <a:cxnLst/>
              <a:rect l="0" t="0" r="0" b="0"/>
              <a:pathLst>
                <a:path w="12904" h="12232" extrusionOk="0">
                  <a:moveTo>
                    <a:pt x="1747" y="0"/>
                  </a:moveTo>
                  <a:lnTo>
                    <a:pt x="0" y="2957"/>
                  </a:lnTo>
                  <a:lnTo>
                    <a:pt x="9274" y="12231"/>
                  </a:lnTo>
                  <a:lnTo>
                    <a:pt x="9946" y="11291"/>
                  </a:lnTo>
                  <a:lnTo>
                    <a:pt x="12903" y="11291"/>
                  </a:lnTo>
                  <a:lnTo>
                    <a:pt x="1747" y="0"/>
                  </a:lnTo>
                  <a:close/>
                </a:path>
              </a:pathLst>
            </a:custGeom>
            <a:solidFill>
              <a:srgbClr val="1FB2D7"/>
            </a:solidFill>
            <a:ln>
              <a:noFill/>
            </a:ln>
          </p:spPr>
          <p:txBody>
            <a:bodyPr lIns="91425" tIns="91425" rIns="91425" bIns="91425" anchor="ctr" anchorCtr="0">
              <a:noAutofit/>
            </a:bodyPr>
            <a:lstStyle/>
            <a:p>
              <a:pPr lvl="0">
                <a:spcBef>
                  <a:spcPts val="0"/>
                </a:spcBef>
                <a:buNone/>
              </a:pPr>
              <a:endParaRPr/>
            </a:p>
          </p:txBody>
        </p:sp>
        <p:sp>
          <p:nvSpPr>
            <p:cNvPr id="301" name="Shape 301"/>
            <p:cNvSpPr/>
            <p:nvPr/>
          </p:nvSpPr>
          <p:spPr>
            <a:xfrm>
              <a:off x="2852325" y="3326225"/>
              <a:ext cx="275575" cy="305800"/>
            </a:xfrm>
            <a:custGeom>
              <a:avLst/>
              <a:gdLst/>
              <a:ahLst/>
              <a:cxnLst/>
              <a:rect l="0" t="0" r="0" b="0"/>
              <a:pathLst>
                <a:path w="11023" h="12232" extrusionOk="0">
                  <a:moveTo>
                    <a:pt x="1748" y="0"/>
                  </a:moveTo>
                  <a:lnTo>
                    <a:pt x="1" y="2957"/>
                  </a:lnTo>
                  <a:lnTo>
                    <a:pt x="9409" y="12231"/>
                  </a:lnTo>
                  <a:lnTo>
                    <a:pt x="11022" y="9274"/>
                  </a:lnTo>
                  <a:lnTo>
                    <a:pt x="1748" y="0"/>
                  </a:lnTo>
                  <a:close/>
                </a:path>
              </a:pathLst>
            </a:custGeom>
            <a:solidFill>
              <a:srgbClr val="1FB2D7"/>
            </a:solidFill>
            <a:ln>
              <a:noFill/>
            </a:ln>
          </p:spPr>
          <p:txBody>
            <a:bodyPr lIns="91425" tIns="91425" rIns="91425" bIns="91425" anchor="ctr" anchorCtr="0">
              <a:noAutofit/>
            </a:bodyPr>
            <a:lstStyle/>
            <a:p>
              <a:pPr lvl="0">
                <a:spcBef>
                  <a:spcPts val="0"/>
                </a:spcBef>
                <a:buNone/>
              </a:pPr>
              <a:endParaRPr/>
            </a:p>
          </p:txBody>
        </p:sp>
        <p:sp>
          <p:nvSpPr>
            <p:cNvPr id="302" name="Shape 302"/>
            <p:cNvSpPr/>
            <p:nvPr/>
          </p:nvSpPr>
          <p:spPr>
            <a:xfrm>
              <a:off x="1034475" y="1431100"/>
              <a:ext cx="383075" cy="319225"/>
            </a:xfrm>
            <a:custGeom>
              <a:avLst/>
              <a:gdLst/>
              <a:ahLst/>
              <a:cxnLst/>
              <a:rect l="0" t="0" r="0" b="0"/>
              <a:pathLst>
                <a:path w="15323" h="12769" extrusionOk="0">
                  <a:moveTo>
                    <a:pt x="1076" y="0"/>
                  </a:moveTo>
                  <a:lnTo>
                    <a:pt x="1" y="2016"/>
                  </a:lnTo>
                  <a:lnTo>
                    <a:pt x="10619" y="12769"/>
                  </a:lnTo>
                  <a:lnTo>
                    <a:pt x="15323" y="12769"/>
                  </a:lnTo>
                  <a:lnTo>
                    <a:pt x="2554" y="0"/>
                  </a:lnTo>
                  <a:close/>
                </a:path>
              </a:pathLst>
            </a:custGeom>
            <a:solidFill>
              <a:srgbClr val="20B0D8"/>
            </a:solidFill>
            <a:ln>
              <a:noFill/>
            </a:ln>
          </p:spPr>
          <p:txBody>
            <a:bodyPr lIns="91425" tIns="91425" rIns="91425" bIns="91425" anchor="ctr" anchorCtr="0">
              <a:noAutofit/>
            </a:bodyPr>
            <a:lstStyle/>
            <a:p>
              <a:pPr lvl="0">
                <a:spcBef>
                  <a:spcPts val="0"/>
                </a:spcBef>
                <a:buNone/>
              </a:pPr>
              <a:endParaRPr/>
            </a:p>
          </p:txBody>
        </p:sp>
        <p:sp>
          <p:nvSpPr>
            <p:cNvPr id="303" name="Shape 303"/>
            <p:cNvSpPr/>
            <p:nvPr/>
          </p:nvSpPr>
          <p:spPr>
            <a:xfrm>
              <a:off x="2889300" y="3262375"/>
              <a:ext cx="275550" cy="309150"/>
            </a:xfrm>
            <a:custGeom>
              <a:avLst/>
              <a:gdLst/>
              <a:ahLst/>
              <a:cxnLst/>
              <a:rect l="0" t="0" r="0" b="0"/>
              <a:pathLst>
                <a:path w="11022" h="12366" extrusionOk="0">
                  <a:moveTo>
                    <a:pt x="1748" y="0"/>
                  </a:moveTo>
                  <a:lnTo>
                    <a:pt x="0" y="2957"/>
                  </a:lnTo>
                  <a:lnTo>
                    <a:pt x="9274" y="12366"/>
                  </a:lnTo>
                  <a:lnTo>
                    <a:pt x="11022" y="9409"/>
                  </a:lnTo>
                  <a:lnTo>
                    <a:pt x="1748" y="0"/>
                  </a:lnTo>
                  <a:close/>
                </a:path>
              </a:pathLst>
            </a:custGeom>
            <a:solidFill>
              <a:srgbClr val="20B0D8"/>
            </a:solidFill>
            <a:ln>
              <a:noFill/>
            </a:ln>
          </p:spPr>
          <p:txBody>
            <a:bodyPr lIns="91425" tIns="91425" rIns="91425" bIns="91425" anchor="ctr" anchorCtr="0">
              <a:noAutofit/>
            </a:bodyPr>
            <a:lstStyle/>
            <a:p>
              <a:pPr lvl="0">
                <a:spcBef>
                  <a:spcPts val="0"/>
                </a:spcBef>
                <a:buNone/>
              </a:pPr>
              <a:endParaRPr/>
            </a:p>
          </p:txBody>
        </p:sp>
        <p:sp>
          <p:nvSpPr>
            <p:cNvPr id="304" name="Shape 304"/>
            <p:cNvSpPr/>
            <p:nvPr/>
          </p:nvSpPr>
          <p:spPr>
            <a:xfrm>
              <a:off x="1078150" y="1431100"/>
              <a:ext cx="436850" cy="319225"/>
            </a:xfrm>
            <a:custGeom>
              <a:avLst/>
              <a:gdLst/>
              <a:ahLst/>
              <a:cxnLst/>
              <a:rect l="0" t="0" r="0" b="0"/>
              <a:pathLst>
                <a:path w="17474" h="12769" extrusionOk="0">
                  <a:moveTo>
                    <a:pt x="1" y="0"/>
                  </a:moveTo>
                  <a:lnTo>
                    <a:pt x="12770" y="12769"/>
                  </a:lnTo>
                  <a:lnTo>
                    <a:pt x="17474" y="12769"/>
                  </a:lnTo>
                  <a:lnTo>
                    <a:pt x="4705" y="0"/>
                  </a:lnTo>
                  <a:close/>
                </a:path>
              </a:pathLst>
            </a:custGeom>
            <a:solidFill>
              <a:srgbClr val="21AED9"/>
            </a:solidFill>
            <a:ln>
              <a:noFill/>
            </a:ln>
          </p:spPr>
          <p:txBody>
            <a:bodyPr lIns="91425" tIns="91425" rIns="91425" bIns="91425" anchor="ctr" anchorCtr="0">
              <a:noAutofit/>
            </a:bodyPr>
            <a:lstStyle/>
            <a:p>
              <a:pPr lvl="0">
                <a:spcBef>
                  <a:spcPts val="0"/>
                </a:spcBef>
                <a:buNone/>
              </a:pPr>
              <a:endParaRPr/>
            </a:p>
          </p:txBody>
        </p:sp>
        <p:sp>
          <p:nvSpPr>
            <p:cNvPr id="305" name="Shape 305"/>
            <p:cNvSpPr/>
            <p:nvPr/>
          </p:nvSpPr>
          <p:spPr>
            <a:xfrm>
              <a:off x="2926250" y="3201900"/>
              <a:ext cx="272200" cy="305800"/>
            </a:xfrm>
            <a:custGeom>
              <a:avLst/>
              <a:gdLst/>
              <a:ahLst/>
              <a:cxnLst/>
              <a:rect l="0" t="0" r="0" b="0"/>
              <a:pathLst>
                <a:path w="10888" h="12232" extrusionOk="0">
                  <a:moveTo>
                    <a:pt x="1614" y="0"/>
                  </a:moveTo>
                  <a:lnTo>
                    <a:pt x="1" y="2957"/>
                  </a:lnTo>
                  <a:lnTo>
                    <a:pt x="9275" y="12231"/>
                  </a:lnTo>
                  <a:lnTo>
                    <a:pt x="10888" y="9274"/>
                  </a:lnTo>
                  <a:lnTo>
                    <a:pt x="1614" y="0"/>
                  </a:lnTo>
                  <a:close/>
                </a:path>
              </a:pathLst>
            </a:custGeom>
            <a:solidFill>
              <a:srgbClr val="21AED9"/>
            </a:solidFill>
            <a:ln>
              <a:noFill/>
            </a:ln>
          </p:spPr>
          <p:txBody>
            <a:bodyPr lIns="91425" tIns="91425" rIns="91425" bIns="91425" anchor="ctr" anchorCtr="0">
              <a:noAutofit/>
            </a:bodyPr>
            <a:lstStyle/>
            <a:p>
              <a:pPr lvl="0">
                <a:spcBef>
                  <a:spcPts val="0"/>
                </a:spcBef>
                <a:buNone/>
              </a:pPr>
              <a:endParaRPr/>
            </a:p>
          </p:txBody>
        </p:sp>
        <p:sp>
          <p:nvSpPr>
            <p:cNvPr id="306" name="Shape 306"/>
            <p:cNvSpPr/>
            <p:nvPr/>
          </p:nvSpPr>
          <p:spPr>
            <a:xfrm>
              <a:off x="1175600" y="1431100"/>
              <a:ext cx="436850" cy="319225"/>
            </a:xfrm>
            <a:custGeom>
              <a:avLst/>
              <a:gdLst/>
              <a:ahLst/>
              <a:cxnLst/>
              <a:rect l="0" t="0" r="0" b="0"/>
              <a:pathLst>
                <a:path w="17474" h="12769" extrusionOk="0">
                  <a:moveTo>
                    <a:pt x="1" y="0"/>
                  </a:moveTo>
                  <a:lnTo>
                    <a:pt x="12769" y="12769"/>
                  </a:lnTo>
                  <a:lnTo>
                    <a:pt x="17474" y="12769"/>
                  </a:lnTo>
                  <a:lnTo>
                    <a:pt x="4705" y="0"/>
                  </a:lnTo>
                  <a:close/>
                </a:path>
              </a:pathLst>
            </a:custGeom>
            <a:solidFill>
              <a:srgbClr val="22ADD9"/>
            </a:solidFill>
            <a:ln>
              <a:noFill/>
            </a:ln>
          </p:spPr>
          <p:txBody>
            <a:bodyPr lIns="91425" tIns="91425" rIns="91425" bIns="91425" anchor="ctr" anchorCtr="0">
              <a:noAutofit/>
            </a:bodyPr>
            <a:lstStyle/>
            <a:p>
              <a:pPr lvl="0">
                <a:spcBef>
                  <a:spcPts val="0"/>
                </a:spcBef>
                <a:buNone/>
              </a:pPr>
              <a:endParaRPr/>
            </a:p>
          </p:txBody>
        </p:sp>
        <p:sp>
          <p:nvSpPr>
            <p:cNvPr id="307" name="Shape 307"/>
            <p:cNvSpPr/>
            <p:nvPr/>
          </p:nvSpPr>
          <p:spPr>
            <a:xfrm>
              <a:off x="2959850" y="3141400"/>
              <a:ext cx="275575" cy="305800"/>
            </a:xfrm>
            <a:custGeom>
              <a:avLst/>
              <a:gdLst/>
              <a:ahLst/>
              <a:cxnLst/>
              <a:rect l="0" t="0" r="0" b="0"/>
              <a:pathLst>
                <a:path w="11023" h="12232" extrusionOk="0">
                  <a:moveTo>
                    <a:pt x="1748" y="1"/>
                  </a:moveTo>
                  <a:lnTo>
                    <a:pt x="1" y="2958"/>
                  </a:lnTo>
                  <a:lnTo>
                    <a:pt x="9275" y="12232"/>
                  </a:lnTo>
                  <a:lnTo>
                    <a:pt x="11022" y="9275"/>
                  </a:lnTo>
                  <a:lnTo>
                    <a:pt x="1748" y="1"/>
                  </a:lnTo>
                  <a:close/>
                </a:path>
              </a:pathLst>
            </a:custGeom>
            <a:solidFill>
              <a:srgbClr val="22ADD9"/>
            </a:solidFill>
            <a:ln>
              <a:noFill/>
            </a:ln>
          </p:spPr>
          <p:txBody>
            <a:bodyPr lIns="91425" tIns="91425" rIns="91425" bIns="91425" anchor="ctr" anchorCtr="0">
              <a:noAutofit/>
            </a:bodyPr>
            <a:lstStyle/>
            <a:p>
              <a:pPr lvl="0">
                <a:spcBef>
                  <a:spcPts val="0"/>
                </a:spcBef>
                <a:buNone/>
              </a:pPr>
              <a:endParaRPr/>
            </a:p>
          </p:txBody>
        </p:sp>
        <p:sp>
          <p:nvSpPr>
            <p:cNvPr id="308" name="Shape 308"/>
            <p:cNvSpPr/>
            <p:nvPr/>
          </p:nvSpPr>
          <p:spPr>
            <a:xfrm>
              <a:off x="2996825" y="3077575"/>
              <a:ext cx="275550" cy="309150"/>
            </a:xfrm>
            <a:custGeom>
              <a:avLst/>
              <a:gdLst/>
              <a:ahLst/>
              <a:cxnLst/>
              <a:rect l="0" t="0" r="0" b="0"/>
              <a:pathLst>
                <a:path w="11022" h="12366" extrusionOk="0">
                  <a:moveTo>
                    <a:pt x="1613" y="0"/>
                  </a:moveTo>
                  <a:lnTo>
                    <a:pt x="0" y="2957"/>
                  </a:lnTo>
                  <a:lnTo>
                    <a:pt x="9275" y="12366"/>
                  </a:lnTo>
                  <a:lnTo>
                    <a:pt x="11022" y="9409"/>
                  </a:lnTo>
                  <a:lnTo>
                    <a:pt x="1613" y="0"/>
                  </a:lnTo>
                  <a:close/>
                </a:path>
              </a:pathLst>
            </a:custGeom>
            <a:solidFill>
              <a:srgbClr val="23ABDA"/>
            </a:solidFill>
            <a:ln>
              <a:noFill/>
            </a:ln>
          </p:spPr>
          <p:txBody>
            <a:bodyPr lIns="91425" tIns="91425" rIns="91425" bIns="91425" anchor="ctr" anchorCtr="0">
              <a:noAutofit/>
            </a:bodyPr>
            <a:lstStyle/>
            <a:p>
              <a:pPr lvl="0">
                <a:spcBef>
                  <a:spcPts val="0"/>
                </a:spcBef>
                <a:buNone/>
              </a:pPr>
              <a:endParaRPr/>
            </a:p>
          </p:txBody>
        </p:sp>
        <p:sp>
          <p:nvSpPr>
            <p:cNvPr id="309" name="Shape 309"/>
            <p:cNvSpPr/>
            <p:nvPr/>
          </p:nvSpPr>
          <p:spPr>
            <a:xfrm>
              <a:off x="1273050" y="1431100"/>
              <a:ext cx="433500" cy="319225"/>
            </a:xfrm>
            <a:custGeom>
              <a:avLst/>
              <a:gdLst/>
              <a:ahLst/>
              <a:cxnLst/>
              <a:rect l="0" t="0" r="0" b="0"/>
              <a:pathLst>
                <a:path w="17340" h="12769" extrusionOk="0">
                  <a:moveTo>
                    <a:pt x="0" y="0"/>
                  </a:moveTo>
                  <a:lnTo>
                    <a:pt x="12769" y="12769"/>
                  </a:lnTo>
                  <a:lnTo>
                    <a:pt x="17339" y="12769"/>
                  </a:lnTo>
                  <a:lnTo>
                    <a:pt x="4705" y="0"/>
                  </a:lnTo>
                  <a:close/>
                </a:path>
              </a:pathLst>
            </a:custGeom>
            <a:solidFill>
              <a:srgbClr val="23ABDA"/>
            </a:solidFill>
            <a:ln>
              <a:noFill/>
            </a:ln>
          </p:spPr>
          <p:txBody>
            <a:bodyPr lIns="91425" tIns="91425" rIns="91425" bIns="91425" anchor="ctr" anchorCtr="0">
              <a:noAutofit/>
            </a:bodyPr>
            <a:lstStyle/>
            <a:p>
              <a:pPr lvl="0">
                <a:spcBef>
                  <a:spcPts val="0"/>
                </a:spcBef>
                <a:buNone/>
              </a:pPr>
              <a:endParaRPr/>
            </a:p>
          </p:txBody>
        </p:sp>
        <p:sp>
          <p:nvSpPr>
            <p:cNvPr id="310" name="Shape 310"/>
            <p:cNvSpPr/>
            <p:nvPr/>
          </p:nvSpPr>
          <p:spPr>
            <a:xfrm>
              <a:off x="1370500" y="1431100"/>
              <a:ext cx="433475" cy="319225"/>
            </a:xfrm>
            <a:custGeom>
              <a:avLst/>
              <a:gdLst/>
              <a:ahLst/>
              <a:cxnLst/>
              <a:rect l="0" t="0" r="0" b="0"/>
              <a:pathLst>
                <a:path w="17339" h="12769" extrusionOk="0">
                  <a:moveTo>
                    <a:pt x="0" y="0"/>
                  </a:moveTo>
                  <a:lnTo>
                    <a:pt x="12769" y="12769"/>
                  </a:lnTo>
                  <a:lnTo>
                    <a:pt x="17339" y="12769"/>
                  </a:lnTo>
                  <a:lnTo>
                    <a:pt x="4705" y="0"/>
                  </a:lnTo>
                  <a:close/>
                </a:path>
              </a:pathLst>
            </a:custGeom>
            <a:solidFill>
              <a:srgbClr val="25A9DA"/>
            </a:solidFill>
            <a:ln>
              <a:noFill/>
            </a:ln>
          </p:spPr>
          <p:txBody>
            <a:bodyPr lIns="91425" tIns="91425" rIns="91425" bIns="91425" anchor="ctr" anchorCtr="0">
              <a:noAutofit/>
            </a:bodyPr>
            <a:lstStyle/>
            <a:p>
              <a:pPr lvl="0">
                <a:spcBef>
                  <a:spcPts val="0"/>
                </a:spcBef>
                <a:buNone/>
              </a:pPr>
              <a:endParaRPr/>
            </a:p>
          </p:txBody>
        </p:sp>
        <p:sp>
          <p:nvSpPr>
            <p:cNvPr id="311" name="Shape 311"/>
            <p:cNvSpPr/>
            <p:nvPr/>
          </p:nvSpPr>
          <p:spPr>
            <a:xfrm>
              <a:off x="3030425" y="3017075"/>
              <a:ext cx="275550" cy="305800"/>
            </a:xfrm>
            <a:custGeom>
              <a:avLst/>
              <a:gdLst/>
              <a:ahLst/>
              <a:cxnLst/>
              <a:rect l="0" t="0" r="0" b="0"/>
              <a:pathLst>
                <a:path w="11022" h="12232" extrusionOk="0">
                  <a:moveTo>
                    <a:pt x="1748" y="1"/>
                  </a:moveTo>
                  <a:lnTo>
                    <a:pt x="1" y="2958"/>
                  </a:lnTo>
                  <a:lnTo>
                    <a:pt x="9409" y="12232"/>
                  </a:lnTo>
                  <a:lnTo>
                    <a:pt x="11022" y="9275"/>
                  </a:lnTo>
                  <a:lnTo>
                    <a:pt x="1748" y="1"/>
                  </a:lnTo>
                  <a:close/>
                </a:path>
              </a:pathLst>
            </a:custGeom>
            <a:solidFill>
              <a:srgbClr val="25A9DA"/>
            </a:solidFill>
            <a:ln>
              <a:noFill/>
            </a:ln>
          </p:spPr>
          <p:txBody>
            <a:bodyPr lIns="91425" tIns="91425" rIns="91425" bIns="91425" anchor="ctr" anchorCtr="0">
              <a:noAutofit/>
            </a:bodyPr>
            <a:lstStyle/>
            <a:p>
              <a:pPr lvl="0">
                <a:spcBef>
                  <a:spcPts val="0"/>
                </a:spcBef>
                <a:buNone/>
              </a:pPr>
              <a:endParaRPr/>
            </a:p>
          </p:txBody>
        </p:sp>
        <p:sp>
          <p:nvSpPr>
            <p:cNvPr id="312" name="Shape 312"/>
            <p:cNvSpPr/>
            <p:nvPr/>
          </p:nvSpPr>
          <p:spPr>
            <a:xfrm>
              <a:off x="1467950" y="1431100"/>
              <a:ext cx="433475" cy="319225"/>
            </a:xfrm>
            <a:custGeom>
              <a:avLst/>
              <a:gdLst/>
              <a:ahLst/>
              <a:cxnLst/>
              <a:rect l="0" t="0" r="0" b="0"/>
              <a:pathLst>
                <a:path w="17339" h="12769" extrusionOk="0">
                  <a:moveTo>
                    <a:pt x="0" y="0"/>
                  </a:moveTo>
                  <a:lnTo>
                    <a:pt x="12769" y="12769"/>
                  </a:lnTo>
                  <a:lnTo>
                    <a:pt x="17339" y="12769"/>
                  </a:lnTo>
                  <a:lnTo>
                    <a:pt x="4570" y="0"/>
                  </a:lnTo>
                  <a:close/>
                </a:path>
              </a:pathLst>
            </a:custGeom>
            <a:solidFill>
              <a:srgbClr val="26A8DB"/>
            </a:solidFill>
            <a:ln>
              <a:noFill/>
            </a:ln>
          </p:spPr>
          <p:txBody>
            <a:bodyPr lIns="91425" tIns="91425" rIns="91425" bIns="91425" anchor="ctr" anchorCtr="0">
              <a:noAutofit/>
            </a:bodyPr>
            <a:lstStyle/>
            <a:p>
              <a:pPr lvl="0">
                <a:spcBef>
                  <a:spcPts val="0"/>
                </a:spcBef>
                <a:buNone/>
              </a:pPr>
              <a:endParaRPr/>
            </a:p>
          </p:txBody>
        </p:sp>
        <p:sp>
          <p:nvSpPr>
            <p:cNvPr id="313" name="Shape 313"/>
            <p:cNvSpPr/>
            <p:nvPr/>
          </p:nvSpPr>
          <p:spPr>
            <a:xfrm>
              <a:off x="3067375" y="2956600"/>
              <a:ext cx="275575" cy="305800"/>
            </a:xfrm>
            <a:custGeom>
              <a:avLst/>
              <a:gdLst/>
              <a:ahLst/>
              <a:cxnLst/>
              <a:rect l="0" t="0" r="0" b="0"/>
              <a:pathLst>
                <a:path w="11023" h="12232" extrusionOk="0">
                  <a:moveTo>
                    <a:pt x="1614" y="0"/>
                  </a:moveTo>
                  <a:lnTo>
                    <a:pt x="1" y="2957"/>
                  </a:lnTo>
                  <a:lnTo>
                    <a:pt x="9275" y="12231"/>
                  </a:lnTo>
                  <a:lnTo>
                    <a:pt x="11022" y="9275"/>
                  </a:lnTo>
                  <a:lnTo>
                    <a:pt x="1614" y="0"/>
                  </a:lnTo>
                  <a:close/>
                </a:path>
              </a:pathLst>
            </a:custGeom>
            <a:solidFill>
              <a:srgbClr val="26A8DB"/>
            </a:solidFill>
            <a:ln>
              <a:noFill/>
            </a:ln>
          </p:spPr>
          <p:txBody>
            <a:bodyPr lIns="91425" tIns="91425" rIns="91425" bIns="91425" anchor="ctr" anchorCtr="0">
              <a:noAutofit/>
            </a:bodyPr>
            <a:lstStyle/>
            <a:p>
              <a:pPr lvl="0">
                <a:spcBef>
                  <a:spcPts val="0"/>
                </a:spcBef>
                <a:buNone/>
              </a:pPr>
              <a:endParaRPr/>
            </a:p>
          </p:txBody>
        </p:sp>
        <p:sp>
          <p:nvSpPr>
            <p:cNvPr id="314" name="Shape 314"/>
            <p:cNvSpPr/>
            <p:nvPr/>
          </p:nvSpPr>
          <p:spPr>
            <a:xfrm>
              <a:off x="1565375" y="1431100"/>
              <a:ext cx="433500" cy="319225"/>
            </a:xfrm>
            <a:custGeom>
              <a:avLst/>
              <a:gdLst/>
              <a:ahLst/>
              <a:cxnLst/>
              <a:rect l="0" t="0" r="0" b="0"/>
              <a:pathLst>
                <a:path w="17340" h="12769" extrusionOk="0">
                  <a:moveTo>
                    <a:pt x="1" y="0"/>
                  </a:moveTo>
                  <a:lnTo>
                    <a:pt x="12635" y="12769"/>
                  </a:lnTo>
                  <a:lnTo>
                    <a:pt x="17339" y="12769"/>
                  </a:lnTo>
                  <a:lnTo>
                    <a:pt x="4571" y="0"/>
                  </a:lnTo>
                  <a:close/>
                </a:path>
              </a:pathLst>
            </a:custGeom>
            <a:solidFill>
              <a:srgbClr val="27A6DC"/>
            </a:solidFill>
            <a:ln>
              <a:noFill/>
            </a:ln>
          </p:spPr>
          <p:txBody>
            <a:bodyPr lIns="91425" tIns="91425" rIns="91425" bIns="91425" anchor="ctr" anchorCtr="0">
              <a:noAutofit/>
            </a:bodyPr>
            <a:lstStyle/>
            <a:p>
              <a:pPr lvl="0">
                <a:spcBef>
                  <a:spcPts val="0"/>
                </a:spcBef>
                <a:buNone/>
              </a:pPr>
              <a:endParaRPr/>
            </a:p>
          </p:txBody>
        </p:sp>
        <p:sp>
          <p:nvSpPr>
            <p:cNvPr id="315" name="Shape 315"/>
            <p:cNvSpPr/>
            <p:nvPr/>
          </p:nvSpPr>
          <p:spPr>
            <a:xfrm>
              <a:off x="3101000" y="2896125"/>
              <a:ext cx="275550" cy="305800"/>
            </a:xfrm>
            <a:custGeom>
              <a:avLst/>
              <a:gdLst/>
              <a:ahLst/>
              <a:cxnLst/>
              <a:rect l="0" t="0" r="0" b="0"/>
              <a:pathLst>
                <a:path w="11022" h="12232" extrusionOk="0">
                  <a:moveTo>
                    <a:pt x="1747" y="0"/>
                  </a:moveTo>
                  <a:lnTo>
                    <a:pt x="0" y="2823"/>
                  </a:lnTo>
                  <a:lnTo>
                    <a:pt x="9409" y="12231"/>
                  </a:lnTo>
                  <a:lnTo>
                    <a:pt x="11021" y="9274"/>
                  </a:lnTo>
                  <a:lnTo>
                    <a:pt x="1747" y="0"/>
                  </a:lnTo>
                  <a:close/>
                </a:path>
              </a:pathLst>
            </a:custGeom>
            <a:solidFill>
              <a:srgbClr val="27A6DC"/>
            </a:solidFill>
            <a:ln>
              <a:noFill/>
            </a:ln>
          </p:spPr>
          <p:txBody>
            <a:bodyPr lIns="91425" tIns="91425" rIns="91425" bIns="91425" anchor="ctr" anchorCtr="0">
              <a:noAutofit/>
            </a:bodyPr>
            <a:lstStyle/>
            <a:p>
              <a:pPr lvl="0">
                <a:spcBef>
                  <a:spcPts val="0"/>
                </a:spcBef>
                <a:buNone/>
              </a:pPr>
              <a:endParaRPr/>
            </a:p>
          </p:txBody>
        </p:sp>
        <p:sp>
          <p:nvSpPr>
            <p:cNvPr id="316" name="Shape 316"/>
            <p:cNvSpPr/>
            <p:nvPr/>
          </p:nvSpPr>
          <p:spPr>
            <a:xfrm>
              <a:off x="3137950" y="2802025"/>
              <a:ext cx="275550" cy="336050"/>
            </a:xfrm>
            <a:custGeom>
              <a:avLst/>
              <a:gdLst/>
              <a:ahLst/>
              <a:cxnLst/>
              <a:rect l="0" t="0" r="0" b="0"/>
              <a:pathLst>
                <a:path w="11022" h="13442" extrusionOk="0">
                  <a:moveTo>
                    <a:pt x="404" y="1"/>
                  </a:moveTo>
                  <a:lnTo>
                    <a:pt x="1" y="404"/>
                  </a:lnTo>
                  <a:lnTo>
                    <a:pt x="1076" y="2286"/>
                  </a:lnTo>
                  <a:lnTo>
                    <a:pt x="1" y="4167"/>
                  </a:lnTo>
                  <a:lnTo>
                    <a:pt x="9275" y="13441"/>
                  </a:lnTo>
                  <a:lnTo>
                    <a:pt x="11022" y="10619"/>
                  </a:lnTo>
                  <a:lnTo>
                    <a:pt x="404" y="1"/>
                  </a:lnTo>
                  <a:close/>
                </a:path>
              </a:pathLst>
            </a:custGeom>
            <a:solidFill>
              <a:srgbClr val="28A4DC"/>
            </a:solidFill>
            <a:ln>
              <a:noFill/>
            </a:ln>
          </p:spPr>
          <p:txBody>
            <a:bodyPr lIns="91425" tIns="91425" rIns="91425" bIns="91425" anchor="ctr" anchorCtr="0">
              <a:noAutofit/>
            </a:bodyPr>
            <a:lstStyle/>
            <a:p>
              <a:pPr lvl="0">
                <a:spcBef>
                  <a:spcPts val="0"/>
                </a:spcBef>
                <a:buNone/>
              </a:pPr>
              <a:endParaRPr/>
            </a:p>
          </p:txBody>
        </p:sp>
        <p:sp>
          <p:nvSpPr>
            <p:cNvPr id="317" name="Shape 317"/>
            <p:cNvSpPr/>
            <p:nvPr/>
          </p:nvSpPr>
          <p:spPr>
            <a:xfrm>
              <a:off x="1662825" y="1431100"/>
              <a:ext cx="433500" cy="319225"/>
            </a:xfrm>
            <a:custGeom>
              <a:avLst/>
              <a:gdLst/>
              <a:ahLst/>
              <a:cxnLst/>
              <a:rect l="0" t="0" r="0" b="0"/>
              <a:pathLst>
                <a:path w="17340" h="12769" extrusionOk="0">
                  <a:moveTo>
                    <a:pt x="1" y="0"/>
                  </a:moveTo>
                  <a:lnTo>
                    <a:pt x="12635" y="12769"/>
                  </a:lnTo>
                  <a:lnTo>
                    <a:pt x="17339" y="12769"/>
                  </a:lnTo>
                  <a:lnTo>
                    <a:pt x="4571" y="0"/>
                  </a:lnTo>
                  <a:close/>
                </a:path>
              </a:pathLst>
            </a:custGeom>
            <a:solidFill>
              <a:srgbClr val="28A4DC"/>
            </a:solidFill>
            <a:ln>
              <a:noFill/>
            </a:ln>
          </p:spPr>
          <p:txBody>
            <a:bodyPr lIns="91425" tIns="91425" rIns="91425" bIns="91425" anchor="ctr" anchorCtr="0">
              <a:noAutofit/>
            </a:bodyPr>
            <a:lstStyle/>
            <a:p>
              <a:pPr lvl="0">
                <a:spcBef>
                  <a:spcPts val="0"/>
                </a:spcBef>
                <a:buNone/>
              </a:pPr>
              <a:endParaRPr/>
            </a:p>
          </p:txBody>
        </p:sp>
        <p:sp>
          <p:nvSpPr>
            <p:cNvPr id="318" name="Shape 318"/>
            <p:cNvSpPr/>
            <p:nvPr/>
          </p:nvSpPr>
          <p:spPr>
            <a:xfrm>
              <a:off x="3006900" y="2573550"/>
              <a:ext cx="440200" cy="504050"/>
            </a:xfrm>
            <a:custGeom>
              <a:avLst/>
              <a:gdLst/>
              <a:ahLst/>
              <a:cxnLst/>
              <a:rect l="0" t="0" r="0" b="0"/>
              <a:pathLst>
                <a:path w="17608" h="20162" extrusionOk="0">
                  <a:moveTo>
                    <a:pt x="404" y="0"/>
                  </a:moveTo>
                  <a:lnTo>
                    <a:pt x="1" y="269"/>
                  </a:lnTo>
                  <a:lnTo>
                    <a:pt x="5243" y="9543"/>
                  </a:lnTo>
                  <a:lnTo>
                    <a:pt x="15995" y="20161"/>
                  </a:lnTo>
                  <a:lnTo>
                    <a:pt x="17608" y="17204"/>
                  </a:lnTo>
                  <a:lnTo>
                    <a:pt x="404" y="0"/>
                  </a:lnTo>
                  <a:close/>
                </a:path>
              </a:pathLst>
            </a:custGeom>
            <a:solidFill>
              <a:srgbClr val="29A2DD"/>
            </a:solidFill>
            <a:ln>
              <a:noFill/>
            </a:ln>
          </p:spPr>
          <p:txBody>
            <a:bodyPr lIns="91425" tIns="91425" rIns="91425" bIns="91425" anchor="ctr" anchorCtr="0">
              <a:noAutofit/>
            </a:bodyPr>
            <a:lstStyle/>
            <a:p>
              <a:pPr lvl="0">
                <a:spcBef>
                  <a:spcPts val="0"/>
                </a:spcBef>
                <a:buNone/>
              </a:pPr>
              <a:endParaRPr/>
            </a:p>
          </p:txBody>
        </p:sp>
        <p:sp>
          <p:nvSpPr>
            <p:cNvPr id="319" name="Shape 319"/>
            <p:cNvSpPr/>
            <p:nvPr/>
          </p:nvSpPr>
          <p:spPr>
            <a:xfrm>
              <a:off x="1760275" y="1431100"/>
              <a:ext cx="433500" cy="319225"/>
            </a:xfrm>
            <a:custGeom>
              <a:avLst/>
              <a:gdLst/>
              <a:ahLst/>
              <a:cxnLst/>
              <a:rect l="0" t="0" r="0" b="0"/>
              <a:pathLst>
                <a:path w="17340" h="12769" extrusionOk="0">
                  <a:moveTo>
                    <a:pt x="1" y="0"/>
                  </a:moveTo>
                  <a:lnTo>
                    <a:pt x="12635" y="12769"/>
                  </a:lnTo>
                  <a:lnTo>
                    <a:pt x="17339" y="12769"/>
                  </a:lnTo>
                  <a:lnTo>
                    <a:pt x="4570" y="0"/>
                  </a:lnTo>
                  <a:close/>
                </a:path>
              </a:pathLst>
            </a:custGeom>
            <a:solidFill>
              <a:srgbClr val="29A2DD"/>
            </a:solidFill>
            <a:ln>
              <a:noFill/>
            </a:ln>
          </p:spPr>
          <p:txBody>
            <a:bodyPr lIns="91425" tIns="91425" rIns="91425" bIns="91425" anchor="ctr" anchorCtr="0">
              <a:noAutofit/>
            </a:bodyPr>
            <a:lstStyle/>
            <a:p>
              <a:pPr lvl="0">
                <a:spcBef>
                  <a:spcPts val="0"/>
                </a:spcBef>
                <a:buNone/>
              </a:pPr>
              <a:endParaRPr/>
            </a:p>
          </p:txBody>
        </p:sp>
        <p:sp>
          <p:nvSpPr>
            <p:cNvPr id="320" name="Shape 320"/>
            <p:cNvSpPr/>
            <p:nvPr/>
          </p:nvSpPr>
          <p:spPr>
            <a:xfrm>
              <a:off x="1854350" y="1431100"/>
              <a:ext cx="436850" cy="319225"/>
            </a:xfrm>
            <a:custGeom>
              <a:avLst/>
              <a:gdLst/>
              <a:ahLst/>
              <a:cxnLst/>
              <a:rect l="0" t="0" r="0" b="0"/>
              <a:pathLst>
                <a:path w="17474" h="12769" extrusionOk="0">
                  <a:moveTo>
                    <a:pt x="1" y="0"/>
                  </a:moveTo>
                  <a:lnTo>
                    <a:pt x="12770" y="12769"/>
                  </a:lnTo>
                  <a:lnTo>
                    <a:pt x="17474" y="12769"/>
                  </a:lnTo>
                  <a:lnTo>
                    <a:pt x="4705" y="0"/>
                  </a:lnTo>
                  <a:close/>
                </a:path>
              </a:pathLst>
            </a:custGeom>
            <a:solidFill>
              <a:srgbClr val="2AA1DD"/>
            </a:solidFill>
            <a:ln>
              <a:noFill/>
            </a:ln>
          </p:spPr>
          <p:txBody>
            <a:bodyPr lIns="91425" tIns="91425" rIns="91425" bIns="91425" anchor="ctr" anchorCtr="0">
              <a:noAutofit/>
            </a:bodyPr>
            <a:lstStyle/>
            <a:p>
              <a:pPr lvl="0">
                <a:spcBef>
                  <a:spcPts val="0"/>
                </a:spcBef>
                <a:buNone/>
              </a:pPr>
              <a:endParaRPr/>
            </a:p>
          </p:txBody>
        </p:sp>
        <p:sp>
          <p:nvSpPr>
            <p:cNvPr id="321" name="Shape 321"/>
            <p:cNvSpPr/>
            <p:nvPr/>
          </p:nvSpPr>
          <p:spPr>
            <a:xfrm>
              <a:off x="2872500" y="2345050"/>
              <a:ext cx="611575" cy="672050"/>
            </a:xfrm>
            <a:custGeom>
              <a:avLst/>
              <a:gdLst/>
              <a:ahLst/>
              <a:cxnLst/>
              <a:rect l="0" t="0" r="0" b="0"/>
              <a:pathLst>
                <a:path w="24463" h="26882" extrusionOk="0">
                  <a:moveTo>
                    <a:pt x="538" y="1"/>
                  </a:moveTo>
                  <a:lnTo>
                    <a:pt x="0" y="269"/>
                  </a:lnTo>
                  <a:lnTo>
                    <a:pt x="5377" y="9409"/>
                  </a:lnTo>
                  <a:lnTo>
                    <a:pt x="22715" y="26882"/>
                  </a:lnTo>
                  <a:lnTo>
                    <a:pt x="24462" y="23925"/>
                  </a:lnTo>
                  <a:lnTo>
                    <a:pt x="538" y="1"/>
                  </a:lnTo>
                  <a:close/>
                </a:path>
              </a:pathLst>
            </a:custGeom>
            <a:solidFill>
              <a:srgbClr val="2AA1DD"/>
            </a:solidFill>
            <a:ln>
              <a:noFill/>
            </a:ln>
          </p:spPr>
          <p:txBody>
            <a:bodyPr lIns="91425" tIns="91425" rIns="91425" bIns="91425" anchor="ctr" anchorCtr="0">
              <a:noAutofit/>
            </a:bodyPr>
            <a:lstStyle/>
            <a:p>
              <a:pPr lvl="0">
                <a:spcBef>
                  <a:spcPts val="0"/>
                </a:spcBef>
                <a:buNone/>
              </a:pPr>
              <a:endParaRPr/>
            </a:p>
          </p:txBody>
        </p:sp>
        <p:sp>
          <p:nvSpPr>
            <p:cNvPr id="322" name="Shape 322"/>
            <p:cNvSpPr/>
            <p:nvPr/>
          </p:nvSpPr>
          <p:spPr>
            <a:xfrm>
              <a:off x="2741450" y="2113200"/>
              <a:ext cx="779575" cy="843425"/>
            </a:xfrm>
            <a:custGeom>
              <a:avLst/>
              <a:gdLst/>
              <a:ahLst/>
              <a:cxnLst/>
              <a:rect l="0" t="0" r="0" b="0"/>
              <a:pathLst>
                <a:path w="31183" h="33737" extrusionOk="0">
                  <a:moveTo>
                    <a:pt x="404" y="0"/>
                  </a:moveTo>
                  <a:lnTo>
                    <a:pt x="0" y="404"/>
                  </a:lnTo>
                  <a:lnTo>
                    <a:pt x="5242" y="9543"/>
                  </a:lnTo>
                  <a:lnTo>
                    <a:pt x="29436" y="33736"/>
                  </a:lnTo>
                  <a:lnTo>
                    <a:pt x="31183" y="30780"/>
                  </a:lnTo>
                  <a:lnTo>
                    <a:pt x="404" y="0"/>
                  </a:lnTo>
                  <a:close/>
                </a:path>
              </a:pathLst>
            </a:custGeom>
            <a:solidFill>
              <a:srgbClr val="2B9FDE"/>
            </a:solidFill>
            <a:ln>
              <a:noFill/>
            </a:ln>
          </p:spPr>
          <p:txBody>
            <a:bodyPr lIns="91425" tIns="91425" rIns="91425" bIns="91425" anchor="ctr" anchorCtr="0">
              <a:noAutofit/>
            </a:bodyPr>
            <a:lstStyle/>
            <a:p>
              <a:pPr lvl="0">
                <a:spcBef>
                  <a:spcPts val="0"/>
                </a:spcBef>
                <a:buNone/>
              </a:pPr>
              <a:endParaRPr/>
            </a:p>
          </p:txBody>
        </p:sp>
        <p:sp>
          <p:nvSpPr>
            <p:cNvPr id="323" name="Shape 323"/>
            <p:cNvSpPr/>
            <p:nvPr/>
          </p:nvSpPr>
          <p:spPr>
            <a:xfrm>
              <a:off x="1951800" y="143110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2B9FDE"/>
            </a:solidFill>
            <a:ln>
              <a:noFill/>
            </a:ln>
          </p:spPr>
          <p:txBody>
            <a:bodyPr lIns="91425" tIns="91425" rIns="91425" bIns="91425" anchor="ctr" anchorCtr="0">
              <a:noAutofit/>
            </a:bodyPr>
            <a:lstStyle/>
            <a:p>
              <a:pPr lvl="0">
                <a:spcBef>
                  <a:spcPts val="0"/>
                </a:spcBef>
                <a:buNone/>
              </a:pPr>
              <a:endParaRPr/>
            </a:p>
          </p:txBody>
        </p:sp>
        <p:sp>
          <p:nvSpPr>
            <p:cNvPr id="324" name="Shape 324"/>
            <p:cNvSpPr/>
            <p:nvPr/>
          </p:nvSpPr>
          <p:spPr>
            <a:xfrm>
              <a:off x="2049250" y="143110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2C9DDE"/>
            </a:solidFill>
            <a:ln>
              <a:noFill/>
            </a:ln>
          </p:spPr>
          <p:txBody>
            <a:bodyPr lIns="91425" tIns="91425" rIns="91425" bIns="91425" anchor="ctr" anchorCtr="0">
              <a:noAutofit/>
            </a:bodyPr>
            <a:lstStyle/>
            <a:p>
              <a:pPr lvl="0">
                <a:spcBef>
                  <a:spcPts val="0"/>
                </a:spcBef>
                <a:buNone/>
              </a:pPr>
              <a:endParaRPr/>
            </a:p>
          </p:txBody>
        </p:sp>
        <p:sp>
          <p:nvSpPr>
            <p:cNvPr id="325" name="Shape 325"/>
            <p:cNvSpPr/>
            <p:nvPr/>
          </p:nvSpPr>
          <p:spPr>
            <a:xfrm>
              <a:off x="2610400" y="1884700"/>
              <a:ext cx="924075" cy="1008075"/>
            </a:xfrm>
            <a:custGeom>
              <a:avLst/>
              <a:gdLst/>
              <a:ahLst/>
              <a:cxnLst/>
              <a:rect l="0" t="0" r="0" b="0"/>
              <a:pathLst>
                <a:path w="36963" h="40323" extrusionOk="0">
                  <a:moveTo>
                    <a:pt x="404" y="1"/>
                  </a:moveTo>
                  <a:lnTo>
                    <a:pt x="1" y="270"/>
                  </a:lnTo>
                  <a:lnTo>
                    <a:pt x="5242" y="9544"/>
                  </a:lnTo>
                  <a:lnTo>
                    <a:pt x="36022" y="40323"/>
                  </a:lnTo>
                  <a:lnTo>
                    <a:pt x="36963" y="38979"/>
                  </a:lnTo>
                  <a:lnTo>
                    <a:pt x="33737" y="33334"/>
                  </a:lnTo>
                  <a:lnTo>
                    <a:pt x="404" y="1"/>
                  </a:lnTo>
                  <a:close/>
                </a:path>
              </a:pathLst>
            </a:custGeom>
            <a:solidFill>
              <a:srgbClr val="2C9DDE"/>
            </a:solidFill>
            <a:ln>
              <a:noFill/>
            </a:ln>
          </p:spPr>
          <p:txBody>
            <a:bodyPr lIns="91425" tIns="91425" rIns="91425" bIns="91425" anchor="ctr" anchorCtr="0">
              <a:noAutofit/>
            </a:bodyPr>
            <a:lstStyle/>
            <a:p>
              <a:pPr lvl="0">
                <a:spcBef>
                  <a:spcPts val="0"/>
                </a:spcBef>
                <a:buNone/>
              </a:pPr>
              <a:endParaRPr/>
            </a:p>
          </p:txBody>
        </p:sp>
        <p:sp>
          <p:nvSpPr>
            <p:cNvPr id="326" name="Shape 326"/>
            <p:cNvSpPr/>
            <p:nvPr/>
          </p:nvSpPr>
          <p:spPr>
            <a:xfrm>
              <a:off x="2146700" y="1431100"/>
              <a:ext cx="1307125" cy="1297025"/>
            </a:xfrm>
            <a:custGeom>
              <a:avLst/>
              <a:gdLst/>
              <a:ahLst/>
              <a:cxnLst/>
              <a:rect l="0" t="0" r="0" b="0"/>
              <a:pathLst>
                <a:path w="52285" h="51881" extrusionOk="0">
                  <a:moveTo>
                    <a:pt x="0" y="0"/>
                  </a:moveTo>
                  <a:lnTo>
                    <a:pt x="12769" y="12769"/>
                  </a:lnTo>
                  <a:lnTo>
                    <a:pt x="15188" y="12769"/>
                  </a:lnTo>
                  <a:lnTo>
                    <a:pt x="18549" y="18548"/>
                  </a:lnTo>
                  <a:lnTo>
                    <a:pt x="51882" y="51881"/>
                  </a:lnTo>
                  <a:lnTo>
                    <a:pt x="52285" y="51478"/>
                  </a:lnTo>
                  <a:lnTo>
                    <a:pt x="46909" y="42338"/>
                  </a:lnTo>
                  <a:lnTo>
                    <a:pt x="4570" y="0"/>
                  </a:lnTo>
                  <a:close/>
                </a:path>
              </a:pathLst>
            </a:custGeom>
            <a:solidFill>
              <a:srgbClr val="2D9CDF"/>
            </a:solidFill>
            <a:ln>
              <a:noFill/>
            </a:ln>
          </p:spPr>
          <p:txBody>
            <a:bodyPr lIns="91425" tIns="91425" rIns="91425" bIns="91425" anchor="ctr" anchorCtr="0">
              <a:noAutofit/>
            </a:bodyPr>
            <a:lstStyle/>
            <a:p>
              <a:pPr lvl="0">
                <a:spcBef>
                  <a:spcPts val="0"/>
                </a:spcBef>
                <a:buNone/>
              </a:pPr>
              <a:endParaRPr/>
            </a:p>
          </p:txBody>
        </p:sp>
        <p:sp>
          <p:nvSpPr>
            <p:cNvPr id="327" name="Shape 327"/>
            <p:cNvSpPr/>
            <p:nvPr/>
          </p:nvSpPr>
          <p:spPr>
            <a:xfrm>
              <a:off x="2244150" y="1431100"/>
              <a:ext cx="1075275" cy="1065175"/>
            </a:xfrm>
            <a:custGeom>
              <a:avLst/>
              <a:gdLst/>
              <a:ahLst/>
              <a:cxnLst/>
              <a:rect l="0" t="0" r="0" b="0"/>
              <a:pathLst>
                <a:path w="43011" h="42607" extrusionOk="0">
                  <a:moveTo>
                    <a:pt x="0" y="0"/>
                  </a:moveTo>
                  <a:lnTo>
                    <a:pt x="42607" y="42607"/>
                  </a:lnTo>
                  <a:lnTo>
                    <a:pt x="43011" y="42338"/>
                  </a:lnTo>
                  <a:lnTo>
                    <a:pt x="37769" y="33064"/>
                  </a:lnTo>
                  <a:lnTo>
                    <a:pt x="4570" y="0"/>
                  </a:lnTo>
                  <a:close/>
                </a:path>
              </a:pathLst>
            </a:custGeom>
            <a:solidFill>
              <a:srgbClr val="2F9AE0"/>
            </a:solidFill>
            <a:ln>
              <a:noFill/>
            </a:ln>
          </p:spPr>
          <p:txBody>
            <a:bodyPr lIns="91425" tIns="91425" rIns="91425" bIns="91425" anchor="ctr" anchorCtr="0">
              <a:noAutofit/>
            </a:bodyPr>
            <a:lstStyle/>
            <a:p>
              <a:pPr lvl="0">
                <a:spcBef>
                  <a:spcPts val="0"/>
                </a:spcBef>
                <a:buNone/>
              </a:pPr>
              <a:endParaRPr/>
            </a:p>
          </p:txBody>
        </p:sp>
        <p:sp>
          <p:nvSpPr>
            <p:cNvPr id="328" name="Shape 328"/>
            <p:cNvSpPr/>
            <p:nvPr/>
          </p:nvSpPr>
          <p:spPr>
            <a:xfrm>
              <a:off x="2341575" y="1431100"/>
              <a:ext cx="846800" cy="836700"/>
            </a:xfrm>
            <a:custGeom>
              <a:avLst/>
              <a:gdLst/>
              <a:ahLst/>
              <a:cxnLst/>
              <a:rect l="0" t="0" r="0" b="0"/>
              <a:pathLst>
                <a:path w="33872" h="33468" extrusionOk="0">
                  <a:moveTo>
                    <a:pt x="1" y="0"/>
                  </a:moveTo>
                  <a:lnTo>
                    <a:pt x="33468" y="33467"/>
                  </a:lnTo>
                  <a:lnTo>
                    <a:pt x="33872" y="33198"/>
                  </a:lnTo>
                  <a:lnTo>
                    <a:pt x="28495" y="23924"/>
                  </a:lnTo>
                  <a:lnTo>
                    <a:pt x="4571" y="0"/>
                  </a:lnTo>
                  <a:close/>
                </a:path>
              </a:pathLst>
            </a:custGeom>
            <a:solidFill>
              <a:srgbClr val="3098E0"/>
            </a:solidFill>
            <a:ln>
              <a:noFill/>
            </a:ln>
          </p:spPr>
          <p:txBody>
            <a:bodyPr lIns="91425" tIns="91425" rIns="91425" bIns="91425" anchor="ctr" anchorCtr="0">
              <a:noAutofit/>
            </a:bodyPr>
            <a:lstStyle/>
            <a:p>
              <a:pPr lvl="0">
                <a:spcBef>
                  <a:spcPts val="0"/>
                </a:spcBef>
                <a:buNone/>
              </a:pPr>
              <a:endParaRPr/>
            </a:p>
          </p:txBody>
        </p:sp>
        <p:sp>
          <p:nvSpPr>
            <p:cNvPr id="329" name="Shape 329"/>
            <p:cNvSpPr/>
            <p:nvPr/>
          </p:nvSpPr>
          <p:spPr>
            <a:xfrm>
              <a:off x="2439025" y="1431100"/>
              <a:ext cx="618300" cy="608200"/>
            </a:xfrm>
            <a:custGeom>
              <a:avLst/>
              <a:gdLst/>
              <a:ahLst/>
              <a:cxnLst/>
              <a:rect l="0" t="0" r="0" b="0"/>
              <a:pathLst>
                <a:path w="24732" h="24328" extrusionOk="0">
                  <a:moveTo>
                    <a:pt x="1" y="0"/>
                  </a:moveTo>
                  <a:lnTo>
                    <a:pt x="24194" y="24328"/>
                  </a:lnTo>
                  <a:lnTo>
                    <a:pt x="24732" y="23924"/>
                  </a:lnTo>
                  <a:lnTo>
                    <a:pt x="19355" y="14785"/>
                  </a:lnTo>
                  <a:lnTo>
                    <a:pt x="4571" y="0"/>
                  </a:lnTo>
                  <a:close/>
                </a:path>
              </a:pathLst>
            </a:custGeom>
            <a:solidFill>
              <a:srgbClr val="3196E1"/>
            </a:solidFill>
            <a:ln>
              <a:noFill/>
            </a:ln>
          </p:spPr>
          <p:txBody>
            <a:bodyPr lIns="91425" tIns="91425" rIns="91425" bIns="91425" anchor="ctr" anchorCtr="0">
              <a:noAutofit/>
            </a:bodyPr>
            <a:lstStyle/>
            <a:p>
              <a:pPr lvl="0">
                <a:spcBef>
                  <a:spcPts val="0"/>
                </a:spcBef>
                <a:buNone/>
              </a:pPr>
              <a:endParaRPr/>
            </a:p>
          </p:txBody>
        </p:sp>
        <p:sp>
          <p:nvSpPr>
            <p:cNvPr id="330" name="Shape 330"/>
            <p:cNvSpPr/>
            <p:nvPr/>
          </p:nvSpPr>
          <p:spPr>
            <a:xfrm>
              <a:off x="2533125" y="1431100"/>
              <a:ext cx="389800" cy="376350"/>
            </a:xfrm>
            <a:custGeom>
              <a:avLst/>
              <a:gdLst/>
              <a:ahLst/>
              <a:cxnLst/>
              <a:rect l="0" t="0" r="0" b="0"/>
              <a:pathLst>
                <a:path w="15592" h="15054" extrusionOk="0">
                  <a:moveTo>
                    <a:pt x="0" y="0"/>
                  </a:moveTo>
                  <a:lnTo>
                    <a:pt x="15188" y="15054"/>
                  </a:lnTo>
                  <a:lnTo>
                    <a:pt x="15591" y="14785"/>
                  </a:lnTo>
                  <a:lnTo>
                    <a:pt x="10350" y="5645"/>
                  </a:lnTo>
                  <a:lnTo>
                    <a:pt x="4704" y="0"/>
                  </a:lnTo>
                  <a:close/>
                </a:path>
              </a:pathLst>
            </a:custGeom>
            <a:solidFill>
              <a:srgbClr val="3295E1"/>
            </a:solidFill>
            <a:ln>
              <a:noFill/>
            </a:ln>
          </p:spPr>
          <p:txBody>
            <a:bodyPr lIns="91425" tIns="91425" rIns="91425" bIns="91425" anchor="ctr" anchorCtr="0">
              <a:noAutofit/>
            </a:bodyPr>
            <a:lstStyle/>
            <a:p>
              <a:pPr lvl="0">
                <a:spcBef>
                  <a:spcPts val="0"/>
                </a:spcBef>
                <a:buNone/>
              </a:pPr>
              <a:endParaRPr/>
            </a:p>
          </p:txBody>
        </p:sp>
        <p:sp>
          <p:nvSpPr>
            <p:cNvPr id="331" name="Shape 331"/>
            <p:cNvSpPr/>
            <p:nvPr/>
          </p:nvSpPr>
          <p:spPr>
            <a:xfrm>
              <a:off x="2630575" y="1431100"/>
              <a:ext cx="161300" cy="147850"/>
            </a:xfrm>
            <a:custGeom>
              <a:avLst/>
              <a:gdLst/>
              <a:ahLst/>
              <a:cxnLst/>
              <a:rect l="0" t="0" r="0" b="0"/>
              <a:pathLst>
                <a:path w="6452" h="5914" extrusionOk="0">
                  <a:moveTo>
                    <a:pt x="0" y="0"/>
                  </a:moveTo>
                  <a:lnTo>
                    <a:pt x="6048" y="5914"/>
                  </a:lnTo>
                  <a:lnTo>
                    <a:pt x="6452" y="5645"/>
                  </a:lnTo>
                  <a:lnTo>
                    <a:pt x="3226" y="0"/>
                  </a:lnTo>
                  <a:close/>
                </a:path>
              </a:pathLst>
            </a:custGeom>
            <a:solidFill>
              <a:srgbClr val="3393E2"/>
            </a:solidFill>
            <a:ln>
              <a:noFill/>
            </a:ln>
          </p:spPr>
          <p:txBody>
            <a:bodyPr lIns="91425" tIns="91425" rIns="91425" bIns="91425" anchor="ctr" anchorCtr="0">
              <a:noAutofit/>
            </a:bodyPr>
            <a:lstStyle/>
            <a:p>
              <a:pPr lvl="0">
                <a:spcBef>
                  <a:spcPts val="0"/>
                </a:spcBef>
                <a:buNone/>
              </a:pPr>
              <a:endParaRPr/>
            </a:p>
          </p:txBody>
        </p:sp>
      </p:grpSp>
      <p:sp>
        <p:nvSpPr>
          <p:cNvPr id="332" name="Shape 332"/>
          <p:cNvSpPr/>
          <p:nvPr/>
        </p:nvSpPr>
        <p:spPr>
          <a:xfrm rot="10800000" flipH="1">
            <a:off x="733424" y="3936025"/>
            <a:ext cx="819899" cy="710099"/>
          </a:xfrm>
          <a:prstGeom prst="hexagon">
            <a:avLst>
              <a:gd name="adj" fmla="val 28678"/>
              <a:gd name="vf" fmla="val 115470"/>
            </a:avLst>
          </a:prstGeom>
          <a:noFill/>
          <a:ln w="9525" cap="flat"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3" name="Shape 333"/>
          <p:cNvSpPr/>
          <p:nvPr/>
        </p:nvSpPr>
        <p:spPr>
          <a:xfrm rot="10800000" flipH="1">
            <a:off x="738524" y="100849"/>
            <a:ext cx="428700" cy="371100"/>
          </a:xfrm>
          <a:prstGeom prst="hexagon">
            <a:avLst>
              <a:gd name="adj" fmla="val 28678"/>
              <a:gd name="vf" fmla="val 115470"/>
            </a:avLst>
          </a:prstGeom>
          <a:solidFill>
            <a:srgbClr val="3292E1"/>
          </a:solidFill>
          <a:ln>
            <a:noFill/>
          </a:ln>
        </p:spPr>
        <p:txBody>
          <a:bodyPr lIns="91425" tIns="91425" rIns="91425" bIns="91425" anchor="ctr" anchorCtr="0">
            <a:noAutofit/>
          </a:bodyPr>
          <a:lstStyle/>
          <a:p>
            <a:pPr lvl="0">
              <a:spcBef>
                <a:spcPts val="0"/>
              </a:spcBef>
              <a:buNone/>
            </a:pPr>
            <a:endParaRPr/>
          </a:p>
        </p:txBody>
      </p:sp>
      <p:sp>
        <p:nvSpPr>
          <p:cNvPr id="334" name="Shape 334"/>
          <p:cNvSpPr/>
          <p:nvPr/>
        </p:nvSpPr>
        <p:spPr>
          <a:xfrm rot="10800000" flipH="1">
            <a:off x="-291324" y="4148475"/>
            <a:ext cx="1182300" cy="1023599"/>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lvl="0">
              <a:spcBef>
                <a:spcPts val="0"/>
              </a:spcBef>
              <a:buNone/>
            </a:pPr>
            <a:endParaRPr/>
          </a:p>
        </p:txBody>
      </p:sp>
      <p:sp>
        <p:nvSpPr>
          <p:cNvPr id="335" name="Shape 335"/>
          <p:cNvSpPr/>
          <p:nvPr/>
        </p:nvSpPr>
        <p:spPr>
          <a:xfrm rot="10800000" flipH="1">
            <a:off x="420724" y="-65225"/>
            <a:ext cx="358799" cy="310500"/>
          </a:xfrm>
          <a:prstGeom prst="hexagon">
            <a:avLst>
              <a:gd name="adj" fmla="val 28678"/>
              <a:gd name="vf" fmla="val 115470"/>
            </a:avLst>
          </a:prstGeom>
          <a:noFill/>
          <a:ln w="19050" cap="flat" cmpd="sng">
            <a:solidFill>
              <a:srgbClr val="00E1C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6" name="Shape 336"/>
          <p:cNvSpPr/>
          <p:nvPr/>
        </p:nvSpPr>
        <p:spPr>
          <a:xfrm>
            <a:off x="1019338" y="4167057"/>
            <a:ext cx="248072" cy="248057"/>
          </a:xfrm>
          <a:custGeom>
            <a:avLst/>
            <a:gdLst/>
            <a:ahLst/>
            <a:cxnLst/>
            <a:rect l="0" t="0" r="0" b="0"/>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grpSp>
        <p:nvGrpSpPr>
          <p:cNvPr id="337" name="Shape 337"/>
          <p:cNvGrpSpPr/>
          <p:nvPr/>
        </p:nvGrpSpPr>
        <p:grpSpPr>
          <a:xfrm>
            <a:off x="-50284" y="1452794"/>
            <a:ext cx="624843" cy="599376"/>
            <a:chOff x="5241175" y="4959100"/>
            <a:chExt cx="539775" cy="517775"/>
          </a:xfrm>
        </p:grpSpPr>
        <p:sp>
          <p:nvSpPr>
            <p:cNvPr id="338" name="Shape 338"/>
            <p:cNvSpPr/>
            <p:nvPr/>
          </p:nvSpPr>
          <p:spPr>
            <a:xfrm>
              <a:off x="5575150" y="4959100"/>
              <a:ext cx="161225" cy="178300"/>
            </a:xfrm>
            <a:custGeom>
              <a:avLst/>
              <a:gdLst/>
              <a:ahLst/>
              <a:cxnLst/>
              <a:rect l="0" t="0" r="0" b="0"/>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339" name="Shape 339"/>
            <p:cNvSpPr/>
            <p:nvPr/>
          </p:nvSpPr>
          <p:spPr>
            <a:xfrm>
              <a:off x="5330925" y="4985350"/>
              <a:ext cx="128250" cy="148400"/>
            </a:xfrm>
            <a:custGeom>
              <a:avLst/>
              <a:gdLst/>
              <a:ahLst/>
              <a:cxnLst/>
              <a:rect l="0" t="0" r="0" b="0"/>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340" name="Shape 340"/>
            <p:cNvSpPr/>
            <p:nvPr/>
          </p:nvSpPr>
          <p:spPr>
            <a:xfrm>
              <a:off x="5241175" y="5241175"/>
              <a:ext cx="180125" cy="109325"/>
            </a:xfrm>
            <a:custGeom>
              <a:avLst/>
              <a:gdLst/>
              <a:ahLst/>
              <a:cxnLst/>
              <a:rect l="0" t="0" r="0" b="0"/>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341" name="Shape 341"/>
            <p:cNvSpPr/>
            <p:nvPr/>
          </p:nvSpPr>
          <p:spPr>
            <a:xfrm>
              <a:off x="5461575" y="5316900"/>
              <a:ext cx="89175" cy="159975"/>
            </a:xfrm>
            <a:custGeom>
              <a:avLst/>
              <a:gdLst/>
              <a:ahLst/>
              <a:cxnLst/>
              <a:rect l="0" t="0" r="0" b="0"/>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342" name="Shape 342"/>
            <p:cNvSpPr/>
            <p:nvPr/>
          </p:nvSpPr>
          <p:spPr>
            <a:xfrm>
              <a:off x="5619100" y="5194175"/>
              <a:ext cx="161850" cy="89775"/>
            </a:xfrm>
            <a:custGeom>
              <a:avLst/>
              <a:gdLst/>
              <a:ahLst/>
              <a:cxnLst/>
              <a:rect l="0" t="0" r="0" b="0"/>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343" name="Shape 343"/>
            <p:cNvSpPr/>
            <p:nvPr/>
          </p:nvSpPr>
          <p:spPr>
            <a:xfrm>
              <a:off x="5420075" y="5116000"/>
              <a:ext cx="189300" cy="189925"/>
            </a:xfrm>
            <a:custGeom>
              <a:avLst/>
              <a:gdLst/>
              <a:ahLst/>
              <a:cxnLst/>
              <a:rect l="0" t="0" r="0" b="0"/>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grpSp>
      <p:sp>
        <p:nvSpPr>
          <p:cNvPr id="344" name="Shape 344"/>
          <p:cNvSpPr/>
          <p:nvPr/>
        </p:nvSpPr>
        <p:spPr>
          <a:xfrm>
            <a:off x="47198" y="4430470"/>
            <a:ext cx="505231" cy="459561"/>
          </a:xfrm>
          <a:custGeom>
            <a:avLst/>
            <a:gdLst/>
            <a:ahLst/>
            <a:cxnLst/>
            <a:rect l="0" t="0" r="0" b="0"/>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Quote">
    <p:spTree>
      <p:nvGrpSpPr>
        <p:cNvPr id="1" name="Shape 345"/>
        <p:cNvGrpSpPr/>
        <p:nvPr/>
      </p:nvGrpSpPr>
      <p:grpSpPr>
        <a:xfrm>
          <a:off x="0" y="0"/>
          <a:ext cx="0" cy="0"/>
          <a:chOff x="0" y="0"/>
          <a:chExt cx="0" cy="0"/>
        </a:xfrm>
      </p:grpSpPr>
      <p:sp>
        <p:nvSpPr>
          <p:cNvPr id="346" name="Shape 346"/>
          <p:cNvSpPr txBox="1">
            <a:spLocks noGrp="1"/>
          </p:cNvSpPr>
          <p:nvPr>
            <p:ph type="body" idx="1"/>
          </p:nvPr>
        </p:nvSpPr>
        <p:spPr>
          <a:xfrm>
            <a:off x="2051200" y="2085600"/>
            <a:ext cx="6282299" cy="819899"/>
          </a:xfrm>
          <a:prstGeom prst="rect">
            <a:avLst/>
          </a:prstGeom>
        </p:spPr>
        <p:txBody>
          <a:bodyPr lIns="91425" tIns="91425" rIns="91425" bIns="91425" anchor="ctr" anchorCtr="0"/>
          <a:lstStyle>
            <a:lvl1pPr lvl="0" rtl="0">
              <a:spcBef>
                <a:spcPts val="0"/>
              </a:spcBef>
              <a:buSzPct val="100000"/>
              <a:buFont typeface="Nixie One"/>
              <a:defRPr sz="2400">
                <a:latin typeface="Nixie One"/>
                <a:ea typeface="Nixie One"/>
                <a:cs typeface="Nixie One"/>
                <a:sym typeface="Nixie One"/>
              </a:defRPr>
            </a:lvl1pPr>
            <a:lvl2pPr lvl="1" rtl="0">
              <a:spcBef>
                <a:spcPts val="0"/>
              </a:spcBef>
              <a:buSzPct val="100000"/>
              <a:buFont typeface="Nixie One"/>
              <a:defRPr sz="2400">
                <a:latin typeface="Nixie One"/>
                <a:ea typeface="Nixie One"/>
                <a:cs typeface="Nixie One"/>
                <a:sym typeface="Nixie One"/>
              </a:defRPr>
            </a:lvl2pPr>
            <a:lvl3pPr lvl="2" rtl="0">
              <a:spcBef>
                <a:spcPts val="0"/>
              </a:spcBef>
              <a:buSzPct val="100000"/>
              <a:buFont typeface="Nixie One"/>
              <a:defRPr sz="2400">
                <a:latin typeface="Nixie One"/>
                <a:ea typeface="Nixie One"/>
                <a:cs typeface="Nixie One"/>
                <a:sym typeface="Nixie One"/>
              </a:defRPr>
            </a:lvl3pPr>
            <a:lvl4pPr lvl="3" rtl="0">
              <a:spcBef>
                <a:spcPts val="0"/>
              </a:spcBef>
              <a:buSzPct val="100000"/>
              <a:buFont typeface="Nixie One"/>
              <a:defRPr sz="2400">
                <a:latin typeface="Nixie One"/>
                <a:ea typeface="Nixie One"/>
                <a:cs typeface="Nixie One"/>
                <a:sym typeface="Nixie One"/>
              </a:defRPr>
            </a:lvl4pPr>
            <a:lvl5pPr lvl="4" rtl="0">
              <a:spcBef>
                <a:spcPts val="0"/>
              </a:spcBef>
              <a:buSzPct val="100000"/>
              <a:buFont typeface="Nixie One"/>
              <a:defRPr sz="2400">
                <a:latin typeface="Nixie One"/>
                <a:ea typeface="Nixie One"/>
                <a:cs typeface="Nixie One"/>
                <a:sym typeface="Nixie One"/>
              </a:defRPr>
            </a:lvl5pPr>
            <a:lvl6pPr lvl="5" rtl="0">
              <a:spcBef>
                <a:spcPts val="0"/>
              </a:spcBef>
              <a:buSzPct val="100000"/>
              <a:buFont typeface="Nixie One"/>
              <a:defRPr sz="2400">
                <a:latin typeface="Nixie One"/>
                <a:ea typeface="Nixie One"/>
                <a:cs typeface="Nixie One"/>
                <a:sym typeface="Nixie One"/>
              </a:defRPr>
            </a:lvl6pPr>
            <a:lvl7pPr lvl="6" rtl="0">
              <a:spcBef>
                <a:spcPts val="0"/>
              </a:spcBef>
              <a:buSzPct val="100000"/>
              <a:buFont typeface="Nixie One"/>
              <a:defRPr sz="2400">
                <a:latin typeface="Nixie One"/>
                <a:ea typeface="Nixie One"/>
                <a:cs typeface="Nixie One"/>
                <a:sym typeface="Nixie One"/>
              </a:defRPr>
            </a:lvl7pPr>
            <a:lvl8pPr lvl="7" rtl="0">
              <a:spcBef>
                <a:spcPts val="0"/>
              </a:spcBef>
              <a:buSzPct val="100000"/>
              <a:buFont typeface="Nixie One"/>
              <a:defRPr sz="2400">
                <a:latin typeface="Nixie One"/>
                <a:ea typeface="Nixie One"/>
                <a:cs typeface="Nixie One"/>
                <a:sym typeface="Nixie One"/>
              </a:defRPr>
            </a:lvl8pPr>
            <a:lvl9pPr lvl="8">
              <a:spcBef>
                <a:spcPts val="0"/>
              </a:spcBef>
              <a:buSzPct val="100000"/>
              <a:buFont typeface="Nixie One"/>
              <a:defRPr sz="2400">
                <a:latin typeface="Nixie One"/>
                <a:ea typeface="Nixie One"/>
                <a:cs typeface="Nixie One"/>
                <a:sym typeface="Nixie One"/>
              </a:defRPr>
            </a:lvl9pPr>
          </a:lstStyle>
          <a:p>
            <a:endParaRPr/>
          </a:p>
        </p:txBody>
      </p:sp>
      <p:grpSp>
        <p:nvGrpSpPr>
          <p:cNvPr id="347" name="Shape 347"/>
          <p:cNvGrpSpPr/>
          <p:nvPr/>
        </p:nvGrpSpPr>
        <p:grpSpPr>
          <a:xfrm rot="10800000" flipH="1">
            <a:off x="411206" y="1998368"/>
            <a:ext cx="1322798" cy="1145959"/>
            <a:chOff x="4088875" y="1431100"/>
            <a:chExt cx="3293000" cy="2852775"/>
          </a:xfrm>
        </p:grpSpPr>
        <p:sp>
          <p:nvSpPr>
            <p:cNvPr id="348" name="Shape 348"/>
            <p:cNvSpPr/>
            <p:nvPr/>
          </p:nvSpPr>
          <p:spPr>
            <a:xfrm>
              <a:off x="4831475" y="4136025"/>
              <a:ext cx="157950" cy="147850"/>
            </a:xfrm>
            <a:custGeom>
              <a:avLst/>
              <a:gdLst/>
              <a:ahLst/>
              <a:cxnLst/>
              <a:rect l="0" t="0" r="0" b="0"/>
              <a:pathLst>
                <a:path w="6318" h="5914" extrusionOk="0">
                  <a:moveTo>
                    <a:pt x="404" y="0"/>
                  </a:moveTo>
                  <a:lnTo>
                    <a:pt x="1" y="269"/>
                  </a:lnTo>
                  <a:lnTo>
                    <a:pt x="3227" y="5914"/>
                  </a:lnTo>
                  <a:lnTo>
                    <a:pt x="6318" y="5914"/>
                  </a:lnTo>
                  <a:lnTo>
                    <a:pt x="404" y="0"/>
                  </a:lnTo>
                  <a:close/>
                </a:path>
              </a:pathLst>
            </a:custGeom>
            <a:solidFill>
              <a:srgbClr val="00E2C7"/>
            </a:solidFill>
            <a:ln>
              <a:noFill/>
            </a:ln>
          </p:spPr>
          <p:txBody>
            <a:bodyPr lIns="91425" tIns="91425" rIns="91425" bIns="91425" anchor="ctr" anchorCtr="0">
              <a:noAutofit/>
            </a:bodyPr>
            <a:lstStyle/>
            <a:p>
              <a:pPr lvl="0">
                <a:spcBef>
                  <a:spcPts val="0"/>
                </a:spcBef>
                <a:buNone/>
              </a:pPr>
              <a:endParaRPr/>
            </a:p>
          </p:txBody>
        </p:sp>
        <p:sp>
          <p:nvSpPr>
            <p:cNvPr id="349" name="Shape 349"/>
            <p:cNvSpPr/>
            <p:nvPr/>
          </p:nvSpPr>
          <p:spPr>
            <a:xfrm>
              <a:off x="4697075" y="3907525"/>
              <a:ext cx="389800" cy="376350"/>
            </a:xfrm>
            <a:custGeom>
              <a:avLst/>
              <a:gdLst/>
              <a:ahLst/>
              <a:cxnLst/>
              <a:rect l="0" t="0" r="0" b="0"/>
              <a:pathLst>
                <a:path w="15592" h="15054" extrusionOk="0">
                  <a:moveTo>
                    <a:pt x="538" y="0"/>
                  </a:moveTo>
                  <a:lnTo>
                    <a:pt x="1" y="269"/>
                  </a:lnTo>
                  <a:lnTo>
                    <a:pt x="5377" y="9543"/>
                  </a:lnTo>
                  <a:lnTo>
                    <a:pt x="11022" y="15054"/>
                  </a:lnTo>
                  <a:lnTo>
                    <a:pt x="15592" y="15054"/>
                  </a:lnTo>
                  <a:lnTo>
                    <a:pt x="538" y="0"/>
                  </a:lnTo>
                  <a:close/>
                </a:path>
              </a:pathLst>
            </a:custGeom>
            <a:solidFill>
              <a:srgbClr val="01E0C8"/>
            </a:solidFill>
            <a:ln>
              <a:noFill/>
            </a:ln>
          </p:spPr>
          <p:txBody>
            <a:bodyPr lIns="91425" tIns="91425" rIns="91425" bIns="91425" anchor="ctr" anchorCtr="0">
              <a:noAutofit/>
            </a:bodyPr>
            <a:lstStyle/>
            <a:p>
              <a:pPr lvl="0">
                <a:spcBef>
                  <a:spcPts val="0"/>
                </a:spcBef>
                <a:buNone/>
              </a:pPr>
              <a:endParaRPr/>
            </a:p>
          </p:txBody>
        </p:sp>
        <p:sp>
          <p:nvSpPr>
            <p:cNvPr id="350" name="Shape 350"/>
            <p:cNvSpPr/>
            <p:nvPr/>
          </p:nvSpPr>
          <p:spPr>
            <a:xfrm>
              <a:off x="4566025" y="3675675"/>
              <a:ext cx="618300" cy="608200"/>
            </a:xfrm>
            <a:custGeom>
              <a:avLst/>
              <a:gdLst/>
              <a:ahLst/>
              <a:cxnLst/>
              <a:rect l="0" t="0" r="0" b="0"/>
              <a:pathLst>
                <a:path w="24732" h="24328" extrusionOk="0">
                  <a:moveTo>
                    <a:pt x="404" y="0"/>
                  </a:moveTo>
                  <a:lnTo>
                    <a:pt x="1" y="404"/>
                  </a:lnTo>
                  <a:lnTo>
                    <a:pt x="5377" y="9543"/>
                  </a:lnTo>
                  <a:lnTo>
                    <a:pt x="20027" y="24328"/>
                  </a:lnTo>
                  <a:lnTo>
                    <a:pt x="24732" y="24328"/>
                  </a:lnTo>
                  <a:lnTo>
                    <a:pt x="404" y="0"/>
                  </a:lnTo>
                  <a:close/>
                </a:path>
              </a:pathLst>
            </a:custGeom>
            <a:solidFill>
              <a:srgbClr val="02DFC8"/>
            </a:solidFill>
            <a:ln>
              <a:noFill/>
            </a:ln>
          </p:spPr>
          <p:txBody>
            <a:bodyPr lIns="91425" tIns="91425" rIns="91425" bIns="91425" anchor="ctr" anchorCtr="0">
              <a:noAutofit/>
            </a:bodyPr>
            <a:lstStyle/>
            <a:p>
              <a:pPr lvl="0">
                <a:spcBef>
                  <a:spcPts val="0"/>
                </a:spcBef>
                <a:buNone/>
              </a:pPr>
              <a:endParaRPr/>
            </a:p>
          </p:txBody>
        </p:sp>
        <p:sp>
          <p:nvSpPr>
            <p:cNvPr id="351" name="Shape 351"/>
            <p:cNvSpPr/>
            <p:nvPr/>
          </p:nvSpPr>
          <p:spPr>
            <a:xfrm>
              <a:off x="4434975" y="3447175"/>
              <a:ext cx="846800" cy="836700"/>
            </a:xfrm>
            <a:custGeom>
              <a:avLst/>
              <a:gdLst/>
              <a:ahLst/>
              <a:cxnLst/>
              <a:rect l="0" t="0" r="0" b="0"/>
              <a:pathLst>
                <a:path w="33872" h="33468" extrusionOk="0">
                  <a:moveTo>
                    <a:pt x="404" y="1"/>
                  </a:moveTo>
                  <a:lnTo>
                    <a:pt x="1" y="270"/>
                  </a:lnTo>
                  <a:lnTo>
                    <a:pt x="5243" y="9544"/>
                  </a:lnTo>
                  <a:lnTo>
                    <a:pt x="29167" y="33468"/>
                  </a:lnTo>
                  <a:lnTo>
                    <a:pt x="33871" y="33468"/>
                  </a:lnTo>
                  <a:lnTo>
                    <a:pt x="404" y="1"/>
                  </a:lnTo>
                  <a:close/>
                </a:path>
              </a:pathLst>
            </a:custGeom>
            <a:solidFill>
              <a:srgbClr val="03DDC9"/>
            </a:solidFill>
            <a:ln>
              <a:noFill/>
            </a:ln>
          </p:spPr>
          <p:txBody>
            <a:bodyPr lIns="91425" tIns="91425" rIns="91425" bIns="91425" anchor="ctr" anchorCtr="0">
              <a:noAutofit/>
            </a:bodyPr>
            <a:lstStyle/>
            <a:p>
              <a:pPr lvl="0">
                <a:spcBef>
                  <a:spcPts val="0"/>
                </a:spcBef>
                <a:buNone/>
              </a:pPr>
              <a:endParaRPr/>
            </a:p>
          </p:txBody>
        </p:sp>
        <p:sp>
          <p:nvSpPr>
            <p:cNvPr id="352" name="Shape 352"/>
            <p:cNvSpPr/>
            <p:nvPr/>
          </p:nvSpPr>
          <p:spPr>
            <a:xfrm>
              <a:off x="4300575" y="3218700"/>
              <a:ext cx="1078650" cy="1065175"/>
            </a:xfrm>
            <a:custGeom>
              <a:avLst/>
              <a:gdLst/>
              <a:ahLst/>
              <a:cxnLst/>
              <a:rect l="0" t="0" r="0" b="0"/>
              <a:pathLst>
                <a:path w="43146" h="42607" extrusionOk="0">
                  <a:moveTo>
                    <a:pt x="404" y="0"/>
                  </a:moveTo>
                  <a:lnTo>
                    <a:pt x="0"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lvl="0">
                <a:spcBef>
                  <a:spcPts val="0"/>
                </a:spcBef>
                <a:buNone/>
              </a:pPr>
              <a:endParaRPr/>
            </a:p>
          </p:txBody>
        </p:sp>
        <p:sp>
          <p:nvSpPr>
            <p:cNvPr id="353" name="Shape 353"/>
            <p:cNvSpPr/>
            <p:nvPr/>
          </p:nvSpPr>
          <p:spPr>
            <a:xfrm>
              <a:off x="4169525" y="2990200"/>
              <a:ext cx="1307150" cy="1293675"/>
            </a:xfrm>
            <a:custGeom>
              <a:avLst/>
              <a:gdLst/>
              <a:ahLst/>
              <a:cxnLst/>
              <a:rect l="0" t="0" r="0" b="0"/>
              <a:pathLst>
                <a:path w="52286" h="51747" extrusionOk="0">
                  <a:moveTo>
                    <a:pt x="404" y="1"/>
                  </a:moveTo>
                  <a:lnTo>
                    <a:pt x="1" y="269"/>
                  </a:lnTo>
                  <a:lnTo>
                    <a:pt x="5242" y="9409"/>
                  </a:lnTo>
                  <a:lnTo>
                    <a:pt x="47581" y="51747"/>
                  </a:lnTo>
                  <a:lnTo>
                    <a:pt x="52285" y="51747"/>
                  </a:lnTo>
                  <a:lnTo>
                    <a:pt x="404" y="1"/>
                  </a:lnTo>
                  <a:close/>
                </a:path>
              </a:pathLst>
            </a:custGeom>
            <a:solidFill>
              <a:srgbClr val="06D9CA"/>
            </a:solidFill>
            <a:ln>
              <a:noFill/>
            </a:ln>
          </p:spPr>
          <p:txBody>
            <a:bodyPr lIns="91425" tIns="91425" rIns="91425" bIns="91425" anchor="ctr" anchorCtr="0">
              <a:noAutofit/>
            </a:bodyPr>
            <a:lstStyle/>
            <a:p>
              <a:pPr lvl="0">
                <a:spcBef>
                  <a:spcPts val="0"/>
                </a:spcBef>
                <a:buNone/>
              </a:pPr>
              <a:endParaRPr/>
            </a:p>
          </p:txBody>
        </p:sp>
        <p:sp>
          <p:nvSpPr>
            <p:cNvPr id="354" name="Shape 354"/>
            <p:cNvSpPr/>
            <p:nvPr/>
          </p:nvSpPr>
          <p:spPr>
            <a:xfrm>
              <a:off x="4088875" y="2822200"/>
              <a:ext cx="1481875" cy="1461675"/>
            </a:xfrm>
            <a:custGeom>
              <a:avLst/>
              <a:gdLst/>
              <a:ahLst/>
              <a:cxnLst/>
              <a:rect l="0" t="0" r="0" b="0"/>
              <a:pathLst>
                <a:path w="59275" h="58467" extrusionOk="0">
                  <a:moveTo>
                    <a:pt x="807" y="0"/>
                  </a:moveTo>
                  <a:lnTo>
                    <a:pt x="1" y="1479"/>
                  </a:lnTo>
                  <a:lnTo>
                    <a:pt x="3227" y="6989"/>
                  </a:lnTo>
                  <a:lnTo>
                    <a:pt x="54705" y="58467"/>
                  </a:lnTo>
                  <a:lnTo>
                    <a:pt x="59274" y="58467"/>
                  </a:lnTo>
                  <a:lnTo>
                    <a:pt x="807" y="0"/>
                  </a:lnTo>
                  <a:close/>
                </a:path>
              </a:pathLst>
            </a:custGeom>
            <a:solidFill>
              <a:srgbClr val="07D8CB"/>
            </a:solidFill>
            <a:ln>
              <a:noFill/>
            </a:ln>
          </p:spPr>
          <p:txBody>
            <a:bodyPr lIns="91425" tIns="91425" rIns="91425" bIns="91425" anchor="ctr" anchorCtr="0">
              <a:noAutofit/>
            </a:bodyPr>
            <a:lstStyle/>
            <a:p>
              <a:pPr lvl="0">
                <a:spcBef>
                  <a:spcPts val="0"/>
                </a:spcBef>
                <a:buNone/>
              </a:pPr>
              <a:endParaRPr/>
            </a:p>
          </p:txBody>
        </p:sp>
        <p:sp>
          <p:nvSpPr>
            <p:cNvPr id="355" name="Shape 355"/>
            <p:cNvSpPr/>
            <p:nvPr/>
          </p:nvSpPr>
          <p:spPr>
            <a:xfrm>
              <a:off x="4102325" y="2761700"/>
              <a:ext cx="1565875" cy="1522175"/>
            </a:xfrm>
            <a:custGeom>
              <a:avLst/>
              <a:gdLst/>
              <a:ahLst/>
              <a:cxnLst/>
              <a:rect l="0" t="0" r="0" b="0"/>
              <a:pathLst>
                <a:path w="62635" h="60887" extrusionOk="0">
                  <a:moveTo>
                    <a:pt x="1748" y="1"/>
                  </a:moveTo>
                  <a:lnTo>
                    <a:pt x="0" y="2823"/>
                  </a:lnTo>
                  <a:lnTo>
                    <a:pt x="58064" y="60887"/>
                  </a:lnTo>
                  <a:lnTo>
                    <a:pt x="62634" y="60887"/>
                  </a:lnTo>
                  <a:lnTo>
                    <a:pt x="1748" y="1"/>
                  </a:lnTo>
                  <a:close/>
                </a:path>
              </a:pathLst>
            </a:custGeom>
            <a:solidFill>
              <a:srgbClr val="08D6CB"/>
            </a:solidFill>
            <a:ln>
              <a:noFill/>
            </a:ln>
          </p:spPr>
          <p:txBody>
            <a:bodyPr lIns="91425" tIns="91425" rIns="91425" bIns="91425" anchor="ctr" anchorCtr="0">
              <a:noAutofit/>
            </a:bodyPr>
            <a:lstStyle/>
            <a:p>
              <a:pPr lvl="0">
                <a:spcBef>
                  <a:spcPts val="0"/>
                </a:spcBef>
                <a:buNone/>
              </a:pPr>
              <a:endParaRPr/>
            </a:p>
          </p:txBody>
        </p:sp>
        <p:sp>
          <p:nvSpPr>
            <p:cNvPr id="356" name="Shape 356"/>
            <p:cNvSpPr/>
            <p:nvPr/>
          </p:nvSpPr>
          <p:spPr>
            <a:xfrm>
              <a:off x="4139275" y="2697875"/>
              <a:ext cx="1626375" cy="1586000"/>
            </a:xfrm>
            <a:custGeom>
              <a:avLst/>
              <a:gdLst/>
              <a:ahLst/>
              <a:cxnLst/>
              <a:rect l="0" t="0" r="0" b="0"/>
              <a:pathLst>
                <a:path w="65055" h="63440" extrusionOk="0">
                  <a:moveTo>
                    <a:pt x="1614" y="0"/>
                  </a:moveTo>
                  <a:lnTo>
                    <a:pt x="1" y="2957"/>
                  </a:lnTo>
                  <a:lnTo>
                    <a:pt x="60484" y="63440"/>
                  </a:lnTo>
                  <a:lnTo>
                    <a:pt x="65054" y="63440"/>
                  </a:lnTo>
                  <a:lnTo>
                    <a:pt x="1614" y="0"/>
                  </a:lnTo>
                  <a:close/>
                </a:path>
              </a:pathLst>
            </a:custGeom>
            <a:solidFill>
              <a:srgbClr val="09D4CC"/>
            </a:solidFill>
            <a:ln>
              <a:noFill/>
            </a:ln>
          </p:spPr>
          <p:txBody>
            <a:bodyPr lIns="91425" tIns="91425" rIns="91425" bIns="91425" anchor="ctr" anchorCtr="0">
              <a:noAutofit/>
            </a:bodyPr>
            <a:lstStyle/>
            <a:p>
              <a:pPr lvl="0">
                <a:spcBef>
                  <a:spcPts val="0"/>
                </a:spcBef>
                <a:buNone/>
              </a:pPr>
              <a:endParaRPr/>
            </a:p>
          </p:txBody>
        </p:sp>
        <p:sp>
          <p:nvSpPr>
            <p:cNvPr id="357" name="Shape 357"/>
            <p:cNvSpPr/>
            <p:nvPr/>
          </p:nvSpPr>
          <p:spPr>
            <a:xfrm>
              <a:off x="4172900" y="2637375"/>
              <a:ext cx="1690175" cy="1646500"/>
            </a:xfrm>
            <a:custGeom>
              <a:avLst/>
              <a:gdLst/>
              <a:ahLst/>
              <a:cxnLst/>
              <a:rect l="0" t="0" r="0" b="0"/>
              <a:pathLst>
                <a:path w="67607" h="65860" extrusionOk="0">
                  <a:moveTo>
                    <a:pt x="1747" y="1"/>
                  </a:moveTo>
                  <a:lnTo>
                    <a:pt x="0" y="2958"/>
                  </a:lnTo>
                  <a:lnTo>
                    <a:pt x="62903" y="65860"/>
                  </a:lnTo>
                  <a:lnTo>
                    <a:pt x="67607" y="65860"/>
                  </a:lnTo>
                  <a:lnTo>
                    <a:pt x="1747" y="1"/>
                  </a:lnTo>
                  <a:close/>
                </a:path>
              </a:pathLst>
            </a:custGeom>
            <a:solidFill>
              <a:srgbClr val="0AD3CC"/>
            </a:solidFill>
            <a:ln>
              <a:noFill/>
            </a:ln>
          </p:spPr>
          <p:txBody>
            <a:bodyPr lIns="91425" tIns="91425" rIns="91425" bIns="91425" anchor="ctr" anchorCtr="0">
              <a:noAutofit/>
            </a:bodyPr>
            <a:lstStyle/>
            <a:p>
              <a:pPr lvl="0">
                <a:spcBef>
                  <a:spcPts val="0"/>
                </a:spcBef>
                <a:buNone/>
              </a:pPr>
              <a:endParaRPr/>
            </a:p>
          </p:txBody>
        </p:sp>
        <p:sp>
          <p:nvSpPr>
            <p:cNvPr id="358" name="Shape 358"/>
            <p:cNvSpPr/>
            <p:nvPr/>
          </p:nvSpPr>
          <p:spPr>
            <a:xfrm>
              <a:off x="4209850" y="2576900"/>
              <a:ext cx="1750675" cy="1706975"/>
            </a:xfrm>
            <a:custGeom>
              <a:avLst/>
              <a:gdLst/>
              <a:ahLst/>
              <a:cxnLst/>
              <a:rect l="0" t="0" r="0" b="0"/>
              <a:pathLst>
                <a:path w="70027" h="68279" extrusionOk="0">
                  <a:moveTo>
                    <a:pt x="1613" y="1"/>
                  </a:moveTo>
                  <a:lnTo>
                    <a:pt x="0" y="2823"/>
                  </a:lnTo>
                  <a:lnTo>
                    <a:pt x="65322" y="68279"/>
                  </a:lnTo>
                  <a:lnTo>
                    <a:pt x="70027" y="68279"/>
                  </a:lnTo>
                  <a:lnTo>
                    <a:pt x="1613" y="1"/>
                  </a:lnTo>
                  <a:close/>
                </a:path>
              </a:pathLst>
            </a:custGeom>
            <a:solidFill>
              <a:srgbClr val="0BD1CD"/>
            </a:solidFill>
            <a:ln>
              <a:noFill/>
            </a:ln>
          </p:spPr>
          <p:txBody>
            <a:bodyPr lIns="91425" tIns="91425" rIns="91425" bIns="91425" anchor="ctr" anchorCtr="0">
              <a:noAutofit/>
            </a:bodyPr>
            <a:lstStyle/>
            <a:p>
              <a:pPr lvl="0">
                <a:spcBef>
                  <a:spcPts val="0"/>
                </a:spcBef>
                <a:buNone/>
              </a:pPr>
              <a:endParaRPr/>
            </a:p>
          </p:txBody>
        </p:sp>
        <p:sp>
          <p:nvSpPr>
            <p:cNvPr id="359" name="Shape 359"/>
            <p:cNvSpPr/>
            <p:nvPr/>
          </p:nvSpPr>
          <p:spPr>
            <a:xfrm>
              <a:off x="4243450" y="2513050"/>
              <a:ext cx="1814525" cy="1770825"/>
            </a:xfrm>
            <a:custGeom>
              <a:avLst/>
              <a:gdLst/>
              <a:ahLst/>
              <a:cxnLst/>
              <a:rect l="0" t="0" r="0" b="0"/>
              <a:pathLst>
                <a:path w="72581" h="70833" extrusionOk="0">
                  <a:moveTo>
                    <a:pt x="1748" y="1"/>
                  </a:moveTo>
                  <a:lnTo>
                    <a:pt x="1" y="2958"/>
                  </a:lnTo>
                  <a:lnTo>
                    <a:pt x="67876" y="70833"/>
                  </a:lnTo>
                  <a:lnTo>
                    <a:pt x="72581" y="70833"/>
                  </a:lnTo>
                  <a:lnTo>
                    <a:pt x="1748" y="1"/>
                  </a:lnTo>
                  <a:close/>
                </a:path>
              </a:pathLst>
            </a:custGeom>
            <a:solidFill>
              <a:srgbClr val="0CCFCD"/>
            </a:solidFill>
            <a:ln>
              <a:noFill/>
            </a:ln>
          </p:spPr>
          <p:txBody>
            <a:bodyPr lIns="91425" tIns="91425" rIns="91425" bIns="91425" anchor="ctr" anchorCtr="0">
              <a:noAutofit/>
            </a:bodyPr>
            <a:lstStyle/>
            <a:p>
              <a:pPr lvl="0">
                <a:spcBef>
                  <a:spcPts val="0"/>
                </a:spcBef>
                <a:buNone/>
              </a:pPr>
              <a:endParaRPr/>
            </a:p>
          </p:txBody>
        </p:sp>
        <p:sp>
          <p:nvSpPr>
            <p:cNvPr id="360" name="Shape 360"/>
            <p:cNvSpPr/>
            <p:nvPr/>
          </p:nvSpPr>
          <p:spPr>
            <a:xfrm>
              <a:off x="4280425" y="2452575"/>
              <a:ext cx="1875000" cy="1831300"/>
            </a:xfrm>
            <a:custGeom>
              <a:avLst/>
              <a:gdLst/>
              <a:ahLst/>
              <a:cxnLst/>
              <a:rect l="0" t="0" r="0" b="0"/>
              <a:pathLst>
                <a:path w="75000" h="73252" extrusionOk="0">
                  <a:moveTo>
                    <a:pt x="1613" y="1"/>
                  </a:moveTo>
                  <a:lnTo>
                    <a:pt x="0" y="2957"/>
                  </a:lnTo>
                  <a:lnTo>
                    <a:pt x="70295" y="73252"/>
                  </a:lnTo>
                  <a:lnTo>
                    <a:pt x="74999" y="73252"/>
                  </a:lnTo>
                  <a:lnTo>
                    <a:pt x="1613" y="1"/>
                  </a:lnTo>
                  <a:close/>
                </a:path>
              </a:pathLst>
            </a:custGeom>
            <a:solidFill>
              <a:srgbClr val="0DCDCE"/>
            </a:solidFill>
            <a:ln>
              <a:noFill/>
            </a:ln>
          </p:spPr>
          <p:txBody>
            <a:bodyPr lIns="91425" tIns="91425" rIns="91425" bIns="91425" anchor="ctr" anchorCtr="0">
              <a:noAutofit/>
            </a:bodyPr>
            <a:lstStyle/>
            <a:p>
              <a:pPr lvl="0">
                <a:spcBef>
                  <a:spcPts val="0"/>
                </a:spcBef>
                <a:buNone/>
              </a:pPr>
              <a:endParaRPr/>
            </a:p>
          </p:txBody>
        </p:sp>
        <p:sp>
          <p:nvSpPr>
            <p:cNvPr id="361" name="Shape 361"/>
            <p:cNvSpPr/>
            <p:nvPr/>
          </p:nvSpPr>
          <p:spPr>
            <a:xfrm>
              <a:off x="4314025" y="2392100"/>
              <a:ext cx="1935475" cy="1891775"/>
            </a:xfrm>
            <a:custGeom>
              <a:avLst/>
              <a:gdLst/>
              <a:ahLst/>
              <a:cxnLst/>
              <a:rect l="0" t="0" r="0" b="0"/>
              <a:pathLst>
                <a:path w="77419" h="75671" extrusionOk="0">
                  <a:moveTo>
                    <a:pt x="1747" y="0"/>
                  </a:moveTo>
                  <a:lnTo>
                    <a:pt x="0" y="2957"/>
                  </a:lnTo>
                  <a:lnTo>
                    <a:pt x="72849" y="75671"/>
                  </a:lnTo>
                  <a:lnTo>
                    <a:pt x="77419" y="75671"/>
                  </a:lnTo>
                  <a:lnTo>
                    <a:pt x="1747" y="0"/>
                  </a:lnTo>
                  <a:close/>
                </a:path>
              </a:pathLst>
            </a:custGeom>
            <a:solidFill>
              <a:srgbClr val="0ECCCF"/>
            </a:solidFill>
            <a:ln>
              <a:noFill/>
            </a:ln>
          </p:spPr>
          <p:txBody>
            <a:bodyPr lIns="91425" tIns="91425" rIns="91425" bIns="91425" anchor="ctr" anchorCtr="0">
              <a:noAutofit/>
            </a:bodyPr>
            <a:lstStyle/>
            <a:p>
              <a:pPr lvl="0">
                <a:spcBef>
                  <a:spcPts val="0"/>
                </a:spcBef>
                <a:buNone/>
              </a:pPr>
              <a:endParaRPr/>
            </a:p>
          </p:txBody>
        </p:sp>
        <p:sp>
          <p:nvSpPr>
            <p:cNvPr id="362" name="Shape 362"/>
            <p:cNvSpPr/>
            <p:nvPr/>
          </p:nvSpPr>
          <p:spPr>
            <a:xfrm>
              <a:off x="4350975" y="2328250"/>
              <a:ext cx="1995975" cy="1955625"/>
            </a:xfrm>
            <a:custGeom>
              <a:avLst/>
              <a:gdLst/>
              <a:ahLst/>
              <a:cxnLst/>
              <a:rect l="0" t="0" r="0" b="0"/>
              <a:pathLst>
                <a:path w="79839" h="78225" extrusionOk="0">
                  <a:moveTo>
                    <a:pt x="1748" y="1"/>
                  </a:moveTo>
                  <a:lnTo>
                    <a:pt x="1" y="2957"/>
                  </a:lnTo>
                  <a:lnTo>
                    <a:pt x="75269" y="78225"/>
                  </a:lnTo>
                  <a:lnTo>
                    <a:pt x="79839" y="78225"/>
                  </a:lnTo>
                  <a:lnTo>
                    <a:pt x="1748" y="1"/>
                  </a:lnTo>
                  <a:close/>
                </a:path>
              </a:pathLst>
            </a:custGeom>
            <a:solidFill>
              <a:srgbClr val="10CACF"/>
            </a:solidFill>
            <a:ln>
              <a:noFill/>
            </a:ln>
          </p:spPr>
          <p:txBody>
            <a:bodyPr lIns="91425" tIns="91425" rIns="91425" bIns="91425" anchor="ctr" anchorCtr="0">
              <a:noAutofit/>
            </a:bodyPr>
            <a:lstStyle/>
            <a:p>
              <a:pPr lvl="0">
                <a:spcBef>
                  <a:spcPts val="0"/>
                </a:spcBef>
                <a:buNone/>
              </a:pPr>
              <a:endParaRPr/>
            </a:p>
          </p:txBody>
        </p:sp>
        <p:sp>
          <p:nvSpPr>
            <p:cNvPr id="363" name="Shape 363"/>
            <p:cNvSpPr/>
            <p:nvPr/>
          </p:nvSpPr>
          <p:spPr>
            <a:xfrm>
              <a:off x="4384575" y="2267775"/>
              <a:ext cx="2059825" cy="2016100"/>
            </a:xfrm>
            <a:custGeom>
              <a:avLst/>
              <a:gdLst/>
              <a:ahLst/>
              <a:cxnLst/>
              <a:rect l="0" t="0" r="0" b="0"/>
              <a:pathLst>
                <a:path w="82393" h="80644" extrusionOk="0">
                  <a:moveTo>
                    <a:pt x="1748" y="0"/>
                  </a:moveTo>
                  <a:lnTo>
                    <a:pt x="1" y="2957"/>
                  </a:lnTo>
                  <a:lnTo>
                    <a:pt x="77823" y="80644"/>
                  </a:lnTo>
                  <a:lnTo>
                    <a:pt x="82392" y="80644"/>
                  </a:lnTo>
                  <a:lnTo>
                    <a:pt x="1748" y="0"/>
                  </a:lnTo>
                  <a:close/>
                </a:path>
              </a:pathLst>
            </a:custGeom>
            <a:solidFill>
              <a:srgbClr val="11C8D0"/>
            </a:solidFill>
            <a:ln>
              <a:noFill/>
            </a:ln>
          </p:spPr>
          <p:txBody>
            <a:bodyPr lIns="91425" tIns="91425" rIns="91425" bIns="91425" anchor="ctr" anchorCtr="0">
              <a:noAutofit/>
            </a:bodyPr>
            <a:lstStyle/>
            <a:p>
              <a:pPr lvl="0">
                <a:spcBef>
                  <a:spcPts val="0"/>
                </a:spcBef>
                <a:buNone/>
              </a:pPr>
              <a:endParaRPr/>
            </a:p>
          </p:txBody>
        </p:sp>
        <p:sp>
          <p:nvSpPr>
            <p:cNvPr id="364" name="Shape 364"/>
            <p:cNvSpPr/>
            <p:nvPr/>
          </p:nvSpPr>
          <p:spPr>
            <a:xfrm>
              <a:off x="4421550" y="2207275"/>
              <a:ext cx="2120300" cy="2076600"/>
            </a:xfrm>
            <a:custGeom>
              <a:avLst/>
              <a:gdLst/>
              <a:ahLst/>
              <a:cxnLst/>
              <a:rect l="0" t="0" r="0" b="0"/>
              <a:pathLst>
                <a:path w="84812" h="83064" extrusionOk="0">
                  <a:moveTo>
                    <a:pt x="1747" y="1"/>
                  </a:moveTo>
                  <a:lnTo>
                    <a:pt x="0" y="2958"/>
                  </a:lnTo>
                  <a:lnTo>
                    <a:pt x="80107" y="83064"/>
                  </a:lnTo>
                  <a:lnTo>
                    <a:pt x="84811" y="83064"/>
                  </a:lnTo>
                  <a:lnTo>
                    <a:pt x="1747" y="1"/>
                  </a:lnTo>
                  <a:close/>
                </a:path>
              </a:pathLst>
            </a:custGeom>
            <a:solidFill>
              <a:srgbClr val="12C7D0"/>
            </a:solidFill>
            <a:ln>
              <a:noFill/>
            </a:ln>
          </p:spPr>
          <p:txBody>
            <a:bodyPr lIns="91425" tIns="91425" rIns="91425" bIns="91425" anchor="ctr" anchorCtr="0">
              <a:noAutofit/>
            </a:bodyPr>
            <a:lstStyle/>
            <a:p>
              <a:pPr lvl="0">
                <a:spcBef>
                  <a:spcPts val="0"/>
                </a:spcBef>
                <a:buNone/>
              </a:pPr>
              <a:endParaRPr/>
            </a:p>
          </p:txBody>
        </p:sp>
        <p:sp>
          <p:nvSpPr>
            <p:cNvPr id="365" name="Shape 365"/>
            <p:cNvSpPr/>
            <p:nvPr/>
          </p:nvSpPr>
          <p:spPr>
            <a:xfrm>
              <a:off x="4458500" y="2146800"/>
              <a:ext cx="2130375" cy="2137075"/>
            </a:xfrm>
            <a:custGeom>
              <a:avLst/>
              <a:gdLst/>
              <a:ahLst/>
              <a:cxnLst/>
              <a:rect l="0" t="0" r="0" b="0"/>
              <a:pathLst>
                <a:path w="85215" h="85483" extrusionOk="0">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lIns="91425" tIns="91425" rIns="91425" bIns="91425" anchor="ctr" anchorCtr="0">
              <a:noAutofit/>
            </a:bodyPr>
            <a:lstStyle/>
            <a:p>
              <a:pPr lvl="0">
                <a:spcBef>
                  <a:spcPts val="0"/>
                </a:spcBef>
                <a:buNone/>
              </a:pPr>
              <a:endParaRPr/>
            </a:p>
          </p:txBody>
        </p:sp>
        <p:sp>
          <p:nvSpPr>
            <p:cNvPr id="366" name="Shape 366"/>
            <p:cNvSpPr/>
            <p:nvPr/>
          </p:nvSpPr>
          <p:spPr>
            <a:xfrm>
              <a:off x="4492100" y="2082950"/>
              <a:ext cx="2133750" cy="2163975"/>
            </a:xfrm>
            <a:custGeom>
              <a:avLst/>
              <a:gdLst/>
              <a:ahLst/>
              <a:cxnLst/>
              <a:rect l="0" t="0" r="0" b="0"/>
              <a:pathLst>
                <a:path w="85350" h="86559" extrusionOk="0">
                  <a:moveTo>
                    <a:pt x="1748" y="1"/>
                  </a:moveTo>
                  <a:lnTo>
                    <a:pt x="1" y="2958"/>
                  </a:lnTo>
                  <a:lnTo>
                    <a:pt x="83602" y="86559"/>
                  </a:lnTo>
                  <a:lnTo>
                    <a:pt x="85349" y="83602"/>
                  </a:lnTo>
                  <a:lnTo>
                    <a:pt x="1748" y="1"/>
                  </a:lnTo>
                  <a:close/>
                </a:path>
              </a:pathLst>
            </a:custGeom>
            <a:solidFill>
              <a:srgbClr val="14C3D2"/>
            </a:solidFill>
            <a:ln>
              <a:noFill/>
            </a:ln>
          </p:spPr>
          <p:txBody>
            <a:bodyPr lIns="91425" tIns="91425" rIns="91425" bIns="91425" anchor="ctr" anchorCtr="0">
              <a:noAutofit/>
            </a:bodyPr>
            <a:lstStyle/>
            <a:p>
              <a:pPr lvl="0">
                <a:spcBef>
                  <a:spcPts val="0"/>
                </a:spcBef>
                <a:buNone/>
              </a:pPr>
              <a:endParaRPr/>
            </a:p>
          </p:txBody>
        </p:sp>
        <p:sp>
          <p:nvSpPr>
            <p:cNvPr id="367" name="Shape 367"/>
            <p:cNvSpPr/>
            <p:nvPr/>
          </p:nvSpPr>
          <p:spPr>
            <a:xfrm>
              <a:off x="4529075" y="2022475"/>
              <a:ext cx="2130375" cy="2163975"/>
            </a:xfrm>
            <a:custGeom>
              <a:avLst/>
              <a:gdLst/>
              <a:ahLst/>
              <a:cxnLst/>
              <a:rect l="0" t="0" r="0" b="0"/>
              <a:pathLst>
                <a:path w="85215" h="86559" extrusionOk="0">
                  <a:moveTo>
                    <a:pt x="1613" y="1"/>
                  </a:moveTo>
                  <a:lnTo>
                    <a:pt x="0" y="2957"/>
                  </a:lnTo>
                  <a:lnTo>
                    <a:pt x="83467" y="86558"/>
                  </a:lnTo>
                  <a:lnTo>
                    <a:pt x="85214" y="83601"/>
                  </a:lnTo>
                  <a:lnTo>
                    <a:pt x="1613" y="1"/>
                  </a:lnTo>
                  <a:close/>
                </a:path>
              </a:pathLst>
            </a:custGeom>
            <a:solidFill>
              <a:srgbClr val="15C1D2"/>
            </a:solidFill>
            <a:ln>
              <a:noFill/>
            </a:ln>
          </p:spPr>
          <p:txBody>
            <a:bodyPr lIns="91425" tIns="91425" rIns="91425" bIns="91425" anchor="ctr" anchorCtr="0">
              <a:noAutofit/>
            </a:bodyPr>
            <a:lstStyle/>
            <a:p>
              <a:pPr lvl="0">
                <a:spcBef>
                  <a:spcPts val="0"/>
                </a:spcBef>
                <a:buNone/>
              </a:pPr>
              <a:endParaRPr/>
            </a:p>
          </p:txBody>
        </p:sp>
        <p:sp>
          <p:nvSpPr>
            <p:cNvPr id="368" name="Shape 368"/>
            <p:cNvSpPr/>
            <p:nvPr/>
          </p:nvSpPr>
          <p:spPr>
            <a:xfrm>
              <a:off x="4562675" y="1962000"/>
              <a:ext cx="2133725" cy="2160600"/>
            </a:xfrm>
            <a:custGeom>
              <a:avLst/>
              <a:gdLst/>
              <a:ahLst/>
              <a:cxnLst/>
              <a:rect l="0" t="0" r="0" b="0"/>
              <a:pathLst>
                <a:path w="85349" h="86424" extrusionOk="0">
                  <a:moveTo>
                    <a:pt x="1748" y="0"/>
                  </a:moveTo>
                  <a:lnTo>
                    <a:pt x="0" y="2957"/>
                  </a:lnTo>
                  <a:lnTo>
                    <a:pt x="83602" y="86424"/>
                  </a:lnTo>
                  <a:lnTo>
                    <a:pt x="85349" y="83467"/>
                  </a:lnTo>
                  <a:lnTo>
                    <a:pt x="1748" y="0"/>
                  </a:lnTo>
                  <a:close/>
                </a:path>
              </a:pathLst>
            </a:custGeom>
            <a:solidFill>
              <a:srgbClr val="16C0D3"/>
            </a:solidFill>
            <a:ln>
              <a:noFill/>
            </a:ln>
          </p:spPr>
          <p:txBody>
            <a:bodyPr lIns="91425" tIns="91425" rIns="91425" bIns="91425" anchor="ctr" anchorCtr="0">
              <a:noAutofit/>
            </a:bodyPr>
            <a:lstStyle/>
            <a:p>
              <a:pPr lvl="0">
                <a:spcBef>
                  <a:spcPts val="0"/>
                </a:spcBef>
                <a:buNone/>
              </a:pPr>
              <a:endParaRPr/>
            </a:p>
          </p:txBody>
        </p:sp>
        <p:sp>
          <p:nvSpPr>
            <p:cNvPr id="369" name="Shape 369"/>
            <p:cNvSpPr/>
            <p:nvPr/>
          </p:nvSpPr>
          <p:spPr>
            <a:xfrm>
              <a:off x="4599625" y="1898150"/>
              <a:ext cx="2130375" cy="2163975"/>
            </a:xfrm>
            <a:custGeom>
              <a:avLst/>
              <a:gdLst/>
              <a:ahLst/>
              <a:cxnLst/>
              <a:rect l="0" t="0" r="0" b="0"/>
              <a:pathLst>
                <a:path w="85215" h="86559" extrusionOk="0">
                  <a:moveTo>
                    <a:pt x="1614" y="0"/>
                  </a:moveTo>
                  <a:lnTo>
                    <a:pt x="1" y="2957"/>
                  </a:lnTo>
                  <a:lnTo>
                    <a:pt x="83602" y="86558"/>
                  </a:lnTo>
                  <a:lnTo>
                    <a:pt x="85215" y="83601"/>
                  </a:lnTo>
                  <a:lnTo>
                    <a:pt x="1614" y="0"/>
                  </a:lnTo>
                  <a:close/>
                </a:path>
              </a:pathLst>
            </a:custGeom>
            <a:solidFill>
              <a:srgbClr val="17BED3"/>
            </a:solidFill>
            <a:ln>
              <a:noFill/>
            </a:ln>
          </p:spPr>
          <p:txBody>
            <a:bodyPr lIns="91425" tIns="91425" rIns="91425" bIns="91425" anchor="ctr" anchorCtr="0">
              <a:noAutofit/>
            </a:bodyPr>
            <a:lstStyle/>
            <a:p>
              <a:pPr lvl="0">
                <a:spcBef>
                  <a:spcPts val="0"/>
                </a:spcBef>
                <a:buNone/>
              </a:pPr>
              <a:endParaRPr/>
            </a:p>
          </p:txBody>
        </p:sp>
        <p:sp>
          <p:nvSpPr>
            <p:cNvPr id="370" name="Shape 370"/>
            <p:cNvSpPr/>
            <p:nvPr/>
          </p:nvSpPr>
          <p:spPr>
            <a:xfrm>
              <a:off x="4633225" y="1837675"/>
              <a:ext cx="2133750" cy="2163950"/>
            </a:xfrm>
            <a:custGeom>
              <a:avLst/>
              <a:gdLst/>
              <a:ahLst/>
              <a:cxnLst/>
              <a:rect l="0" t="0" r="0" b="0"/>
              <a:pathLst>
                <a:path w="85350" h="86558" extrusionOk="0">
                  <a:moveTo>
                    <a:pt x="1748" y="0"/>
                  </a:moveTo>
                  <a:lnTo>
                    <a:pt x="1" y="2957"/>
                  </a:lnTo>
                  <a:lnTo>
                    <a:pt x="83602" y="86558"/>
                  </a:lnTo>
                  <a:lnTo>
                    <a:pt x="85349" y="83601"/>
                  </a:lnTo>
                  <a:lnTo>
                    <a:pt x="1748" y="0"/>
                  </a:lnTo>
                  <a:close/>
                </a:path>
              </a:pathLst>
            </a:custGeom>
            <a:solidFill>
              <a:srgbClr val="18BCD4"/>
            </a:solidFill>
            <a:ln>
              <a:noFill/>
            </a:ln>
          </p:spPr>
          <p:txBody>
            <a:bodyPr lIns="91425" tIns="91425" rIns="91425" bIns="91425" anchor="ctr" anchorCtr="0">
              <a:noAutofit/>
            </a:bodyPr>
            <a:lstStyle/>
            <a:p>
              <a:pPr lvl="0">
                <a:spcBef>
                  <a:spcPts val="0"/>
                </a:spcBef>
                <a:buNone/>
              </a:pPr>
              <a:endParaRPr/>
            </a:p>
          </p:txBody>
        </p:sp>
        <p:sp>
          <p:nvSpPr>
            <p:cNvPr id="371" name="Shape 371"/>
            <p:cNvSpPr/>
            <p:nvPr/>
          </p:nvSpPr>
          <p:spPr>
            <a:xfrm>
              <a:off x="4670200" y="1777175"/>
              <a:ext cx="2130375" cy="2160625"/>
            </a:xfrm>
            <a:custGeom>
              <a:avLst/>
              <a:gdLst/>
              <a:ahLst/>
              <a:cxnLst/>
              <a:rect l="0" t="0" r="0" b="0"/>
              <a:pathLst>
                <a:path w="85215" h="86425" extrusionOk="0">
                  <a:moveTo>
                    <a:pt x="1748" y="1"/>
                  </a:moveTo>
                  <a:lnTo>
                    <a:pt x="0" y="2958"/>
                  </a:lnTo>
                  <a:lnTo>
                    <a:pt x="83602" y="86424"/>
                  </a:lnTo>
                  <a:lnTo>
                    <a:pt x="85215" y="83467"/>
                  </a:lnTo>
                  <a:lnTo>
                    <a:pt x="1748" y="1"/>
                  </a:lnTo>
                  <a:close/>
                </a:path>
              </a:pathLst>
            </a:custGeom>
            <a:solidFill>
              <a:srgbClr val="19BBD5"/>
            </a:solidFill>
            <a:ln>
              <a:noFill/>
            </a:ln>
          </p:spPr>
          <p:txBody>
            <a:bodyPr lIns="91425" tIns="91425" rIns="91425" bIns="91425" anchor="ctr" anchorCtr="0">
              <a:noAutofit/>
            </a:bodyPr>
            <a:lstStyle/>
            <a:p>
              <a:pPr lvl="0">
                <a:spcBef>
                  <a:spcPts val="0"/>
                </a:spcBef>
                <a:buNone/>
              </a:pPr>
              <a:endParaRPr/>
            </a:p>
          </p:txBody>
        </p:sp>
        <p:sp>
          <p:nvSpPr>
            <p:cNvPr id="372" name="Shape 372"/>
            <p:cNvSpPr/>
            <p:nvPr/>
          </p:nvSpPr>
          <p:spPr>
            <a:xfrm>
              <a:off x="4707150" y="1713350"/>
              <a:ext cx="2130375" cy="2163950"/>
            </a:xfrm>
            <a:custGeom>
              <a:avLst/>
              <a:gdLst/>
              <a:ahLst/>
              <a:cxnLst/>
              <a:rect l="0" t="0" r="0" b="0"/>
              <a:pathLst>
                <a:path w="85215" h="86558" extrusionOk="0">
                  <a:moveTo>
                    <a:pt x="1614" y="0"/>
                  </a:moveTo>
                  <a:lnTo>
                    <a:pt x="1" y="2957"/>
                  </a:lnTo>
                  <a:lnTo>
                    <a:pt x="83468" y="86558"/>
                  </a:lnTo>
                  <a:lnTo>
                    <a:pt x="85215" y="83601"/>
                  </a:lnTo>
                  <a:lnTo>
                    <a:pt x="1614" y="0"/>
                  </a:lnTo>
                  <a:close/>
                </a:path>
              </a:pathLst>
            </a:custGeom>
            <a:solidFill>
              <a:srgbClr val="1BB9D5"/>
            </a:solidFill>
            <a:ln>
              <a:noFill/>
            </a:ln>
          </p:spPr>
          <p:txBody>
            <a:bodyPr lIns="91425" tIns="91425" rIns="91425" bIns="91425" anchor="ctr" anchorCtr="0">
              <a:noAutofit/>
            </a:bodyPr>
            <a:lstStyle/>
            <a:p>
              <a:pPr lvl="0">
                <a:spcBef>
                  <a:spcPts val="0"/>
                </a:spcBef>
                <a:buNone/>
              </a:pPr>
              <a:endParaRPr/>
            </a:p>
          </p:txBody>
        </p:sp>
        <p:sp>
          <p:nvSpPr>
            <p:cNvPr id="373" name="Shape 373"/>
            <p:cNvSpPr/>
            <p:nvPr/>
          </p:nvSpPr>
          <p:spPr>
            <a:xfrm>
              <a:off x="4740750" y="1652850"/>
              <a:ext cx="2130400" cy="2163975"/>
            </a:xfrm>
            <a:custGeom>
              <a:avLst/>
              <a:gdLst/>
              <a:ahLst/>
              <a:cxnLst/>
              <a:rect l="0" t="0" r="0" b="0"/>
              <a:pathLst>
                <a:path w="85216" h="86559" extrusionOk="0">
                  <a:moveTo>
                    <a:pt x="1748" y="1"/>
                  </a:moveTo>
                  <a:lnTo>
                    <a:pt x="1" y="2958"/>
                  </a:lnTo>
                  <a:lnTo>
                    <a:pt x="83602" y="86559"/>
                  </a:lnTo>
                  <a:lnTo>
                    <a:pt x="85215" y="83602"/>
                  </a:lnTo>
                  <a:lnTo>
                    <a:pt x="1748" y="1"/>
                  </a:lnTo>
                  <a:close/>
                </a:path>
              </a:pathLst>
            </a:custGeom>
            <a:solidFill>
              <a:srgbClr val="1CB7D6"/>
            </a:solidFill>
            <a:ln>
              <a:noFill/>
            </a:ln>
          </p:spPr>
          <p:txBody>
            <a:bodyPr lIns="91425" tIns="91425" rIns="91425" bIns="91425" anchor="ctr" anchorCtr="0">
              <a:noAutofit/>
            </a:bodyPr>
            <a:lstStyle/>
            <a:p>
              <a:pPr lvl="0">
                <a:spcBef>
                  <a:spcPts val="0"/>
                </a:spcBef>
                <a:buNone/>
              </a:pPr>
              <a:endParaRPr/>
            </a:p>
          </p:txBody>
        </p:sp>
        <p:sp>
          <p:nvSpPr>
            <p:cNvPr id="374" name="Shape 374"/>
            <p:cNvSpPr/>
            <p:nvPr/>
          </p:nvSpPr>
          <p:spPr>
            <a:xfrm>
              <a:off x="4777725" y="1592375"/>
              <a:ext cx="2130375" cy="2160600"/>
            </a:xfrm>
            <a:custGeom>
              <a:avLst/>
              <a:gdLst/>
              <a:ahLst/>
              <a:cxnLst/>
              <a:rect l="0" t="0" r="0" b="0"/>
              <a:pathLst>
                <a:path w="85215" h="86424" extrusionOk="0">
                  <a:moveTo>
                    <a:pt x="1613" y="1"/>
                  </a:moveTo>
                  <a:lnTo>
                    <a:pt x="0" y="2957"/>
                  </a:lnTo>
                  <a:lnTo>
                    <a:pt x="83467" y="86424"/>
                  </a:lnTo>
                  <a:lnTo>
                    <a:pt x="85215" y="83601"/>
                  </a:lnTo>
                  <a:lnTo>
                    <a:pt x="1613" y="1"/>
                  </a:lnTo>
                  <a:close/>
                </a:path>
              </a:pathLst>
            </a:custGeom>
            <a:solidFill>
              <a:srgbClr val="1DB5D6"/>
            </a:solidFill>
            <a:ln>
              <a:noFill/>
            </a:ln>
          </p:spPr>
          <p:txBody>
            <a:bodyPr lIns="91425" tIns="91425" rIns="91425" bIns="91425" anchor="ctr" anchorCtr="0">
              <a:noAutofit/>
            </a:bodyPr>
            <a:lstStyle/>
            <a:p>
              <a:pPr lvl="0">
                <a:spcBef>
                  <a:spcPts val="0"/>
                </a:spcBef>
                <a:buNone/>
              </a:pPr>
              <a:endParaRPr/>
            </a:p>
          </p:txBody>
        </p:sp>
        <p:sp>
          <p:nvSpPr>
            <p:cNvPr id="375" name="Shape 375"/>
            <p:cNvSpPr/>
            <p:nvPr/>
          </p:nvSpPr>
          <p:spPr>
            <a:xfrm>
              <a:off x="4811325" y="1531900"/>
              <a:ext cx="2133750" cy="2160600"/>
            </a:xfrm>
            <a:custGeom>
              <a:avLst/>
              <a:gdLst/>
              <a:ahLst/>
              <a:cxnLst/>
              <a:rect l="0" t="0" r="0" b="0"/>
              <a:pathLst>
                <a:path w="85350" h="86424" extrusionOk="0">
                  <a:moveTo>
                    <a:pt x="1748" y="0"/>
                  </a:moveTo>
                  <a:lnTo>
                    <a:pt x="0" y="2823"/>
                  </a:lnTo>
                  <a:lnTo>
                    <a:pt x="83602" y="86423"/>
                  </a:lnTo>
                  <a:lnTo>
                    <a:pt x="85349" y="83467"/>
                  </a:lnTo>
                  <a:lnTo>
                    <a:pt x="1748" y="0"/>
                  </a:lnTo>
                  <a:close/>
                </a:path>
              </a:pathLst>
            </a:custGeom>
            <a:solidFill>
              <a:srgbClr val="1EB4D7"/>
            </a:solidFill>
            <a:ln>
              <a:noFill/>
            </a:ln>
          </p:spPr>
          <p:txBody>
            <a:bodyPr lIns="91425" tIns="91425" rIns="91425" bIns="91425" anchor="ctr" anchorCtr="0">
              <a:noAutofit/>
            </a:bodyPr>
            <a:lstStyle/>
            <a:p>
              <a:pPr lvl="0">
                <a:spcBef>
                  <a:spcPts val="0"/>
                </a:spcBef>
                <a:buNone/>
              </a:pPr>
              <a:endParaRPr/>
            </a:p>
          </p:txBody>
        </p:sp>
        <p:sp>
          <p:nvSpPr>
            <p:cNvPr id="376" name="Shape 376"/>
            <p:cNvSpPr/>
            <p:nvPr/>
          </p:nvSpPr>
          <p:spPr>
            <a:xfrm>
              <a:off x="4848275" y="1468050"/>
              <a:ext cx="2130400" cy="2163975"/>
            </a:xfrm>
            <a:custGeom>
              <a:avLst/>
              <a:gdLst/>
              <a:ahLst/>
              <a:cxnLst/>
              <a:rect l="0" t="0" r="0" b="0"/>
              <a:pathLst>
                <a:path w="85216" h="86559" extrusionOk="0">
                  <a:moveTo>
                    <a:pt x="1614" y="0"/>
                  </a:moveTo>
                  <a:lnTo>
                    <a:pt x="1" y="2957"/>
                  </a:lnTo>
                  <a:lnTo>
                    <a:pt x="83602" y="86558"/>
                  </a:lnTo>
                  <a:lnTo>
                    <a:pt x="85215" y="83601"/>
                  </a:lnTo>
                  <a:lnTo>
                    <a:pt x="1614" y="0"/>
                  </a:lnTo>
                  <a:close/>
                </a:path>
              </a:pathLst>
            </a:custGeom>
            <a:solidFill>
              <a:srgbClr val="1FB2D7"/>
            </a:solidFill>
            <a:ln>
              <a:noFill/>
            </a:ln>
          </p:spPr>
          <p:txBody>
            <a:bodyPr lIns="91425" tIns="91425" rIns="91425" bIns="91425" anchor="ctr" anchorCtr="0">
              <a:noAutofit/>
            </a:bodyPr>
            <a:lstStyle/>
            <a:p>
              <a:pPr lvl="0">
                <a:spcBef>
                  <a:spcPts val="0"/>
                </a:spcBef>
                <a:buNone/>
              </a:pPr>
              <a:endParaRPr/>
            </a:p>
          </p:txBody>
        </p:sp>
        <p:sp>
          <p:nvSpPr>
            <p:cNvPr id="377" name="Shape 377"/>
            <p:cNvSpPr/>
            <p:nvPr/>
          </p:nvSpPr>
          <p:spPr>
            <a:xfrm>
              <a:off x="4881875" y="1431100"/>
              <a:ext cx="2133750" cy="2140425"/>
            </a:xfrm>
            <a:custGeom>
              <a:avLst/>
              <a:gdLst/>
              <a:ahLst/>
              <a:cxnLst/>
              <a:rect l="0" t="0" r="0" b="0"/>
              <a:pathLst>
                <a:path w="85350" h="85617" extrusionOk="0">
                  <a:moveTo>
                    <a:pt x="1211" y="0"/>
                  </a:moveTo>
                  <a:lnTo>
                    <a:pt x="1" y="2016"/>
                  </a:lnTo>
                  <a:lnTo>
                    <a:pt x="83602" y="85617"/>
                  </a:lnTo>
                  <a:lnTo>
                    <a:pt x="85350" y="82660"/>
                  </a:lnTo>
                  <a:lnTo>
                    <a:pt x="2689" y="0"/>
                  </a:lnTo>
                  <a:close/>
                </a:path>
              </a:pathLst>
            </a:custGeom>
            <a:solidFill>
              <a:srgbClr val="20B0D8"/>
            </a:solidFill>
            <a:ln>
              <a:noFill/>
            </a:ln>
          </p:spPr>
          <p:txBody>
            <a:bodyPr lIns="91425" tIns="91425" rIns="91425" bIns="91425" anchor="ctr" anchorCtr="0">
              <a:noAutofit/>
            </a:bodyPr>
            <a:lstStyle/>
            <a:p>
              <a:pPr lvl="0">
                <a:spcBef>
                  <a:spcPts val="0"/>
                </a:spcBef>
                <a:buNone/>
              </a:pPr>
              <a:endParaRPr/>
            </a:p>
          </p:txBody>
        </p:sp>
        <p:sp>
          <p:nvSpPr>
            <p:cNvPr id="378" name="Shape 378"/>
            <p:cNvSpPr/>
            <p:nvPr/>
          </p:nvSpPr>
          <p:spPr>
            <a:xfrm>
              <a:off x="4928925" y="1431100"/>
              <a:ext cx="2120300" cy="2076600"/>
            </a:xfrm>
            <a:custGeom>
              <a:avLst/>
              <a:gdLst/>
              <a:ahLst/>
              <a:cxnLst/>
              <a:rect l="0" t="0" r="0" b="0"/>
              <a:pathLst>
                <a:path w="84812" h="83064" extrusionOk="0">
                  <a:moveTo>
                    <a:pt x="1" y="0"/>
                  </a:moveTo>
                  <a:lnTo>
                    <a:pt x="83199" y="83063"/>
                  </a:lnTo>
                  <a:lnTo>
                    <a:pt x="84812" y="80106"/>
                  </a:lnTo>
                  <a:lnTo>
                    <a:pt x="4705" y="0"/>
                  </a:lnTo>
                  <a:close/>
                </a:path>
              </a:pathLst>
            </a:custGeom>
            <a:solidFill>
              <a:srgbClr val="21AED9"/>
            </a:solidFill>
            <a:ln>
              <a:noFill/>
            </a:ln>
          </p:spPr>
          <p:txBody>
            <a:bodyPr lIns="91425" tIns="91425" rIns="91425" bIns="91425" anchor="ctr" anchorCtr="0">
              <a:noAutofit/>
            </a:bodyPr>
            <a:lstStyle/>
            <a:p>
              <a:pPr lvl="0">
                <a:spcBef>
                  <a:spcPts val="0"/>
                </a:spcBef>
                <a:buNone/>
              </a:pPr>
              <a:endParaRPr/>
            </a:p>
          </p:txBody>
        </p:sp>
        <p:sp>
          <p:nvSpPr>
            <p:cNvPr id="379" name="Shape 379"/>
            <p:cNvSpPr/>
            <p:nvPr/>
          </p:nvSpPr>
          <p:spPr>
            <a:xfrm>
              <a:off x="5026375" y="1431100"/>
              <a:ext cx="2059825" cy="2016100"/>
            </a:xfrm>
            <a:custGeom>
              <a:avLst/>
              <a:gdLst/>
              <a:ahLst/>
              <a:cxnLst/>
              <a:rect l="0" t="0" r="0" b="0"/>
              <a:pathLst>
                <a:path w="82393" h="80644" extrusionOk="0">
                  <a:moveTo>
                    <a:pt x="0" y="0"/>
                  </a:moveTo>
                  <a:lnTo>
                    <a:pt x="80645" y="80644"/>
                  </a:lnTo>
                  <a:lnTo>
                    <a:pt x="82392" y="77687"/>
                  </a:lnTo>
                  <a:lnTo>
                    <a:pt x="4705" y="0"/>
                  </a:lnTo>
                  <a:close/>
                </a:path>
              </a:pathLst>
            </a:custGeom>
            <a:solidFill>
              <a:srgbClr val="22ADD9"/>
            </a:solidFill>
            <a:ln>
              <a:noFill/>
            </a:ln>
          </p:spPr>
          <p:txBody>
            <a:bodyPr lIns="91425" tIns="91425" rIns="91425" bIns="91425" anchor="ctr" anchorCtr="0">
              <a:noAutofit/>
            </a:bodyPr>
            <a:lstStyle/>
            <a:p>
              <a:pPr lvl="0">
                <a:spcBef>
                  <a:spcPts val="0"/>
                </a:spcBef>
                <a:buNone/>
              </a:pPr>
              <a:endParaRPr/>
            </a:p>
          </p:txBody>
        </p:sp>
        <p:sp>
          <p:nvSpPr>
            <p:cNvPr id="380" name="Shape 380"/>
            <p:cNvSpPr/>
            <p:nvPr/>
          </p:nvSpPr>
          <p:spPr>
            <a:xfrm>
              <a:off x="5123825" y="1431100"/>
              <a:ext cx="1995975" cy="1955625"/>
            </a:xfrm>
            <a:custGeom>
              <a:avLst/>
              <a:gdLst/>
              <a:ahLst/>
              <a:cxnLst/>
              <a:rect l="0" t="0" r="0" b="0"/>
              <a:pathLst>
                <a:path w="79839" h="78225" extrusionOk="0">
                  <a:moveTo>
                    <a:pt x="0" y="0"/>
                  </a:moveTo>
                  <a:lnTo>
                    <a:pt x="78225" y="78225"/>
                  </a:lnTo>
                  <a:lnTo>
                    <a:pt x="79838" y="75268"/>
                  </a:lnTo>
                  <a:lnTo>
                    <a:pt x="4705" y="0"/>
                  </a:lnTo>
                  <a:close/>
                </a:path>
              </a:pathLst>
            </a:custGeom>
            <a:solidFill>
              <a:srgbClr val="23ABDA"/>
            </a:solidFill>
            <a:ln>
              <a:noFill/>
            </a:ln>
          </p:spPr>
          <p:txBody>
            <a:bodyPr lIns="91425" tIns="91425" rIns="91425" bIns="91425" anchor="ctr" anchorCtr="0">
              <a:noAutofit/>
            </a:bodyPr>
            <a:lstStyle/>
            <a:p>
              <a:pPr lvl="0">
                <a:spcBef>
                  <a:spcPts val="0"/>
                </a:spcBef>
                <a:buNone/>
              </a:pPr>
              <a:endParaRPr/>
            </a:p>
          </p:txBody>
        </p:sp>
        <p:sp>
          <p:nvSpPr>
            <p:cNvPr id="381" name="Shape 381"/>
            <p:cNvSpPr/>
            <p:nvPr/>
          </p:nvSpPr>
          <p:spPr>
            <a:xfrm>
              <a:off x="5221275" y="1431100"/>
              <a:ext cx="1935475" cy="1891775"/>
            </a:xfrm>
            <a:custGeom>
              <a:avLst/>
              <a:gdLst/>
              <a:ahLst/>
              <a:cxnLst/>
              <a:rect l="0" t="0" r="0" b="0"/>
              <a:pathLst>
                <a:path w="77419" h="75671" extrusionOk="0">
                  <a:moveTo>
                    <a:pt x="0" y="0"/>
                  </a:moveTo>
                  <a:lnTo>
                    <a:pt x="75671" y="75671"/>
                  </a:lnTo>
                  <a:lnTo>
                    <a:pt x="77419" y="72714"/>
                  </a:lnTo>
                  <a:lnTo>
                    <a:pt x="4570" y="0"/>
                  </a:lnTo>
                  <a:close/>
                </a:path>
              </a:pathLst>
            </a:custGeom>
            <a:solidFill>
              <a:srgbClr val="25A9DA"/>
            </a:solidFill>
            <a:ln>
              <a:noFill/>
            </a:ln>
          </p:spPr>
          <p:txBody>
            <a:bodyPr lIns="91425" tIns="91425" rIns="91425" bIns="91425" anchor="ctr" anchorCtr="0">
              <a:noAutofit/>
            </a:bodyPr>
            <a:lstStyle/>
            <a:p>
              <a:pPr lvl="0">
                <a:spcBef>
                  <a:spcPts val="0"/>
                </a:spcBef>
                <a:buNone/>
              </a:pPr>
              <a:endParaRPr/>
            </a:p>
          </p:txBody>
        </p:sp>
        <p:sp>
          <p:nvSpPr>
            <p:cNvPr id="382" name="Shape 382"/>
            <p:cNvSpPr/>
            <p:nvPr/>
          </p:nvSpPr>
          <p:spPr>
            <a:xfrm>
              <a:off x="5318700" y="1431100"/>
              <a:ext cx="1875025" cy="1831300"/>
            </a:xfrm>
            <a:custGeom>
              <a:avLst/>
              <a:gdLst/>
              <a:ahLst/>
              <a:cxnLst/>
              <a:rect l="0" t="0" r="0" b="0"/>
              <a:pathLst>
                <a:path w="75001" h="73252" extrusionOk="0">
                  <a:moveTo>
                    <a:pt x="1" y="0"/>
                  </a:moveTo>
                  <a:lnTo>
                    <a:pt x="73253" y="73251"/>
                  </a:lnTo>
                  <a:lnTo>
                    <a:pt x="75000" y="70295"/>
                  </a:lnTo>
                  <a:lnTo>
                    <a:pt x="4571" y="0"/>
                  </a:lnTo>
                  <a:close/>
                </a:path>
              </a:pathLst>
            </a:custGeom>
            <a:solidFill>
              <a:srgbClr val="26A8DB"/>
            </a:solidFill>
            <a:ln>
              <a:noFill/>
            </a:ln>
          </p:spPr>
          <p:txBody>
            <a:bodyPr lIns="91425" tIns="91425" rIns="91425" bIns="91425" anchor="ctr" anchorCtr="0">
              <a:noAutofit/>
            </a:bodyPr>
            <a:lstStyle/>
            <a:p>
              <a:pPr lvl="0">
                <a:spcBef>
                  <a:spcPts val="0"/>
                </a:spcBef>
                <a:buNone/>
              </a:pPr>
              <a:endParaRPr/>
            </a:p>
          </p:txBody>
        </p:sp>
        <p:sp>
          <p:nvSpPr>
            <p:cNvPr id="383" name="Shape 383"/>
            <p:cNvSpPr/>
            <p:nvPr/>
          </p:nvSpPr>
          <p:spPr>
            <a:xfrm>
              <a:off x="5416150" y="1431100"/>
              <a:ext cx="1811175" cy="1770825"/>
            </a:xfrm>
            <a:custGeom>
              <a:avLst/>
              <a:gdLst/>
              <a:ahLst/>
              <a:cxnLst/>
              <a:rect l="0" t="0" r="0" b="0"/>
              <a:pathLst>
                <a:path w="72447" h="70833" extrusionOk="0">
                  <a:moveTo>
                    <a:pt x="1" y="0"/>
                  </a:moveTo>
                  <a:lnTo>
                    <a:pt x="70699" y="70832"/>
                  </a:lnTo>
                  <a:lnTo>
                    <a:pt x="72446" y="67875"/>
                  </a:lnTo>
                  <a:lnTo>
                    <a:pt x="4571" y="0"/>
                  </a:lnTo>
                  <a:close/>
                </a:path>
              </a:pathLst>
            </a:custGeom>
            <a:solidFill>
              <a:srgbClr val="27A6DC"/>
            </a:solidFill>
            <a:ln>
              <a:noFill/>
            </a:ln>
          </p:spPr>
          <p:txBody>
            <a:bodyPr lIns="91425" tIns="91425" rIns="91425" bIns="91425" anchor="ctr" anchorCtr="0">
              <a:noAutofit/>
            </a:bodyPr>
            <a:lstStyle/>
            <a:p>
              <a:pPr lvl="0">
                <a:spcBef>
                  <a:spcPts val="0"/>
                </a:spcBef>
                <a:buNone/>
              </a:pPr>
              <a:endParaRPr/>
            </a:p>
          </p:txBody>
        </p:sp>
        <p:sp>
          <p:nvSpPr>
            <p:cNvPr id="384" name="Shape 384"/>
            <p:cNvSpPr/>
            <p:nvPr/>
          </p:nvSpPr>
          <p:spPr>
            <a:xfrm>
              <a:off x="5510250" y="1431100"/>
              <a:ext cx="1754025" cy="1706975"/>
            </a:xfrm>
            <a:custGeom>
              <a:avLst/>
              <a:gdLst/>
              <a:ahLst/>
              <a:cxnLst/>
              <a:rect l="0" t="0" r="0" b="0"/>
              <a:pathLst>
                <a:path w="70161" h="68279" extrusionOk="0">
                  <a:moveTo>
                    <a:pt x="0" y="0"/>
                  </a:moveTo>
                  <a:lnTo>
                    <a:pt x="68413" y="68278"/>
                  </a:lnTo>
                  <a:lnTo>
                    <a:pt x="70161" y="65456"/>
                  </a:lnTo>
                  <a:lnTo>
                    <a:pt x="4704" y="0"/>
                  </a:lnTo>
                  <a:close/>
                </a:path>
              </a:pathLst>
            </a:custGeom>
            <a:solidFill>
              <a:srgbClr val="28A4DC"/>
            </a:solidFill>
            <a:ln>
              <a:noFill/>
            </a:ln>
          </p:spPr>
          <p:txBody>
            <a:bodyPr lIns="91425" tIns="91425" rIns="91425" bIns="91425" anchor="ctr" anchorCtr="0">
              <a:noAutofit/>
            </a:bodyPr>
            <a:lstStyle/>
            <a:p>
              <a:pPr lvl="0">
                <a:spcBef>
                  <a:spcPts val="0"/>
                </a:spcBef>
                <a:buNone/>
              </a:pPr>
              <a:endParaRPr/>
            </a:p>
          </p:txBody>
        </p:sp>
        <p:sp>
          <p:nvSpPr>
            <p:cNvPr id="385" name="Shape 385"/>
            <p:cNvSpPr/>
            <p:nvPr/>
          </p:nvSpPr>
          <p:spPr>
            <a:xfrm>
              <a:off x="5607675" y="1431100"/>
              <a:ext cx="1690200" cy="1646500"/>
            </a:xfrm>
            <a:custGeom>
              <a:avLst/>
              <a:gdLst/>
              <a:ahLst/>
              <a:cxnLst/>
              <a:rect l="0" t="0" r="0" b="0"/>
              <a:pathLst>
                <a:path w="67608" h="65860" extrusionOk="0">
                  <a:moveTo>
                    <a:pt x="1" y="0"/>
                  </a:moveTo>
                  <a:lnTo>
                    <a:pt x="65995" y="65859"/>
                  </a:lnTo>
                  <a:lnTo>
                    <a:pt x="67608" y="62902"/>
                  </a:lnTo>
                  <a:lnTo>
                    <a:pt x="4705" y="0"/>
                  </a:lnTo>
                  <a:close/>
                </a:path>
              </a:pathLst>
            </a:custGeom>
            <a:solidFill>
              <a:srgbClr val="29A2DD"/>
            </a:solidFill>
            <a:ln>
              <a:noFill/>
            </a:ln>
          </p:spPr>
          <p:txBody>
            <a:bodyPr lIns="91425" tIns="91425" rIns="91425" bIns="91425" anchor="ctr" anchorCtr="0">
              <a:noAutofit/>
            </a:bodyPr>
            <a:lstStyle/>
            <a:p>
              <a:pPr lvl="0">
                <a:spcBef>
                  <a:spcPts val="0"/>
                </a:spcBef>
                <a:buNone/>
              </a:pPr>
              <a:endParaRPr/>
            </a:p>
          </p:txBody>
        </p:sp>
        <p:sp>
          <p:nvSpPr>
            <p:cNvPr id="386" name="Shape 386"/>
            <p:cNvSpPr/>
            <p:nvPr/>
          </p:nvSpPr>
          <p:spPr>
            <a:xfrm>
              <a:off x="5705125" y="1431100"/>
              <a:ext cx="1629725" cy="1586000"/>
            </a:xfrm>
            <a:custGeom>
              <a:avLst/>
              <a:gdLst/>
              <a:ahLst/>
              <a:cxnLst/>
              <a:rect l="0" t="0" r="0" b="0"/>
              <a:pathLst>
                <a:path w="65189" h="63440" extrusionOk="0">
                  <a:moveTo>
                    <a:pt x="1" y="0"/>
                  </a:moveTo>
                  <a:lnTo>
                    <a:pt x="63441" y="63440"/>
                  </a:lnTo>
                  <a:lnTo>
                    <a:pt x="65188" y="60483"/>
                  </a:lnTo>
                  <a:lnTo>
                    <a:pt x="4705" y="0"/>
                  </a:lnTo>
                  <a:close/>
                </a:path>
              </a:pathLst>
            </a:custGeom>
            <a:solidFill>
              <a:srgbClr val="2AA1DD"/>
            </a:solidFill>
            <a:ln>
              <a:noFill/>
            </a:ln>
          </p:spPr>
          <p:txBody>
            <a:bodyPr lIns="91425" tIns="91425" rIns="91425" bIns="91425" anchor="ctr" anchorCtr="0">
              <a:noAutofit/>
            </a:bodyPr>
            <a:lstStyle/>
            <a:p>
              <a:pPr lvl="0">
                <a:spcBef>
                  <a:spcPts val="0"/>
                </a:spcBef>
                <a:buNone/>
              </a:pPr>
              <a:endParaRPr/>
            </a:p>
          </p:txBody>
        </p:sp>
        <p:sp>
          <p:nvSpPr>
            <p:cNvPr id="387" name="Shape 387"/>
            <p:cNvSpPr/>
            <p:nvPr/>
          </p:nvSpPr>
          <p:spPr>
            <a:xfrm>
              <a:off x="5802575" y="1431100"/>
              <a:ext cx="1565875" cy="1525525"/>
            </a:xfrm>
            <a:custGeom>
              <a:avLst/>
              <a:gdLst/>
              <a:ahLst/>
              <a:cxnLst/>
              <a:rect l="0" t="0" r="0" b="0"/>
              <a:pathLst>
                <a:path w="62635" h="61021" extrusionOk="0">
                  <a:moveTo>
                    <a:pt x="1" y="0"/>
                  </a:moveTo>
                  <a:lnTo>
                    <a:pt x="61021" y="61020"/>
                  </a:lnTo>
                  <a:lnTo>
                    <a:pt x="62634" y="58064"/>
                  </a:lnTo>
                  <a:lnTo>
                    <a:pt x="4705" y="0"/>
                  </a:lnTo>
                  <a:close/>
                </a:path>
              </a:pathLst>
            </a:custGeom>
            <a:solidFill>
              <a:srgbClr val="2B9FDE"/>
            </a:solidFill>
            <a:ln>
              <a:noFill/>
            </a:ln>
          </p:spPr>
          <p:txBody>
            <a:bodyPr lIns="91425" tIns="91425" rIns="91425" bIns="91425" anchor="ctr" anchorCtr="0">
              <a:noAutofit/>
            </a:bodyPr>
            <a:lstStyle/>
            <a:p>
              <a:pPr lvl="0">
                <a:spcBef>
                  <a:spcPts val="0"/>
                </a:spcBef>
                <a:buNone/>
              </a:pPr>
              <a:endParaRPr/>
            </a:p>
          </p:txBody>
        </p:sp>
        <p:sp>
          <p:nvSpPr>
            <p:cNvPr id="388" name="Shape 388"/>
            <p:cNvSpPr/>
            <p:nvPr/>
          </p:nvSpPr>
          <p:spPr>
            <a:xfrm>
              <a:off x="5900025" y="1431100"/>
              <a:ext cx="1481850" cy="1461675"/>
            </a:xfrm>
            <a:custGeom>
              <a:avLst/>
              <a:gdLst/>
              <a:ahLst/>
              <a:cxnLst/>
              <a:rect l="0" t="0" r="0" b="0"/>
              <a:pathLst>
                <a:path w="59274" h="58467" extrusionOk="0">
                  <a:moveTo>
                    <a:pt x="0" y="0"/>
                  </a:moveTo>
                  <a:lnTo>
                    <a:pt x="58468" y="58467"/>
                  </a:lnTo>
                  <a:lnTo>
                    <a:pt x="59274" y="57123"/>
                  </a:lnTo>
                  <a:lnTo>
                    <a:pt x="56048" y="51478"/>
                  </a:lnTo>
                  <a:lnTo>
                    <a:pt x="4570" y="0"/>
                  </a:lnTo>
                  <a:close/>
                </a:path>
              </a:pathLst>
            </a:custGeom>
            <a:solidFill>
              <a:srgbClr val="2C9DDE"/>
            </a:solidFill>
            <a:ln>
              <a:noFill/>
            </a:ln>
          </p:spPr>
          <p:txBody>
            <a:bodyPr lIns="91425" tIns="91425" rIns="91425" bIns="91425" anchor="ctr" anchorCtr="0">
              <a:noAutofit/>
            </a:bodyPr>
            <a:lstStyle/>
            <a:p>
              <a:pPr lvl="0">
                <a:spcBef>
                  <a:spcPts val="0"/>
                </a:spcBef>
                <a:buNone/>
              </a:pPr>
              <a:endParaRPr/>
            </a:p>
          </p:txBody>
        </p:sp>
        <p:sp>
          <p:nvSpPr>
            <p:cNvPr id="389" name="Shape 389"/>
            <p:cNvSpPr/>
            <p:nvPr/>
          </p:nvSpPr>
          <p:spPr>
            <a:xfrm>
              <a:off x="5997475" y="1431100"/>
              <a:ext cx="1307125" cy="1297025"/>
            </a:xfrm>
            <a:custGeom>
              <a:avLst/>
              <a:gdLst/>
              <a:ahLst/>
              <a:cxnLst/>
              <a:rect l="0" t="0" r="0" b="0"/>
              <a:pathLst>
                <a:path w="52285" h="51881" extrusionOk="0">
                  <a:moveTo>
                    <a:pt x="0" y="0"/>
                  </a:moveTo>
                  <a:lnTo>
                    <a:pt x="51747" y="51881"/>
                  </a:lnTo>
                  <a:lnTo>
                    <a:pt x="52285" y="51478"/>
                  </a:lnTo>
                  <a:lnTo>
                    <a:pt x="46908" y="42338"/>
                  </a:lnTo>
                  <a:lnTo>
                    <a:pt x="4570" y="0"/>
                  </a:lnTo>
                  <a:close/>
                </a:path>
              </a:pathLst>
            </a:custGeom>
            <a:solidFill>
              <a:srgbClr val="2D9CDF"/>
            </a:solidFill>
            <a:ln>
              <a:noFill/>
            </a:ln>
          </p:spPr>
          <p:txBody>
            <a:bodyPr lIns="91425" tIns="91425" rIns="91425" bIns="91425" anchor="ctr" anchorCtr="0">
              <a:noAutofit/>
            </a:bodyPr>
            <a:lstStyle/>
            <a:p>
              <a:pPr lvl="0">
                <a:spcBef>
                  <a:spcPts val="0"/>
                </a:spcBef>
                <a:buNone/>
              </a:pPr>
              <a:endParaRPr/>
            </a:p>
          </p:txBody>
        </p:sp>
        <p:sp>
          <p:nvSpPr>
            <p:cNvPr id="390" name="Shape 390"/>
            <p:cNvSpPr/>
            <p:nvPr/>
          </p:nvSpPr>
          <p:spPr>
            <a:xfrm>
              <a:off x="6094900" y="1431100"/>
              <a:ext cx="1075300" cy="1065175"/>
            </a:xfrm>
            <a:custGeom>
              <a:avLst/>
              <a:gdLst/>
              <a:ahLst/>
              <a:cxnLst/>
              <a:rect l="0" t="0" r="0" b="0"/>
              <a:pathLst>
                <a:path w="43012" h="42607" extrusionOk="0">
                  <a:moveTo>
                    <a:pt x="1" y="0"/>
                  </a:moveTo>
                  <a:lnTo>
                    <a:pt x="42608" y="42607"/>
                  </a:lnTo>
                  <a:lnTo>
                    <a:pt x="43011" y="42338"/>
                  </a:lnTo>
                  <a:lnTo>
                    <a:pt x="37769" y="33064"/>
                  </a:lnTo>
                  <a:lnTo>
                    <a:pt x="4571" y="0"/>
                  </a:lnTo>
                  <a:close/>
                </a:path>
              </a:pathLst>
            </a:custGeom>
            <a:solidFill>
              <a:srgbClr val="2F9AE0"/>
            </a:solidFill>
            <a:ln>
              <a:noFill/>
            </a:ln>
          </p:spPr>
          <p:txBody>
            <a:bodyPr lIns="91425" tIns="91425" rIns="91425" bIns="91425" anchor="ctr" anchorCtr="0">
              <a:noAutofit/>
            </a:bodyPr>
            <a:lstStyle/>
            <a:p>
              <a:pPr lvl="0">
                <a:spcBef>
                  <a:spcPts val="0"/>
                </a:spcBef>
                <a:buNone/>
              </a:pPr>
              <a:endParaRPr/>
            </a:p>
          </p:txBody>
        </p:sp>
        <p:sp>
          <p:nvSpPr>
            <p:cNvPr id="391" name="Shape 391"/>
            <p:cNvSpPr/>
            <p:nvPr/>
          </p:nvSpPr>
          <p:spPr>
            <a:xfrm>
              <a:off x="6189000" y="1431100"/>
              <a:ext cx="850150" cy="836700"/>
            </a:xfrm>
            <a:custGeom>
              <a:avLst/>
              <a:gdLst/>
              <a:ahLst/>
              <a:cxnLst/>
              <a:rect l="0" t="0" r="0" b="0"/>
              <a:pathLst>
                <a:path w="34006" h="33468" extrusionOk="0">
                  <a:moveTo>
                    <a:pt x="0" y="0"/>
                  </a:moveTo>
                  <a:lnTo>
                    <a:pt x="33602" y="33467"/>
                  </a:lnTo>
                  <a:lnTo>
                    <a:pt x="34005" y="33198"/>
                  </a:lnTo>
                  <a:lnTo>
                    <a:pt x="28629" y="23924"/>
                  </a:lnTo>
                  <a:lnTo>
                    <a:pt x="4705" y="0"/>
                  </a:lnTo>
                  <a:close/>
                </a:path>
              </a:pathLst>
            </a:custGeom>
            <a:solidFill>
              <a:srgbClr val="3098E0"/>
            </a:solidFill>
            <a:ln>
              <a:noFill/>
            </a:ln>
          </p:spPr>
          <p:txBody>
            <a:bodyPr lIns="91425" tIns="91425" rIns="91425" bIns="91425" anchor="ctr" anchorCtr="0">
              <a:noAutofit/>
            </a:bodyPr>
            <a:lstStyle/>
            <a:p>
              <a:pPr lvl="0">
                <a:spcBef>
                  <a:spcPts val="0"/>
                </a:spcBef>
                <a:buNone/>
              </a:pPr>
              <a:endParaRPr/>
            </a:p>
          </p:txBody>
        </p:sp>
        <p:sp>
          <p:nvSpPr>
            <p:cNvPr id="392" name="Shape 392"/>
            <p:cNvSpPr/>
            <p:nvPr/>
          </p:nvSpPr>
          <p:spPr>
            <a:xfrm>
              <a:off x="6286450" y="1431100"/>
              <a:ext cx="618300" cy="608200"/>
            </a:xfrm>
            <a:custGeom>
              <a:avLst/>
              <a:gdLst/>
              <a:ahLst/>
              <a:cxnLst/>
              <a:rect l="0" t="0" r="0" b="0"/>
              <a:pathLst>
                <a:path w="24732" h="24328" extrusionOk="0">
                  <a:moveTo>
                    <a:pt x="0" y="0"/>
                  </a:moveTo>
                  <a:lnTo>
                    <a:pt x="24328" y="24328"/>
                  </a:lnTo>
                  <a:lnTo>
                    <a:pt x="24731" y="23924"/>
                  </a:lnTo>
                  <a:lnTo>
                    <a:pt x="19489" y="14785"/>
                  </a:lnTo>
                  <a:lnTo>
                    <a:pt x="4704" y="0"/>
                  </a:lnTo>
                  <a:close/>
                </a:path>
              </a:pathLst>
            </a:custGeom>
            <a:solidFill>
              <a:srgbClr val="3196E1"/>
            </a:solidFill>
            <a:ln>
              <a:noFill/>
            </a:ln>
          </p:spPr>
          <p:txBody>
            <a:bodyPr lIns="91425" tIns="91425" rIns="91425" bIns="91425" anchor="ctr" anchorCtr="0">
              <a:noAutofit/>
            </a:bodyPr>
            <a:lstStyle/>
            <a:p>
              <a:pPr lvl="0">
                <a:spcBef>
                  <a:spcPts val="0"/>
                </a:spcBef>
                <a:buNone/>
              </a:pPr>
              <a:endParaRPr/>
            </a:p>
          </p:txBody>
        </p:sp>
        <p:sp>
          <p:nvSpPr>
            <p:cNvPr id="393" name="Shape 393"/>
            <p:cNvSpPr/>
            <p:nvPr/>
          </p:nvSpPr>
          <p:spPr>
            <a:xfrm>
              <a:off x="6383900" y="1431100"/>
              <a:ext cx="389800" cy="376350"/>
            </a:xfrm>
            <a:custGeom>
              <a:avLst/>
              <a:gdLst/>
              <a:ahLst/>
              <a:cxnLst/>
              <a:rect l="0" t="0" r="0" b="0"/>
              <a:pathLst>
                <a:path w="15592" h="15054" extrusionOk="0">
                  <a:moveTo>
                    <a:pt x="0" y="0"/>
                  </a:moveTo>
                  <a:lnTo>
                    <a:pt x="15188" y="15054"/>
                  </a:lnTo>
                  <a:lnTo>
                    <a:pt x="15591" y="14785"/>
                  </a:lnTo>
                  <a:lnTo>
                    <a:pt x="10215" y="5645"/>
                  </a:lnTo>
                  <a:lnTo>
                    <a:pt x="4704" y="0"/>
                  </a:lnTo>
                  <a:close/>
                </a:path>
              </a:pathLst>
            </a:custGeom>
            <a:solidFill>
              <a:srgbClr val="3295E1"/>
            </a:solidFill>
            <a:ln>
              <a:noFill/>
            </a:ln>
          </p:spPr>
          <p:txBody>
            <a:bodyPr lIns="91425" tIns="91425" rIns="91425" bIns="91425" anchor="ctr" anchorCtr="0">
              <a:noAutofit/>
            </a:bodyPr>
            <a:lstStyle/>
            <a:p>
              <a:pPr lvl="0">
                <a:spcBef>
                  <a:spcPts val="0"/>
                </a:spcBef>
                <a:buNone/>
              </a:pPr>
              <a:endParaRPr/>
            </a:p>
          </p:txBody>
        </p:sp>
        <p:sp>
          <p:nvSpPr>
            <p:cNvPr id="394" name="Shape 394"/>
            <p:cNvSpPr/>
            <p:nvPr/>
          </p:nvSpPr>
          <p:spPr>
            <a:xfrm>
              <a:off x="6481325" y="1431100"/>
              <a:ext cx="157950" cy="147850"/>
            </a:xfrm>
            <a:custGeom>
              <a:avLst/>
              <a:gdLst/>
              <a:ahLst/>
              <a:cxnLst/>
              <a:rect l="0" t="0" r="0" b="0"/>
              <a:pathLst>
                <a:path w="6318" h="5914" extrusionOk="0">
                  <a:moveTo>
                    <a:pt x="1" y="0"/>
                  </a:moveTo>
                  <a:lnTo>
                    <a:pt x="5915" y="5914"/>
                  </a:lnTo>
                  <a:lnTo>
                    <a:pt x="6318" y="5645"/>
                  </a:lnTo>
                  <a:lnTo>
                    <a:pt x="3092" y="0"/>
                  </a:lnTo>
                  <a:close/>
                </a:path>
              </a:pathLst>
            </a:custGeom>
            <a:solidFill>
              <a:srgbClr val="3393E2"/>
            </a:solidFill>
            <a:ln>
              <a:noFill/>
            </a:ln>
          </p:spPr>
          <p:txBody>
            <a:bodyPr lIns="91425" tIns="91425" rIns="91425" bIns="91425" anchor="ctr" anchorCtr="0">
              <a:noAutofit/>
            </a:bodyPr>
            <a:lstStyle/>
            <a:p>
              <a:pPr lvl="0">
                <a:spcBef>
                  <a:spcPts val="0"/>
                </a:spcBef>
                <a:buNone/>
              </a:pPr>
              <a:endParaRPr/>
            </a:p>
          </p:txBody>
        </p:sp>
      </p:grpSp>
      <p:sp>
        <p:nvSpPr>
          <p:cNvPr id="395" name="Shape 395"/>
          <p:cNvSpPr/>
          <p:nvPr/>
        </p:nvSpPr>
        <p:spPr>
          <a:xfrm rot="10800000" flipH="1">
            <a:off x="-123825" y="2811575"/>
            <a:ext cx="819899" cy="710099"/>
          </a:xfrm>
          <a:prstGeom prst="hexagon">
            <a:avLst>
              <a:gd name="adj" fmla="val 28678"/>
              <a:gd name="vf" fmla="val 115470"/>
            </a:avLst>
          </a:prstGeom>
          <a:noFill/>
          <a:ln w="9525" cap="flat"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6" name="Shape 396"/>
          <p:cNvSpPr/>
          <p:nvPr/>
        </p:nvSpPr>
        <p:spPr>
          <a:xfrm rot="10800000" flipH="1">
            <a:off x="638174" y="3192699"/>
            <a:ext cx="428700" cy="371100"/>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lvl="0">
              <a:spcBef>
                <a:spcPts val="0"/>
              </a:spcBef>
              <a:buNone/>
            </a:pPr>
            <a:endParaRPr/>
          </a:p>
        </p:txBody>
      </p:sp>
      <p:sp>
        <p:nvSpPr>
          <p:cNvPr id="397" name="Shape 397"/>
          <p:cNvSpPr/>
          <p:nvPr/>
        </p:nvSpPr>
        <p:spPr>
          <a:xfrm rot="10800000" flipH="1">
            <a:off x="752474" y="1201800"/>
            <a:ext cx="819899" cy="710099"/>
          </a:xfrm>
          <a:prstGeom prst="hexagon">
            <a:avLst>
              <a:gd name="adj" fmla="val 28678"/>
              <a:gd name="vf" fmla="val 115470"/>
            </a:avLst>
          </a:prstGeom>
          <a:noFill/>
          <a:ln w="76200" cap="flat" cmpd="sng">
            <a:solidFill>
              <a:srgbClr val="184769"/>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8" name="Shape 398"/>
          <p:cNvSpPr/>
          <p:nvPr/>
        </p:nvSpPr>
        <p:spPr>
          <a:xfrm rot="10800000" flipH="1">
            <a:off x="657224" y="4380174"/>
            <a:ext cx="358799" cy="310500"/>
          </a:xfrm>
          <a:prstGeom prst="hexagon">
            <a:avLst>
              <a:gd name="adj" fmla="val 28678"/>
              <a:gd name="vf" fmla="val 115470"/>
            </a:avLst>
          </a:prstGeom>
          <a:solidFill>
            <a:srgbClr val="00E1C6"/>
          </a:solidFill>
          <a:ln>
            <a:noFill/>
          </a:ln>
        </p:spPr>
        <p:txBody>
          <a:bodyPr lIns="91425" tIns="91425" rIns="91425" bIns="91425" anchor="ctr" anchorCtr="0">
            <a:noAutofit/>
          </a:bodyPr>
          <a:lstStyle/>
          <a:p>
            <a:pPr lvl="0">
              <a:spcBef>
                <a:spcPts val="0"/>
              </a:spcBef>
              <a:buNone/>
            </a:pPr>
            <a:endParaRPr/>
          </a:p>
        </p:txBody>
      </p:sp>
      <p:grpSp>
        <p:nvGrpSpPr>
          <p:cNvPr id="399" name="Shape 399"/>
          <p:cNvGrpSpPr/>
          <p:nvPr/>
        </p:nvGrpSpPr>
        <p:grpSpPr>
          <a:xfrm>
            <a:off x="986833" y="1394517"/>
            <a:ext cx="351203" cy="324660"/>
            <a:chOff x="5975075" y="2327500"/>
            <a:chExt cx="420100" cy="388350"/>
          </a:xfrm>
        </p:grpSpPr>
        <p:sp>
          <p:nvSpPr>
            <p:cNvPr id="400" name="Shape 400"/>
            <p:cNvSpPr/>
            <p:nvPr/>
          </p:nvSpPr>
          <p:spPr>
            <a:xfrm>
              <a:off x="5975075" y="2474650"/>
              <a:ext cx="98325" cy="220450"/>
            </a:xfrm>
            <a:custGeom>
              <a:avLst/>
              <a:gdLst/>
              <a:ahLst/>
              <a:cxnLst/>
              <a:rect l="0" t="0" r="0" b="0"/>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401" name="Shape 401"/>
            <p:cNvSpPr/>
            <p:nvPr/>
          </p:nvSpPr>
          <p:spPr>
            <a:xfrm>
              <a:off x="6088025" y="2327500"/>
              <a:ext cx="307150" cy="388350"/>
            </a:xfrm>
            <a:custGeom>
              <a:avLst/>
              <a:gdLst/>
              <a:ahLst/>
              <a:cxnLst/>
              <a:rect l="0" t="0" r="0" b="0"/>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grpSp>
      <p:sp>
        <p:nvSpPr>
          <p:cNvPr id="402" name="Shape 402"/>
          <p:cNvSpPr/>
          <p:nvPr/>
        </p:nvSpPr>
        <p:spPr>
          <a:xfrm>
            <a:off x="203100" y="3022776"/>
            <a:ext cx="166061" cy="287704"/>
          </a:xfrm>
          <a:custGeom>
            <a:avLst/>
            <a:gdLst/>
            <a:ahLst/>
            <a:cxnLst/>
            <a:rect l="0" t="0" r="0" b="0"/>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lIns="91425" tIns="91425" rIns="91425" bIns="91425" anchor="ctr" anchorCtr="0">
            <a:noAutofit/>
          </a:bodyPr>
          <a:lstStyle/>
          <a:p>
            <a:pPr lvl="0">
              <a:spcBef>
                <a:spcPts val="0"/>
              </a:spcBef>
              <a:buNone/>
            </a:pPr>
            <a:endParaRPr/>
          </a:p>
        </p:txBody>
      </p:sp>
      <p:grpSp>
        <p:nvGrpSpPr>
          <p:cNvPr id="403" name="Shape 403"/>
          <p:cNvGrpSpPr/>
          <p:nvPr/>
        </p:nvGrpSpPr>
        <p:grpSpPr>
          <a:xfrm>
            <a:off x="295728" y="877705"/>
            <a:ext cx="247468" cy="392302"/>
            <a:chOff x="6718575" y="2318625"/>
            <a:chExt cx="256950" cy="407375"/>
          </a:xfrm>
        </p:grpSpPr>
        <p:sp>
          <p:nvSpPr>
            <p:cNvPr id="404" name="Shape 404"/>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5" name="Shape 405"/>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6" name="Shape 406"/>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7" name="Shape 407"/>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8" name="Shape 408"/>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9" name="Shape 409"/>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0" name="Shape 410"/>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1" name="Shape 411"/>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12" name="Shape 412"/>
          <p:cNvGrpSpPr/>
          <p:nvPr/>
        </p:nvGrpSpPr>
        <p:grpSpPr>
          <a:xfrm>
            <a:off x="1229484" y="3310480"/>
            <a:ext cx="342881" cy="350068"/>
            <a:chOff x="3951850" y="2985350"/>
            <a:chExt cx="407950" cy="416500"/>
          </a:xfrm>
        </p:grpSpPr>
        <p:sp>
          <p:nvSpPr>
            <p:cNvPr id="413" name="Shape 413"/>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4" name="Shape 414"/>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5" name="Shape 415"/>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6" name="Shape 416"/>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17" name="Shape 417"/>
          <p:cNvGrpSpPr/>
          <p:nvPr/>
        </p:nvGrpSpPr>
        <p:grpSpPr>
          <a:xfrm rot="10800000" flipH="1">
            <a:off x="-97888" y="626111"/>
            <a:ext cx="1034724" cy="895486"/>
            <a:chOff x="238125" y="1431100"/>
            <a:chExt cx="3296350" cy="2852775"/>
          </a:xfrm>
        </p:grpSpPr>
        <p:sp>
          <p:nvSpPr>
            <p:cNvPr id="418" name="Shape 418"/>
            <p:cNvSpPr/>
            <p:nvPr/>
          </p:nvSpPr>
          <p:spPr>
            <a:xfrm>
              <a:off x="980725" y="4136025"/>
              <a:ext cx="157950" cy="147850"/>
            </a:xfrm>
            <a:custGeom>
              <a:avLst/>
              <a:gdLst/>
              <a:ahLst/>
              <a:cxnLst/>
              <a:rect l="0" t="0" r="0" b="0"/>
              <a:pathLst>
                <a:path w="6318" h="5914" extrusionOk="0">
                  <a:moveTo>
                    <a:pt x="403" y="0"/>
                  </a:moveTo>
                  <a:lnTo>
                    <a:pt x="0" y="269"/>
                  </a:lnTo>
                  <a:lnTo>
                    <a:pt x="3226" y="5914"/>
                  </a:lnTo>
                  <a:lnTo>
                    <a:pt x="6317" y="5914"/>
                  </a:lnTo>
                  <a:lnTo>
                    <a:pt x="403" y="0"/>
                  </a:lnTo>
                  <a:close/>
                </a:path>
              </a:pathLst>
            </a:custGeom>
            <a:solidFill>
              <a:srgbClr val="00E2C7"/>
            </a:solidFill>
            <a:ln>
              <a:noFill/>
            </a:ln>
          </p:spPr>
          <p:txBody>
            <a:bodyPr lIns="91425" tIns="91425" rIns="91425" bIns="91425" anchor="ctr" anchorCtr="0">
              <a:noAutofit/>
            </a:bodyPr>
            <a:lstStyle/>
            <a:p>
              <a:pPr lvl="0">
                <a:spcBef>
                  <a:spcPts val="0"/>
                </a:spcBef>
                <a:buNone/>
              </a:pPr>
              <a:endParaRPr/>
            </a:p>
          </p:txBody>
        </p:sp>
        <p:sp>
          <p:nvSpPr>
            <p:cNvPr id="419" name="Shape 419"/>
            <p:cNvSpPr/>
            <p:nvPr/>
          </p:nvSpPr>
          <p:spPr>
            <a:xfrm>
              <a:off x="849675" y="3907525"/>
              <a:ext cx="386425" cy="376350"/>
            </a:xfrm>
            <a:custGeom>
              <a:avLst/>
              <a:gdLst/>
              <a:ahLst/>
              <a:cxnLst/>
              <a:rect l="0" t="0" r="0" b="0"/>
              <a:pathLst>
                <a:path w="15457" h="15054" extrusionOk="0">
                  <a:moveTo>
                    <a:pt x="403" y="0"/>
                  </a:moveTo>
                  <a:lnTo>
                    <a:pt x="0" y="269"/>
                  </a:lnTo>
                  <a:lnTo>
                    <a:pt x="5242" y="9543"/>
                  </a:lnTo>
                  <a:lnTo>
                    <a:pt x="10887" y="15054"/>
                  </a:lnTo>
                  <a:lnTo>
                    <a:pt x="15457" y="15054"/>
                  </a:lnTo>
                  <a:lnTo>
                    <a:pt x="403" y="0"/>
                  </a:lnTo>
                  <a:close/>
                </a:path>
              </a:pathLst>
            </a:custGeom>
            <a:solidFill>
              <a:srgbClr val="01E0C8"/>
            </a:solidFill>
            <a:ln>
              <a:noFill/>
            </a:ln>
          </p:spPr>
          <p:txBody>
            <a:bodyPr lIns="91425" tIns="91425" rIns="91425" bIns="91425" anchor="ctr" anchorCtr="0">
              <a:noAutofit/>
            </a:bodyPr>
            <a:lstStyle/>
            <a:p>
              <a:pPr lvl="0">
                <a:spcBef>
                  <a:spcPts val="0"/>
                </a:spcBef>
                <a:buNone/>
              </a:pPr>
              <a:endParaRPr/>
            </a:p>
          </p:txBody>
        </p:sp>
        <p:sp>
          <p:nvSpPr>
            <p:cNvPr id="420" name="Shape 420"/>
            <p:cNvSpPr/>
            <p:nvPr/>
          </p:nvSpPr>
          <p:spPr>
            <a:xfrm>
              <a:off x="715250" y="3675675"/>
              <a:ext cx="618300" cy="608200"/>
            </a:xfrm>
            <a:custGeom>
              <a:avLst/>
              <a:gdLst/>
              <a:ahLst/>
              <a:cxnLst/>
              <a:rect l="0" t="0" r="0" b="0"/>
              <a:pathLst>
                <a:path w="24732" h="24328" extrusionOk="0">
                  <a:moveTo>
                    <a:pt x="404" y="0"/>
                  </a:moveTo>
                  <a:lnTo>
                    <a:pt x="1" y="404"/>
                  </a:lnTo>
                  <a:lnTo>
                    <a:pt x="5377" y="9543"/>
                  </a:lnTo>
                  <a:lnTo>
                    <a:pt x="20162" y="24328"/>
                  </a:lnTo>
                  <a:lnTo>
                    <a:pt x="24732" y="24328"/>
                  </a:lnTo>
                  <a:lnTo>
                    <a:pt x="404" y="0"/>
                  </a:lnTo>
                  <a:close/>
                </a:path>
              </a:pathLst>
            </a:custGeom>
            <a:solidFill>
              <a:srgbClr val="02DFC8"/>
            </a:solidFill>
            <a:ln>
              <a:noFill/>
            </a:ln>
          </p:spPr>
          <p:txBody>
            <a:bodyPr lIns="91425" tIns="91425" rIns="91425" bIns="91425" anchor="ctr" anchorCtr="0">
              <a:noAutofit/>
            </a:bodyPr>
            <a:lstStyle/>
            <a:p>
              <a:pPr lvl="0">
                <a:spcBef>
                  <a:spcPts val="0"/>
                </a:spcBef>
                <a:buNone/>
              </a:pPr>
              <a:endParaRPr/>
            </a:p>
          </p:txBody>
        </p:sp>
        <p:sp>
          <p:nvSpPr>
            <p:cNvPr id="421" name="Shape 421"/>
            <p:cNvSpPr/>
            <p:nvPr/>
          </p:nvSpPr>
          <p:spPr>
            <a:xfrm>
              <a:off x="584200" y="3447175"/>
              <a:ext cx="846800" cy="836700"/>
            </a:xfrm>
            <a:custGeom>
              <a:avLst/>
              <a:gdLst/>
              <a:ahLst/>
              <a:cxnLst/>
              <a:rect l="0" t="0" r="0" b="0"/>
              <a:pathLst>
                <a:path w="33872" h="33468" extrusionOk="0">
                  <a:moveTo>
                    <a:pt x="404" y="1"/>
                  </a:moveTo>
                  <a:lnTo>
                    <a:pt x="1" y="270"/>
                  </a:lnTo>
                  <a:lnTo>
                    <a:pt x="5243" y="9544"/>
                  </a:lnTo>
                  <a:lnTo>
                    <a:pt x="29167" y="33468"/>
                  </a:lnTo>
                  <a:lnTo>
                    <a:pt x="33872" y="33468"/>
                  </a:lnTo>
                  <a:lnTo>
                    <a:pt x="404" y="1"/>
                  </a:lnTo>
                  <a:close/>
                </a:path>
              </a:pathLst>
            </a:custGeom>
            <a:solidFill>
              <a:srgbClr val="03DDC9"/>
            </a:solidFill>
            <a:ln>
              <a:noFill/>
            </a:ln>
          </p:spPr>
          <p:txBody>
            <a:bodyPr lIns="91425" tIns="91425" rIns="91425" bIns="91425" anchor="ctr" anchorCtr="0">
              <a:noAutofit/>
            </a:bodyPr>
            <a:lstStyle/>
            <a:p>
              <a:pPr lvl="0">
                <a:spcBef>
                  <a:spcPts val="0"/>
                </a:spcBef>
                <a:buNone/>
              </a:pPr>
              <a:endParaRPr/>
            </a:p>
          </p:txBody>
        </p:sp>
        <p:sp>
          <p:nvSpPr>
            <p:cNvPr id="422" name="Shape 422"/>
            <p:cNvSpPr/>
            <p:nvPr/>
          </p:nvSpPr>
          <p:spPr>
            <a:xfrm>
              <a:off x="449800" y="3218700"/>
              <a:ext cx="1078650" cy="1065175"/>
            </a:xfrm>
            <a:custGeom>
              <a:avLst/>
              <a:gdLst/>
              <a:ahLst/>
              <a:cxnLst/>
              <a:rect l="0" t="0" r="0" b="0"/>
              <a:pathLst>
                <a:path w="43146" h="42607" extrusionOk="0">
                  <a:moveTo>
                    <a:pt x="404" y="0"/>
                  </a:moveTo>
                  <a:lnTo>
                    <a:pt x="1"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lvl="0">
                <a:spcBef>
                  <a:spcPts val="0"/>
                </a:spcBef>
                <a:buNone/>
              </a:pPr>
              <a:endParaRPr/>
            </a:p>
          </p:txBody>
        </p:sp>
        <p:sp>
          <p:nvSpPr>
            <p:cNvPr id="423" name="Shape 423"/>
            <p:cNvSpPr/>
            <p:nvPr/>
          </p:nvSpPr>
          <p:spPr>
            <a:xfrm>
              <a:off x="318750" y="2990200"/>
              <a:ext cx="1307150" cy="1293675"/>
            </a:xfrm>
            <a:custGeom>
              <a:avLst/>
              <a:gdLst/>
              <a:ahLst/>
              <a:cxnLst/>
              <a:rect l="0" t="0" r="0" b="0"/>
              <a:pathLst>
                <a:path w="52286" h="51747" extrusionOk="0">
                  <a:moveTo>
                    <a:pt x="404" y="1"/>
                  </a:moveTo>
                  <a:lnTo>
                    <a:pt x="1" y="269"/>
                  </a:lnTo>
                  <a:lnTo>
                    <a:pt x="5243" y="9409"/>
                  </a:lnTo>
                  <a:lnTo>
                    <a:pt x="47581" y="51747"/>
                  </a:lnTo>
                  <a:lnTo>
                    <a:pt x="52285" y="51747"/>
                  </a:lnTo>
                  <a:lnTo>
                    <a:pt x="39517" y="38978"/>
                  </a:lnTo>
                  <a:lnTo>
                    <a:pt x="37097" y="38978"/>
                  </a:lnTo>
                  <a:lnTo>
                    <a:pt x="33737" y="33333"/>
                  </a:lnTo>
                  <a:lnTo>
                    <a:pt x="404" y="1"/>
                  </a:lnTo>
                  <a:close/>
                </a:path>
              </a:pathLst>
            </a:custGeom>
            <a:solidFill>
              <a:srgbClr val="06D9CA"/>
            </a:solidFill>
            <a:ln>
              <a:noFill/>
            </a:ln>
          </p:spPr>
          <p:txBody>
            <a:bodyPr lIns="91425" tIns="91425" rIns="91425" bIns="91425" anchor="ctr" anchorCtr="0">
              <a:noAutofit/>
            </a:bodyPr>
            <a:lstStyle/>
            <a:p>
              <a:pPr lvl="0">
                <a:spcBef>
                  <a:spcPts val="0"/>
                </a:spcBef>
                <a:buNone/>
              </a:pPr>
              <a:endParaRPr/>
            </a:p>
          </p:txBody>
        </p:sp>
        <p:sp>
          <p:nvSpPr>
            <p:cNvPr id="424" name="Shape 424"/>
            <p:cNvSpPr/>
            <p:nvPr/>
          </p:nvSpPr>
          <p:spPr>
            <a:xfrm>
              <a:off x="1286500" y="3964650"/>
              <a:ext cx="436850" cy="319225"/>
            </a:xfrm>
            <a:custGeom>
              <a:avLst/>
              <a:gdLst/>
              <a:ahLst/>
              <a:cxnLst/>
              <a:rect l="0" t="0" r="0" b="0"/>
              <a:pathLst>
                <a:path w="17474" h="12769" extrusionOk="0">
                  <a:moveTo>
                    <a:pt x="0" y="0"/>
                  </a:moveTo>
                  <a:lnTo>
                    <a:pt x="12769" y="12769"/>
                  </a:lnTo>
                  <a:lnTo>
                    <a:pt x="17473" y="12769"/>
                  </a:lnTo>
                  <a:lnTo>
                    <a:pt x="4704" y="0"/>
                  </a:lnTo>
                  <a:close/>
                </a:path>
              </a:pathLst>
            </a:custGeom>
            <a:solidFill>
              <a:srgbClr val="07D8CB"/>
            </a:solidFill>
            <a:ln>
              <a:noFill/>
            </a:ln>
          </p:spPr>
          <p:txBody>
            <a:bodyPr lIns="91425" tIns="91425" rIns="91425" bIns="91425" anchor="ctr" anchorCtr="0">
              <a:noAutofit/>
            </a:bodyPr>
            <a:lstStyle/>
            <a:p>
              <a:pPr lvl="0">
                <a:spcBef>
                  <a:spcPts val="0"/>
                </a:spcBef>
                <a:buNone/>
              </a:pPr>
              <a:endParaRPr/>
            </a:p>
          </p:txBody>
        </p:sp>
        <p:sp>
          <p:nvSpPr>
            <p:cNvPr id="425" name="Shape 425"/>
            <p:cNvSpPr/>
            <p:nvPr/>
          </p:nvSpPr>
          <p:spPr>
            <a:xfrm>
              <a:off x="238125" y="2822200"/>
              <a:ext cx="924075" cy="1008075"/>
            </a:xfrm>
            <a:custGeom>
              <a:avLst/>
              <a:gdLst/>
              <a:ahLst/>
              <a:cxnLst/>
              <a:rect l="0" t="0" r="0" b="0"/>
              <a:pathLst>
                <a:path w="36963" h="40323" extrusionOk="0">
                  <a:moveTo>
                    <a:pt x="806" y="0"/>
                  </a:moveTo>
                  <a:lnTo>
                    <a:pt x="0" y="1479"/>
                  </a:lnTo>
                  <a:lnTo>
                    <a:pt x="3226" y="6989"/>
                  </a:lnTo>
                  <a:lnTo>
                    <a:pt x="36559" y="40322"/>
                  </a:lnTo>
                  <a:lnTo>
                    <a:pt x="36962" y="40053"/>
                  </a:lnTo>
                  <a:lnTo>
                    <a:pt x="31720" y="30779"/>
                  </a:lnTo>
                  <a:lnTo>
                    <a:pt x="806" y="0"/>
                  </a:lnTo>
                  <a:close/>
                </a:path>
              </a:pathLst>
            </a:custGeom>
            <a:solidFill>
              <a:srgbClr val="07D8CB"/>
            </a:solidFill>
            <a:ln>
              <a:noFill/>
            </a:ln>
          </p:spPr>
          <p:txBody>
            <a:bodyPr lIns="91425" tIns="91425" rIns="91425" bIns="91425" anchor="ctr" anchorCtr="0">
              <a:noAutofit/>
            </a:bodyPr>
            <a:lstStyle/>
            <a:p>
              <a:pPr lvl="0">
                <a:spcBef>
                  <a:spcPts val="0"/>
                </a:spcBef>
                <a:buNone/>
              </a:pPr>
              <a:endParaRPr/>
            </a:p>
          </p:txBody>
        </p:sp>
        <p:sp>
          <p:nvSpPr>
            <p:cNvPr id="426" name="Shape 426"/>
            <p:cNvSpPr/>
            <p:nvPr/>
          </p:nvSpPr>
          <p:spPr>
            <a:xfrm>
              <a:off x="1383925" y="3964650"/>
              <a:ext cx="433500" cy="319225"/>
            </a:xfrm>
            <a:custGeom>
              <a:avLst/>
              <a:gdLst/>
              <a:ahLst/>
              <a:cxnLst/>
              <a:rect l="0" t="0" r="0" b="0"/>
              <a:pathLst>
                <a:path w="17340" h="12769" extrusionOk="0">
                  <a:moveTo>
                    <a:pt x="1" y="0"/>
                  </a:moveTo>
                  <a:lnTo>
                    <a:pt x="12770" y="12769"/>
                  </a:lnTo>
                  <a:lnTo>
                    <a:pt x="17339" y="12769"/>
                  </a:lnTo>
                  <a:lnTo>
                    <a:pt x="4705" y="0"/>
                  </a:lnTo>
                  <a:close/>
                </a:path>
              </a:pathLst>
            </a:custGeom>
            <a:solidFill>
              <a:srgbClr val="08D6CB"/>
            </a:solidFill>
            <a:ln>
              <a:noFill/>
            </a:ln>
          </p:spPr>
          <p:txBody>
            <a:bodyPr lIns="91425" tIns="91425" rIns="91425" bIns="91425" anchor="ctr" anchorCtr="0">
              <a:noAutofit/>
            </a:bodyPr>
            <a:lstStyle/>
            <a:p>
              <a:pPr lvl="0">
                <a:spcBef>
                  <a:spcPts val="0"/>
                </a:spcBef>
                <a:buNone/>
              </a:pPr>
              <a:endParaRPr/>
            </a:p>
          </p:txBody>
        </p:sp>
        <p:sp>
          <p:nvSpPr>
            <p:cNvPr id="427" name="Shape 427"/>
            <p:cNvSpPr/>
            <p:nvPr/>
          </p:nvSpPr>
          <p:spPr>
            <a:xfrm>
              <a:off x="251550" y="2761700"/>
              <a:ext cx="779600" cy="840075"/>
            </a:xfrm>
            <a:custGeom>
              <a:avLst/>
              <a:gdLst/>
              <a:ahLst/>
              <a:cxnLst/>
              <a:rect l="0" t="0" r="0" b="0"/>
              <a:pathLst>
                <a:path w="31184" h="33603" extrusionOk="0">
                  <a:moveTo>
                    <a:pt x="1748" y="1"/>
                  </a:moveTo>
                  <a:lnTo>
                    <a:pt x="1" y="2823"/>
                  </a:lnTo>
                  <a:lnTo>
                    <a:pt x="30780" y="33603"/>
                  </a:lnTo>
                  <a:lnTo>
                    <a:pt x="31183" y="33199"/>
                  </a:lnTo>
                  <a:lnTo>
                    <a:pt x="25807" y="24060"/>
                  </a:lnTo>
                  <a:lnTo>
                    <a:pt x="1748" y="1"/>
                  </a:lnTo>
                  <a:close/>
                </a:path>
              </a:pathLst>
            </a:custGeom>
            <a:solidFill>
              <a:srgbClr val="08D6CB"/>
            </a:solidFill>
            <a:ln>
              <a:noFill/>
            </a:ln>
          </p:spPr>
          <p:txBody>
            <a:bodyPr lIns="91425" tIns="91425" rIns="91425" bIns="91425" anchor="ctr" anchorCtr="0">
              <a:noAutofit/>
            </a:bodyPr>
            <a:lstStyle/>
            <a:p>
              <a:pPr lvl="0">
                <a:spcBef>
                  <a:spcPts val="0"/>
                </a:spcBef>
                <a:buNone/>
              </a:pPr>
              <a:endParaRPr/>
            </a:p>
          </p:txBody>
        </p:sp>
        <p:sp>
          <p:nvSpPr>
            <p:cNvPr id="428" name="Shape 428"/>
            <p:cNvSpPr/>
            <p:nvPr/>
          </p:nvSpPr>
          <p:spPr>
            <a:xfrm>
              <a:off x="288525" y="2697875"/>
              <a:ext cx="608200" cy="675400"/>
            </a:xfrm>
            <a:custGeom>
              <a:avLst/>
              <a:gdLst/>
              <a:ahLst/>
              <a:cxnLst/>
              <a:rect l="0" t="0" r="0" b="0"/>
              <a:pathLst>
                <a:path w="24328" h="27016" extrusionOk="0">
                  <a:moveTo>
                    <a:pt x="1613" y="0"/>
                  </a:moveTo>
                  <a:lnTo>
                    <a:pt x="0" y="2957"/>
                  </a:lnTo>
                  <a:lnTo>
                    <a:pt x="23925" y="27016"/>
                  </a:lnTo>
                  <a:lnTo>
                    <a:pt x="24328" y="26613"/>
                  </a:lnTo>
                  <a:lnTo>
                    <a:pt x="19086" y="17473"/>
                  </a:lnTo>
                  <a:lnTo>
                    <a:pt x="1613" y="0"/>
                  </a:lnTo>
                  <a:close/>
                </a:path>
              </a:pathLst>
            </a:custGeom>
            <a:solidFill>
              <a:srgbClr val="09D4CC"/>
            </a:solidFill>
            <a:ln>
              <a:noFill/>
            </a:ln>
          </p:spPr>
          <p:txBody>
            <a:bodyPr lIns="91425" tIns="91425" rIns="91425" bIns="91425" anchor="ctr" anchorCtr="0">
              <a:noAutofit/>
            </a:bodyPr>
            <a:lstStyle/>
            <a:p>
              <a:pPr lvl="0">
                <a:spcBef>
                  <a:spcPts val="0"/>
                </a:spcBef>
                <a:buNone/>
              </a:pPr>
              <a:endParaRPr/>
            </a:p>
          </p:txBody>
        </p:sp>
        <p:sp>
          <p:nvSpPr>
            <p:cNvPr id="429" name="Shape 429"/>
            <p:cNvSpPr/>
            <p:nvPr/>
          </p:nvSpPr>
          <p:spPr>
            <a:xfrm>
              <a:off x="1481375" y="396465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09D4CC"/>
            </a:solidFill>
            <a:ln>
              <a:noFill/>
            </a:ln>
          </p:spPr>
          <p:txBody>
            <a:bodyPr lIns="91425" tIns="91425" rIns="91425" bIns="91425" anchor="ctr" anchorCtr="0">
              <a:noAutofit/>
            </a:bodyPr>
            <a:lstStyle/>
            <a:p>
              <a:pPr lvl="0">
                <a:spcBef>
                  <a:spcPts val="0"/>
                </a:spcBef>
                <a:buNone/>
              </a:pPr>
              <a:endParaRPr/>
            </a:p>
          </p:txBody>
        </p:sp>
        <p:sp>
          <p:nvSpPr>
            <p:cNvPr id="430" name="Shape 430"/>
            <p:cNvSpPr/>
            <p:nvPr/>
          </p:nvSpPr>
          <p:spPr>
            <a:xfrm>
              <a:off x="1578825" y="3964650"/>
              <a:ext cx="433500" cy="319225"/>
            </a:xfrm>
            <a:custGeom>
              <a:avLst/>
              <a:gdLst/>
              <a:ahLst/>
              <a:cxnLst/>
              <a:rect l="0" t="0" r="0" b="0"/>
              <a:pathLst>
                <a:path w="17340" h="12769" extrusionOk="0">
                  <a:moveTo>
                    <a:pt x="1" y="0"/>
                  </a:moveTo>
                  <a:lnTo>
                    <a:pt x="12769" y="12769"/>
                  </a:lnTo>
                  <a:lnTo>
                    <a:pt x="17339" y="12769"/>
                  </a:lnTo>
                  <a:lnTo>
                    <a:pt x="4570" y="0"/>
                  </a:lnTo>
                  <a:close/>
                </a:path>
              </a:pathLst>
            </a:custGeom>
            <a:solidFill>
              <a:srgbClr val="0AD3CC"/>
            </a:solidFill>
            <a:ln>
              <a:noFill/>
            </a:ln>
          </p:spPr>
          <p:txBody>
            <a:bodyPr lIns="91425" tIns="91425" rIns="91425" bIns="91425" anchor="ctr" anchorCtr="0">
              <a:noAutofit/>
            </a:bodyPr>
            <a:lstStyle/>
            <a:p>
              <a:pPr lvl="0">
                <a:spcBef>
                  <a:spcPts val="0"/>
                </a:spcBef>
                <a:buNone/>
              </a:pPr>
              <a:endParaRPr/>
            </a:p>
          </p:txBody>
        </p:sp>
        <p:sp>
          <p:nvSpPr>
            <p:cNvPr id="431" name="Shape 431"/>
            <p:cNvSpPr/>
            <p:nvPr/>
          </p:nvSpPr>
          <p:spPr>
            <a:xfrm>
              <a:off x="322125" y="2637375"/>
              <a:ext cx="443550" cy="504050"/>
            </a:xfrm>
            <a:custGeom>
              <a:avLst/>
              <a:gdLst/>
              <a:ahLst/>
              <a:cxnLst/>
              <a:rect l="0" t="0" r="0" b="0"/>
              <a:pathLst>
                <a:path w="17742" h="20162" extrusionOk="0">
                  <a:moveTo>
                    <a:pt x="1747" y="1"/>
                  </a:moveTo>
                  <a:lnTo>
                    <a:pt x="0" y="2958"/>
                  </a:lnTo>
                  <a:lnTo>
                    <a:pt x="17339" y="20162"/>
                  </a:lnTo>
                  <a:lnTo>
                    <a:pt x="17742" y="19893"/>
                  </a:lnTo>
                  <a:lnTo>
                    <a:pt x="12366" y="10619"/>
                  </a:lnTo>
                  <a:lnTo>
                    <a:pt x="1747" y="1"/>
                  </a:lnTo>
                  <a:close/>
                </a:path>
              </a:pathLst>
            </a:custGeom>
            <a:solidFill>
              <a:srgbClr val="0AD3CC"/>
            </a:solidFill>
            <a:ln>
              <a:noFill/>
            </a:ln>
          </p:spPr>
          <p:txBody>
            <a:bodyPr lIns="91425" tIns="91425" rIns="91425" bIns="91425" anchor="ctr" anchorCtr="0">
              <a:noAutofit/>
            </a:bodyPr>
            <a:lstStyle/>
            <a:p>
              <a:pPr lvl="0">
                <a:spcBef>
                  <a:spcPts val="0"/>
                </a:spcBef>
                <a:buNone/>
              </a:pPr>
              <a:endParaRPr/>
            </a:p>
          </p:txBody>
        </p:sp>
        <p:sp>
          <p:nvSpPr>
            <p:cNvPr id="432" name="Shape 432"/>
            <p:cNvSpPr/>
            <p:nvPr/>
          </p:nvSpPr>
          <p:spPr>
            <a:xfrm>
              <a:off x="359075" y="2576900"/>
              <a:ext cx="275575" cy="336050"/>
            </a:xfrm>
            <a:custGeom>
              <a:avLst/>
              <a:gdLst/>
              <a:ahLst/>
              <a:cxnLst/>
              <a:rect l="0" t="0" r="0" b="0"/>
              <a:pathLst>
                <a:path w="11023" h="13442" extrusionOk="0">
                  <a:moveTo>
                    <a:pt x="1614" y="1"/>
                  </a:moveTo>
                  <a:lnTo>
                    <a:pt x="1" y="2823"/>
                  </a:lnTo>
                  <a:lnTo>
                    <a:pt x="10484" y="13441"/>
                  </a:lnTo>
                  <a:lnTo>
                    <a:pt x="10888" y="13172"/>
                  </a:lnTo>
                  <a:lnTo>
                    <a:pt x="9812" y="11291"/>
                  </a:lnTo>
                  <a:lnTo>
                    <a:pt x="11022" y="9275"/>
                  </a:lnTo>
                  <a:lnTo>
                    <a:pt x="1614" y="1"/>
                  </a:lnTo>
                  <a:close/>
                </a:path>
              </a:pathLst>
            </a:custGeom>
            <a:solidFill>
              <a:srgbClr val="0BD1CD"/>
            </a:solidFill>
            <a:ln>
              <a:noFill/>
            </a:ln>
          </p:spPr>
          <p:txBody>
            <a:bodyPr lIns="91425" tIns="91425" rIns="91425" bIns="91425" anchor="ctr" anchorCtr="0">
              <a:noAutofit/>
            </a:bodyPr>
            <a:lstStyle/>
            <a:p>
              <a:pPr lvl="0">
                <a:spcBef>
                  <a:spcPts val="0"/>
                </a:spcBef>
                <a:buNone/>
              </a:pPr>
              <a:endParaRPr/>
            </a:p>
          </p:txBody>
        </p:sp>
        <p:sp>
          <p:nvSpPr>
            <p:cNvPr id="433" name="Shape 433"/>
            <p:cNvSpPr/>
            <p:nvPr/>
          </p:nvSpPr>
          <p:spPr>
            <a:xfrm>
              <a:off x="1676275" y="3964650"/>
              <a:ext cx="433475" cy="319225"/>
            </a:xfrm>
            <a:custGeom>
              <a:avLst/>
              <a:gdLst/>
              <a:ahLst/>
              <a:cxnLst/>
              <a:rect l="0" t="0" r="0" b="0"/>
              <a:pathLst>
                <a:path w="17339" h="12769" extrusionOk="0">
                  <a:moveTo>
                    <a:pt x="0" y="0"/>
                  </a:moveTo>
                  <a:lnTo>
                    <a:pt x="12769" y="12769"/>
                  </a:lnTo>
                  <a:lnTo>
                    <a:pt x="17339" y="12769"/>
                  </a:lnTo>
                  <a:lnTo>
                    <a:pt x="4570" y="0"/>
                  </a:lnTo>
                  <a:close/>
                </a:path>
              </a:pathLst>
            </a:custGeom>
            <a:solidFill>
              <a:srgbClr val="0BD1CD"/>
            </a:solidFill>
            <a:ln>
              <a:noFill/>
            </a:ln>
          </p:spPr>
          <p:txBody>
            <a:bodyPr lIns="91425" tIns="91425" rIns="91425" bIns="91425" anchor="ctr" anchorCtr="0">
              <a:noAutofit/>
            </a:bodyPr>
            <a:lstStyle/>
            <a:p>
              <a:pPr lvl="0">
                <a:spcBef>
                  <a:spcPts val="0"/>
                </a:spcBef>
                <a:buNone/>
              </a:pPr>
              <a:endParaRPr/>
            </a:p>
          </p:txBody>
        </p:sp>
        <p:sp>
          <p:nvSpPr>
            <p:cNvPr id="434" name="Shape 434"/>
            <p:cNvSpPr/>
            <p:nvPr/>
          </p:nvSpPr>
          <p:spPr>
            <a:xfrm>
              <a:off x="392675" y="2513050"/>
              <a:ext cx="275575" cy="309175"/>
            </a:xfrm>
            <a:custGeom>
              <a:avLst/>
              <a:gdLst/>
              <a:ahLst/>
              <a:cxnLst/>
              <a:rect l="0" t="0" r="0" b="0"/>
              <a:pathLst>
                <a:path w="11023" h="12367" extrusionOk="0">
                  <a:moveTo>
                    <a:pt x="1748" y="1"/>
                  </a:moveTo>
                  <a:lnTo>
                    <a:pt x="1" y="2958"/>
                  </a:lnTo>
                  <a:lnTo>
                    <a:pt x="9409" y="12366"/>
                  </a:lnTo>
                  <a:lnTo>
                    <a:pt x="11022" y="9409"/>
                  </a:lnTo>
                  <a:lnTo>
                    <a:pt x="1748" y="1"/>
                  </a:lnTo>
                  <a:close/>
                </a:path>
              </a:pathLst>
            </a:custGeom>
            <a:solidFill>
              <a:srgbClr val="0CCFCD"/>
            </a:solidFill>
            <a:ln>
              <a:noFill/>
            </a:ln>
          </p:spPr>
          <p:txBody>
            <a:bodyPr lIns="91425" tIns="91425" rIns="91425" bIns="91425" anchor="ctr" anchorCtr="0">
              <a:noAutofit/>
            </a:bodyPr>
            <a:lstStyle/>
            <a:p>
              <a:pPr lvl="0">
                <a:spcBef>
                  <a:spcPts val="0"/>
                </a:spcBef>
                <a:buNone/>
              </a:pPr>
              <a:endParaRPr/>
            </a:p>
          </p:txBody>
        </p:sp>
        <p:sp>
          <p:nvSpPr>
            <p:cNvPr id="435" name="Shape 435"/>
            <p:cNvSpPr/>
            <p:nvPr/>
          </p:nvSpPr>
          <p:spPr>
            <a:xfrm>
              <a:off x="1773725" y="3964650"/>
              <a:ext cx="433475" cy="319225"/>
            </a:xfrm>
            <a:custGeom>
              <a:avLst/>
              <a:gdLst/>
              <a:ahLst/>
              <a:cxnLst/>
              <a:rect l="0" t="0" r="0" b="0"/>
              <a:pathLst>
                <a:path w="17339" h="12769" extrusionOk="0">
                  <a:moveTo>
                    <a:pt x="0" y="0"/>
                  </a:moveTo>
                  <a:lnTo>
                    <a:pt x="12634" y="12769"/>
                  </a:lnTo>
                  <a:lnTo>
                    <a:pt x="17339" y="12769"/>
                  </a:lnTo>
                  <a:lnTo>
                    <a:pt x="4570" y="0"/>
                  </a:lnTo>
                  <a:close/>
                </a:path>
              </a:pathLst>
            </a:custGeom>
            <a:solidFill>
              <a:srgbClr val="0CCFCD"/>
            </a:solidFill>
            <a:ln>
              <a:noFill/>
            </a:ln>
          </p:spPr>
          <p:txBody>
            <a:bodyPr lIns="91425" tIns="91425" rIns="91425" bIns="91425" anchor="ctr" anchorCtr="0">
              <a:noAutofit/>
            </a:bodyPr>
            <a:lstStyle/>
            <a:p>
              <a:pPr lvl="0">
                <a:spcBef>
                  <a:spcPts val="0"/>
                </a:spcBef>
                <a:buNone/>
              </a:pPr>
              <a:endParaRPr/>
            </a:p>
          </p:txBody>
        </p:sp>
        <p:sp>
          <p:nvSpPr>
            <p:cNvPr id="436" name="Shape 436"/>
            <p:cNvSpPr/>
            <p:nvPr/>
          </p:nvSpPr>
          <p:spPr>
            <a:xfrm>
              <a:off x="429650" y="2452575"/>
              <a:ext cx="275550" cy="305800"/>
            </a:xfrm>
            <a:custGeom>
              <a:avLst/>
              <a:gdLst/>
              <a:ahLst/>
              <a:cxnLst/>
              <a:rect l="0" t="0" r="0" b="0"/>
              <a:pathLst>
                <a:path w="11022" h="12232" extrusionOk="0">
                  <a:moveTo>
                    <a:pt x="1748" y="1"/>
                  </a:moveTo>
                  <a:lnTo>
                    <a:pt x="0" y="2957"/>
                  </a:lnTo>
                  <a:lnTo>
                    <a:pt x="9274" y="12232"/>
                  </a:lnTo>
                  <a:lnTo>
                    <a:pt x="11022" y="9275"/>
                  </a:lnTo>
                  <a:lnTo>
                    <a:pt x="1748" y="1"/>
                  </a:lnTo>
                  <a:close/>
                </a:path>
              </a:pathLst>
            </a:custGeom>
            <a:solidFill>
              <a:srgbClr val="0DCDCE"/>
            </a:solidFill>
            <a:ln>
              <a:noFill/>
            </a:ln>
          </p:spPr>
          <p:txBody>
            <a:bodyPr lIns="91425" tIns="91425" rIns="91425" bIns="91425" anchor="ctr" anchorCtr="0">
              <a:noAutofit/>
            </a:bodyPr>
            <a:lstStyle/>
            <a:p>
              <a:pPr lvl="0">
                <a:spcBef>
                  <a:spcPts val="0"/>
                </a:spcBef>
                <a:buNone/>
              </a:pPr>
              <a:endParaRPr/>
            </a:p>
          </p:txBody>
        </p:sp>
        <p:sp>
          <p:nvSpPr>
            <p:cNvPr id="437" name="Shape 437"/>
            <p:cNvSpPr/>
            <p:nvPr/>
          </p:nvSpPr>
          <p:spPr>
            <a:xfrm>
              <a:off x="1871150" y="3964650"/>
              <a:ext cx="433500" cy="319225"/>
            </a:xfrm>
            <a:custGeom>
              <a:avLst/>
              <a:gdLst/>
              <a:ahLst/>
              <a:cxnLst/>
              <a:rect l="0" t="0" r="0" b="0"/>
              <a:pathLst>
                <a:path w="17340" h="12769" extrusionOk="0">
                  <a:moveTo>
                    <a:pt x="1" y="0"/>
                  </a:moveTo>
                  <a:lnTo>
                    <a:pt x="12635" y="12769"/>
                  </a:lnTo>
                  <a:lnTo>
                    <a:pt x="17340" y="12769"/>
                  </a:lnTo>
                  <a:lnTo>
                    <a:pt x="4571" y="0"/>
                  </a:lnTo>
                  <a:close/>
                </a:path>
              </a:pathLst>
            </a:custGeom>
            <a:solidFill>
              <a:srgbClr val="0DCDCE"/>
            </a:solidFill>
            <a:ln>
              <a:noFill/>
            </a:ln>
          </p:spPr>
          <p:txBody>
            <a:bodyPr lIns="91425" tIns="91425" rIns="91425" bIns="91425" anchor="ctr" anchorCtr="0">
              <a:noAutofit/>
            </a:bodyPr>
            <a:lstStyle/>
            <a:p>
              <a:pPr lvl="0">
                <a:spcBef>
                  <a:spcPts val="0"/>
                </a:spcBef>
                <a:buNone/>
              </a:pPr>
              <a:endParaRPr/>
            </a:p>
          </p:txBody>
        </p:sp>
        <p:sp>
          <p:nvSpPr>
            <p:cNvPr id="438" name="Shape 438"/>
            <p:cNvSpPr/>
            <p:nvPr/>
          </p:nvSpPr>
          <p:spPr>
            <a:xfrm>
              <a:off x="1965250" y="3964650"/>
              <a:ext cx="436850" cy="319225"/>
            </a:xfrm>
            <a:custGeom>
              <a:avLst/>
              <a:gdLst/>
              <a:ahLst/>
              <a:cxnLst/>
              <a:rect l="0" t="0" r="0" b="0"/>
              <a:pathLst>
                <a:path w="17474" h="12769" extrusionOk="0">
                  <a:moveTo>
                    <a:pt x="0" y="0"/>
                  </a:moveTo>
                  <a:lnTo>
                    <a:pt x="12769" y="12769"/>
                  </a:lnTo>
                  <a:lnTo>
                    <a:pt x="17473" y="12769"/>
                  </a:lnTo>
                  <a:lnTo>
                    <a:pt x="4705" y="0"/>
                  </a:lnTo>
                  <a:close/>
                </a:path>
              </a:pathLst>
            </a:custGeom>
            <a:solidFill>
              <a:srgbClr val="0ECCCF"/>
            </a:solidFill>
            <a:ln>
              <a:noFill/>
            </a:ln>
          </p:spPr>
          <p:txBody>
            <a:bodyPr lIns="91425" tIns="91425" rIns="91425" bIns="91425" anchor="ctr" anchorCtr="0">
              <a:noAutofit/>
            </a:bodyPr>
            <a:lstStyle/>
            <a:p>
              <a:pPr lvl="0">
                <a:spcBef>
                  <a:spcPts val="0"/>
                </a:spcBef>
                <a:buNone/>
              </a:pPr>
              <a:endParaRPr/>
            </a:p>
          </p:txBody>
        </p:sp>
        <p:sp>
          <p:nvSpPr>
            <p:cNvPr id="439" name="Shape 439"/>
            <p:cNvSpPr/>
            <p:nvPr/>
          </p:nvSpPr>
          <p:spPr>
            <a:xfrm>
              <a:off x="466600" y="2392100"/>
              <a:ext cx="272200" cy="305800"/>
            </a:xfrm>
            <a:custGeom>
              <a:avLst/>
              <a:gdLst/>
              <a:ahLst/>
              <a:cxnLst/>
              <a:rect l="0" t="0" r="0" b="0"/>
              <a:pathLst>
                <a:path w="10888" h="12232" extrusionOk="0">
                  <a:moveTo>
                    <a:pt x="1614" y="0"/>
                  </a:moveTo>
                  <a:lnTo>
                    <a:pt x="1" y="2957"/>
                  </a:lnTo>
                  <a:lnTo>
                    <a:pt x="9275" y="12231"/>
                  </a:lnTo>
                  <a:lnTo>
                    <a:pt x="10888" y="9274"/>
                  </a:lnTo>
                  <a:lnTo>
                    <a:pt x="1614" y="0"/>
                  </a:lnTo>
                  <a:close/>
                </a:path>
              </a:pathLst>
            </a:custGeom>
            <a:solidFill>
              <a:srgbClr val="0ECCCF"/>
            </a:solidFill>
            <a:ln>
              <a:noFill/>
            </a:ln>
          </p:spPr>
          <p:txBody>
            <a:bodyPr lIns="91425" tIns="91425" rIns="91425" bIns="91425" anchor="ctr" anchorCtr="0">
              <a:noAutofit/>
            </a:bodyPr>
            <a:lstStyle/>
            <a:p>
              <a:pPr lvl="0">
                <a:spcBef>
                  <a:spcPts val="0"/>
                </a:spcBef>
                <a:buNone/>
              </a:pPr>
              <a:endParaRPr/>
            </a:p>
          </p:txBody>
        </p:sp>
        <p:sp>
          <p:nvSpPr>
            <p:cNvPr id="440" name="Shape 440"/>
            <p:cNvSpPr/>
            <p:nvPr/>
          </p:nvSpPr>
          <p:spPr>
            <a:xfrm>
              <a:off x="2062700" y="3964650"/>
              <a:ext cx="433475" cy="319225"/>
            </a:xfrm>
            <a:custGeom>
              <a:avLst/>
              <a:gdLst/>
              <a:ahLst/>
              <a:cxnLst/>
              <a:rect l="0" t="0" r="0" b="0"/>
              <a:pathLst>
                <a:path w="17339" h="12769" extrusionOk="0">
                  <a:moveTo>
                    <a:pt x="0" y="0"/>
                  </a:moveTo>
                  <a:lnTo>
                    <a:pt x="12769" y="12769"/>
                  </a:lnTo>
                  <a:lnTo>
                    <a:pt x="17339" y="12769"/>
                  </a:lnTo>
                  <a:lnTo>
                    <a:pt x="4704" y="0"/>
                  </a:lnTo>
                  <a:close/>
                </a:path>
              </a:pathLst>
            </a:custGeom>
            <a:solidFill>
              <a:srgbClr val="10CACF"/>
            </a:solidFill>
            <a:ln>
              <a:noFill/>
            </a:ln>
          </p:spPr>
          <p:txBody>
            <a:bodyPr lIns="91425" tIns="91425" rIns="91425" bIns="91425" anchor="ctr" anchorCtr="0">
              <a:noAutofit/>
            </a:bodyPr>
            <a:lstStyle/>
            <a:p>
              <a:pPr lvl="0">
                <a:spcBef>
                  <a:spcPts val="0"/>
                </a:spcBef>
                <a:buNone/>
              </a:pPr>
              <a:endParaRPr/>
            </a:p>
          </p:txBody>
        </p:sp>
        <p:sp>
          <p:nvSpPr>
            <p:cNvPr id="441" name="Shape 441"/>
            <p:cNvSpPr/>
            <p:nvPr/>
          </p:nvSpPr>
          <p:spPr>
            <a:xfrm>
              <a:off x="500200" y="2328250"/>
              <a:ext cx="275575" cy="309150"/>
            </a:xfrm>
            <a:custGeom>
              <a:avLst/>
              <a:gdLst/>
              <a:ahLst/>
              <a:cxnLst/>
              <a:rect l="0" t="0" r="0" b="0"/>
              <a:pathLst>
                <a:path w="11023" h="12366" extrusionOk="0">
                  <a:moveTo>
                    <a:pt x="1748" y="1"/>
                  </a:moveTo>
                  <a:lnTo>
                    <a:pt x="1" y="2957"/>
                  </a:lnTo>
                  <a:lnTo>
                    <a:pt x="9275" y="12366"/>
                  </a:lnTo>
                  <a:lnTo>
                    <a:pt x="11022" y="9409"/>
                  </a:lnTo>
                  <a:lnTo>
                    <a:pt x="1748" y="1"/>
                  </a:lnTo>
                  <a:close/>
                </a:path>
              </a:pathLst>
            </a:custGeom>
            <a:solidFill>
              <a:srgbClr val="10CACF"/>
            </a:solidFill>
            <a:ln>
              <a:noFill/>
            </a:ln>
          </p:spPr>
          <p:txBody>
            <a:bodyPr lIns="91425" tIns="91425" rIns="91425" bIns="91425" anchor="ctr" anchorCtr="0">
              <a:noAutofit/>
            </a:bodyPr>
            <a:lstStyle/>
            <a:p>
              <a:pPr lvl="0">
                <a:spcBef>
                  <a:spcPts val="0"/>
                </a:spcBef>
                <a:buNone/>
              </a:pPr>
              <a:endParaRPr/>
            </a:p>
          </p:txBody>
        </p:sp>
        <p:sp>
          <p:nvSpPr>
            <p:cNvPr id="442" name="Shape 442"/>
            <p:cNvSpPr/>
            <p:nvPr/>
          </p:nvSpPr>
          <p:spPr>
            <a:xfrm>
              <a:off x="537175" y="2267775"/>
              <a:ext cx="275550" cy="305800"/>
            </a:xfrm>
            <a:custGeom>
              <a:avLst/>
              <a:gdLst/>
              <a:ahLst/>
              <a:cxnLst/>
              <a:rect l="0" t="0" r="0" b="0"/>
              <a:pathLst>
                <a:path w="11022" h="12232" extrusionOk="0">
                  <a:moveTo>
                    <a:pt x="1613" y="0"/>
                  </a:moveTo>
                  <a:lnTo>
                    <a:pt x="0" y="2957"/>
                  </a:lnTo>
                  <a:lnTo>
                    <a:pt x="9274" y="12231"/>
                  </a:lnTo>
                  <a:lnTo>
                    <a:pt x="11022" y="9274"/>
                  </a:lnTo>
                  <a:lnTo>
                    <a:pt x="1613" y="0"/>
                  </a:lnTo>
                  <a:close/>
                </a:path>
              </a:pathLst>
            </a:custGeom>
            <a:solidFill>
              <a:srgbClr val="11C8D0"/>
            </a:solidFill>
            <a:ln>
              <a:noFill/>
            </a:ln>
          </p:spPr>
          <p:txBody>
            <a:bodyPr lIns="91425" tIns="91425" rIns="91425" bIns="91425" anchor="ctr" anchorCtr="0">
              <a:noAutofit/>
            </a:bodyPr>
            <a:lstStyle/>
            <a:p>
              <a:pPr lvl="0">
                <a:spcBef>
                  <a:spcPts val="0"/>
                </a:spcBef>
                <a:buNone/>
              </a:pPr>
              <a:endParaRPr/>
            </a:p>
          </p:txBody>
        </p:sp>
        <p:sp>
          <p:nvSpPr>
            <p:cNvPr id="443" name="Shape 443"/>
            <p:cNvSpPr/>
            <p:nvPr/>
          </p:nvSpPr>
          <p:spPr>
            <a:xfrm>
              <a:off x="2160150" y="3964650"/>
              <a:ext cx="433475" cy="319225"/>
            </a:xfrm>
            <a:custGeom>
              <a:avLst/>
              <a:gdLst/>
              <a:ahLst/>
              <a:cxnLst/>
              <a:rect l="0" t="0" r="0" b="0"/>
              <a:pathLst>
                <a:path w="17339" h="12769" extrusionOk="0">
                  <a:moveTo>
                    <a:pt x="0" y="0"/>
                  </a:moveTo>
                  <a:lnTo>
                    <a:pt x="12769" y="12769"/>
                  </a:lnTo>
                  <a:lnTo>
                    <a:pt x="17339" y="12769"/>
                  </a:lnTo>
                  <a:lnTo>
                    <a:pt x="4704" y="0"/>
                  </a:lnTo>
                  <a:close/>
                </a:path>
              </a:pathLst>
            </a:custGeom>
            <a:solidFill>
              <a:srgbClr val="11C8D0"/>
            </a:solidFill>
            <a:ln>
              <a:noFill/>
            </a:ln>
          </p:spPr>
          <p:txBody>
            <a:bodyPr lIns="91425" tIns="91425" rIns="91425" bIns="91425" anchor="ctr" anchorCtr="0">
              <a:noAutofit/>
            </a:bodyPr>
            <a:lstStyle/>
            <a:p>
              <a:pPr lvl="0">
                <a:spcBef>
                  <a:spcPts val="0"/>
                </a:spcBef>
                <a:buNone/>
              </a:pPr>
              <a:endParaRPr/>
            </a:p>
          </p:txBody>
        </p:sp>
        <p:sp>
          <p:nvSpPr>
            <p:cNvPr id="444" name="Shape 444"/>
            <p:cNvSpPr/>
            <p:nvPr/>
          </p:nvSpPr>
          <p:spPr>
            <a:xfrm>
              <a:off x="570775" y="2207275"/>
              <a:ext cx="275550" cy="305800"/>
            </a:xfrm>
            <a:custGeom>
              <a:avLst/>
              <a:gdLst/>
              <a:ahLst/>
              <a:cxnLst/>
              <a:rect l="0" t="0" r="0" b="0"/>
              <a:pathLst>
                <a:path w="11022" h="12232" extrusionOk="0">
                  <a:moveTo>
                    <a:pt x="1748" y="1"/>
                  </a:moveTo>
                  <a:lnTo>
                    <a:pt x="0" y="2958"/>
                  </a:lnTo>
                  <a:lnTo>
                    <a:pt x="9409" y="12232"/>
                  </a:lnTo>
                  <a:lnTo>
                    <a:pt x="11022" y="9275"/>
                  </a:lnTo>
                  <a:lnTo>
                    <a:pt x="1748" y="1"/>
                  </a:lnTo>
                  <a:close/>
                </a:path>
              </a:pathLst>
            </a:custGeom>
            <a:solidFill>
              <a:srgbClr val="12C7D0"/>
            </a:solidFill>
            <a:ln>
              <a:noFill/>
            </a:ln>
          </p:spPr>
          <p:txBody>
            <a:bodyPr lIns="91425" tIns="91425" rIns="91425" bIns="91425" anchor="ctr" anchorCtr="0">
              <a:noAutofit/>
            </a:bodyPr>
            <a:lstStyle/>
            <a:p>
              <a:pPr lvl="0">
                <a:spcBef>
                  <a:spcPts val="0"/>
                </a:spcBef>
                <a:buNone/>
              </a:pPr>
              <a:endParaRPr/>
            </a:p>
          </p:txBody>
        </p:sp>
        <p:sp>
          <p:nvSpPr>
            <p:cNvPr id="445" name="Shape 445"/>
            <p:cNvSpPr/>
            <p:nvPr/>
          </p:nvSpPr>
          <p:spPr>
            <a:xfrm>
              <a:off x="2257575" y="3964650"/>
              <a:ext cx="433500" cy="319225"/>
            </a:xfrm>
            <a:custGeom>
              <a:avLst/>
              <a:gdLst/>
              <a:ahLst/>
              <a:cxnLst/>
              <a:rect l="0" t="0" r="0" b="0"/>
              <a:pathLst>
                <a:path w="17340" h="12769" extrusionOk="0">
                  <a:moveTo>
                    <a:pt x="1" y="0"/>
                  </a:moveTo>
                  <a:lnTo>
                    <a:pt x="12770" y="12769"/>
                  </a:lnTo>
                  <a:lnTo>
                    <a:pt x="17339" y="12769"/>
                  </a:lnTo>
                  <a:lnTo>
                    <a:pt x="4705" y="0"/>
                  </a:lnTo>
                  <a:close/>
                </a:path>
              </a:pathLst>
            </a:custGeom>
            <a:solidFill>
              <a:srgbClr val="12C7D0"/>
            </a:solidFill>
            <a:ln>
              <a:noFill/>
            </a:ln>
          </p:spPr>
          <p:txBody>
            <a:bodyPr lIns="91425" tIns="91425" rIns="91425" bIns="91425" anchor="ctr" anchorCtr="0">
              <a:noAutofit/>
            </a:bodyPr>
            <a:lstStyle/>
            <a:p>
              <a:pPr lvl="0">
                <a:spcBef>
                  <a:spcPts val="0"/>
                </a:spcBef>
                <a:buNone/>
              </a:pPr>
              <a:endParaRPr/>
            </a:p>
          </p:txBody>
        </p:sp>
        <p:sp>
          <p:nvSpPr>
            <p:cNvPr id="446" name="Shape 446"/>
            <p:cNvSpPr/>
            <p:nvPr/>
          </p:nvSpPr>
          <p:spPr>
            <a:xfrm>
              <a:off x="2355025" y="3964650"/>
              <a:ext cx="383100" cy="319225"/>
            </a:xfrm>
            <a:custGeom>
              <a:avLst/>
              <a:gdLst/>
              <a:ahLst/>
              <a:cxnLst/>
              <a:rect l="0" t="0" r="0" b="0"/>
              <a:pathLst>
                <a:path w="15324" h="12769" extrusionOk="0">
                  <a:moveTo>
                    <a:pt x="1" y="0"/>
                  </a:moveTo>
                  <a:lnTo>
                    <a:pt x="12769" y="12769"/>
                  </a:lnTo>
                  <a:lnTo>
                    <a:pt x="14248" y="12769"/>
                  </a:lnTo>
                  <a:lnTo>
                    <a:pt x="15323" y="10753"/>
                  </a:lnTo>
                  <a:lnTo>
                    <a:pt x="4570" y="0"/>
                  </a:lnTo>
                  <a:close/>
                </a:path>
              </a:pathLst>
            </a:custGeom>
            <a:solidFill>
              <a:srgbClr val="13C5D1"/>
            </a:solidFill>
            <a:ln>
              <a:noFill/>
            </a:ln>
          </p:spPr>
          <p:txBody>
            <a:bodyPr lIns="91425" tIns="91425" rIns="91425" bIns="91425" anchor="ctr" anchorCtr="0">
              <a:noAutofit/>
            </a:bodyPr>
            <a:lstStyle/>
            <a:p>
              <a:pPr lvl="0">
                <a:spcBef>
                  <a:spcPts val="0"/>
                </a:spcBef>
                <a:buNone/>
              </a:pPr>
              <a:endParaRPr/>
            </a:p>
          </p:txBody>
        </p:sp>
        <p:sp>
          <p:nvSpPr>
            <p:cNvPr id="447" name="Shape 447"/>
            <p:cNvSpPr/>
            <p:nvPr/>
          </p:nvSpPr>
          <p:spPr>
            <a:xfrm>
              <a:off x="607725" y="2146800"/>
              <a:ext cx="275575" cy="305800"/>
            </a:xfrm>
            <a:custGeom>
              <a:avLst/>
              <a:gdLst/>
              <a:ahLst/>
              <a:cxnLst/>
              <a:rect l="0" t="0" r="0" b="0"/>
              <a:pathLst>
                <a:path w="11023" h="12232" extrusionOk="0">
                  <a:moveTo>
                    <a:pt x="1614" y="1"/>
                  </a:moveTo>
                  <a:lnTo>
                    <a:pt x="1" y="2823"/>
                  </a:lnTo>
                  <a:lnTo>
                    <a:pt x="9275" y="12232"/>
                  </a:lnTo>
                  <a:lnTo>
                    <a:pt x="11022" y="9275"/>
                  </a:lnTo>
                  <a:lnTo>
                    <a:pt x="1614" y="1"/>
                  </a:lnTo>
                  <a:close/>
                </a:path>
              </a:pathLst>
            </a:custGeom>
            <a:solidFill>
              <a:srgbClr val="13C5D1"/>
            </a:solidFill>
            <a:ln>
              <a:noFill/>
            </a:ln>
          </p:spPr>
          <p:txBody>
            <a:bodyPr lIns="91425" tIns="91425" rIns="91425" bIns="91425" anchor="ctr" anchorCtr="0">
              <a:noAutofit/>
            </a:bodyPr>
            <a:lstStyle/>
            <a:p>
              <a:pPr lvl="0">
                <a:spcBef>
                  <a:spcPts val="0"/>
                </a:spcBef>
                <a:buNone/>
              </a:pPr>
              <a:endParaRPr/>
            </a:p>
          </p:txBody>
        </p:sp>
        <p:sp>
          <p:nvSpPr>
            <p:cNvPr id="448" name="Shape 448"/>
            <p:cNvSpPr/>
            <p:nvPr/>
          </p:nvSpPr>
          <p:spPr>
            <a:xfrm>
              <a:off x="2452475" y="3941125"/>
              <a:ext cx="322600" cy="305800"/>
            </a:xfrm>
            <a:custGeom>
              <a:avLst/>
              <a:gdLst/>
              <a:ahLst/>
              <a:cxnLst/>
              <a:rect l="0" t="0" r="0" b="0"/>
              <a:pathLst>
                <a:path w="12904" h="12232" extrusionOk="0">
                  <a:moveTo>
                    <a:pt x="3495" y="1"/>
                  </a:moveTo>
                  <a:lnTo>
                    <a:pt x="2957" y="941"/>
                  </a:lnTo>
                  <a:lnTo>
                    <a:pt x="0" y="941"/>
                  </a:lnTo>
                  <a:lnTo>
                    <a:pt x="11156" y="12232"/>
                  </a:lnTo>
                  <a:lnTo>
                    <a:pt x="12904" y="9275"/>
                  </a:lnTo>
                  <a:lnTo>
                    <a:pt x="3495" y="1"/>
                  </a:lnTo>
                  <a:close/>
                </a:path>
              </a:pathLst>
            </a:custGeom>
            <a:solidFill>
              <a:srgbClr val="14C3D2"/>
            </a:solidFill>
            <a:ln>
              <a:noFill/>
            </a:ln>
          </p:spPr>
          <p:txBody>
            <a:bodyPr lIns="91425" tIns="91425" rIns="91425" bIns="91425" anchor="ctr" anchorCtr="0">
              <a:noAutofit/>
            </a:bodyPr>
            <a:lstStyle/>
            <a:p>
              <a:pPr lvl="0">
                <a:spcBef>
                  <a:spcPts val="0"/>
                </a:spcBef>
                <a:buNone/>
              </a:pPr>
              <a:endParaRPr/>
            </a:p>
          </p:txBody>
        </p:sp>
        <p:sp>
          <p:nvSpPr>
            <p:cNvPr id="449" name="Shape 449"/>
            <p:cNvSpPr/>
            <p:nvPr/>
          </p:nvSpPr>
          <p:spPr>
            <a:xfrm>
              <a:off x="641325" y="2082950"/>
              <a:ext cx="275575" cy="305800"/>
            </a:xfrm>
            <a:custGeom>
              <a:avLst/>
              <a:gdLst/>
              <a:ahLst/>
              <a:cxnLst/>
              <a:rect l="0" t="0" r="0" b="0"/>
              <a:pathLst>
                <a:path w="11023" h="12232" extrusionOk="0">
                  <a:moveTo>
                    <a:pt x="1748" y="1"/>
                  </a:moveTo>
                  <a:lnTo>
                    <a:pt x="1" y="2958"/>
                  </a:lnTo>
                  <a:lnTo>
                    <a:pt x="9409" y="12232"/>
                  </a:lnTo>
                  <a:lnTo>
                    <a:pt x="11022" y="9409"/>
                  </a:lnTo>
                  <a:lnTo>
                    <a:pt x="1748" y="1"/>
                  </a:lnTo>
                  <a:close/>
                </a:path>
              </a:pathLst>
            </a:custGeom>
            <a:solidFill>
              <a:srgbClr val="14C3D2"/>
            </a:solidFill>
            <a:ln>
              <a:noFill/>
            </a:ln>
          </p:spPr>
          <p:txBody>
            <a:bodyPr lIns="91425" tIns="91425" rIns="91425" bIns="91425" anchor="ctr" anchorCtr="0">
              <a:noAutofit/>
            </a:bodyPr>
            <a:lstStyle/>
            <a:p>
              <a:pPr lvl="0">
                <a:spcBef>
                  <a:spcPts val="0"/>
                </a:spcBef>
                <a:buNone/>
              </a:pPr>
              <a:endParaRPr/>
            </a:p>
          </p:txBody>
        </p:sp>
        <p:sp>
          <p:nvSpPr>
            <p:cNvPr id="450" name="Shape 450"/>
            <p:cNvSpPr/>
            <p:nvPr/>
          </p:nvSpPr>
          <p:spPr>
            <a:xfrm>
              <a:off x="678300" y="2022475"/>
              <a:ext cx="275550" cy="305800"/>
            </a:xfrm>
            <a:custGeom>
              <a:avLst/>
              <a:gdLst/>
              <a:ahLst/>
              <a:cxnLst/>
              <a:rect l="0" t="0" r="0" b="0"/>
              <a:pathLst>
                <a:path w="11022" h="12232" extrusionOk="0">
                  <a:moveTo>
                    <a:pt x="1748" y="1"/>
                  </a:moveTo>
                  <a:lnTo>
                    <a:pt x="0" y="2957"/>
                  </a:lnTo>
                  <a:lnTo>
                    <a:pt x="9274" y="12232"/>
                  </a:lnTo>
                  <a:lnTo>
                    <a:pt x="11022" y="9275"/>
                  </a:lnTo>
                  <a:lnTo>
                    <a:pt x="1748" y="1"/>
                  </a:lnTo>
                  <a:close/>
                </a:path>
              </a:pathLst>
            </a:custGeom>
            <a:solidFill>
              <a:srgbClr val="15C1D2"/>
            </a:solidFill>
            <a:ln>
              <a:noFill/>
            </a:ln>
          </p:spPr>
          <p:txBody>
            <a:bodyPr lIns="91425" tIns="91425" rIns="91425" bIns="91425" anchor="ctr" anchorCtr="0">
              <a:noAutofit/>
            </a:bodyPr>
            <a:lstStyle/>
            <a:p>
              <a:pPr lvl="0">
                <a:spcBef>
                  <a:spcPts val="0"/>
                </a:spcBef>
                <a:buNone/>
              </a:pPr>
              <a:endParaRPr/>
            </a:p>
          </p:txBody>
        </p:sp>
        <p:sp>
          <p:nvSpPr>
            <p:cNvPr id="451" name="Shape 451"/>
            <p:cNvSpPr/>
            <p:nvPr/>
          </p:nvSpPr>
          <p:spPr>
            <a:xfrm>
              <a:off x="2533125" y="3877275"/>
              <a:ext cx="275550" cy="309175"/>
            </a:xfrm>
            <a:custGeom>
              <a:avLst/>
              <a:gdLst/>
              <a:ahLst/>
              <a:cxnLst/>
              <a:rect l="0" t="0" r="0" b="0"/>
              <a:pathLst>
                <a:path w="11022" h="12367" extrusionOk="0">
                  <a:moveTo>
                    <a:pt x="1748" y="1"/>
                  </a:moveTo>
                  <a:lnTo>
                    <a:pt x="0" y="2958"/>
                  </a:lnTo>
                  <a:lnTo>
                    <a:pt x="9409" y="12366"/>
                  </a:lnTo>
                  <a:lnTo>
                    <a:pt x="11022" y="9409"/>
                  </a:lnTo>
                  <a:lnTo>
                    <a:pt x="1748" y="1"/>
                  </a:lnTo>
                  <a:close/>
                </a:path>
              </a:pathLst>
            </a:custGeom>
            <a:solidFill>
              <a:srgbClr val="15C1D2"/>
            </a:solidFill>
            <a:ln>
              <a:noFill/>
            </a:ln>
          </p:spPr>
          <p:txBody>
            <a:bodyPr lIns="91425" tIns="91425" rIns="91425" bIns="91425" anchor="ctr" anchorCtr="0">
              <a:noAutofit/>
            </a:bodyPr>
            <a:lstStyle/>
            <a:p>
              <a:pPr lvl="0">
                <a:spcBef>
                  <a:spcPts val="0"/>
                </a:spcBef>
                <a:buNone/>
              </a:pPr>
              <a:endParaRPr/>
            </a:p>
          </p:txBody>
        </p:sp>
        <p:sp>
          <p:nvSpPr>
            <p:cNvPr id="452" name="Shape 452"/>
            <p:cNvSpPr/>
            <p:nvPr/>
          </p:nvSpPr>
          <p:spPr>
            <a:xfrm>
              <a:off x="2570075" y="3816800"/>
              <a:ext cx="275575" cy="305800"/>
            </a:xfrm>
            <a:custGeom>
              <a:avLst/>
              <a:gdLst/>
              <a:ahLst/>
              <a:cxnLst/>
              <a:rect l="0" t="0" r="0" b="0"/>
              <a:pathLst>
                <a:path w="11023" h="12232" extrusionOk="0">
                  <a:moveTo>
                    <a:pt x="1614" y="1"/>
                  </a:moveTo>
                  <a:lnTo>
                    <a:pt x="1" y="2957"/>
                  </a:lnTo>
                  <a:lnTo>
                    <a:pt x="9275" y="12232"/>
                  </a:lnTo>
                  <a:lnTo>
                    <a:pt x="11022" y="9275"/>
                  </a:lnTo>
                  <a:lnTo>
                    <a:pt x="1614" y="1"/>
                  </a:lnTo>
                  <a:close/>
                </a:path>
              </a:pathLst>
            </a:custGeom>
            <a:solidFill>
              <a:srgbClr val="16C0D3"/>
            </a:solidFill>
            <a:ln>
              <a:noFill/>
            </a:ln>
          </p:spPr>
          <p:txBody>
            <a:bodyPr lIns="91425" tIns="91425" rIns="91425" bIns="91425" anchor="ctr" anchorCtr="0">
              <a:noAutofit/>
            </a:bodyPr>
            <a:lstStyle/>
            <a:p>
              <a:pPr lvl="0">
                <a:spcBef>
                  <a:spcPts val="0"/>
                </a:spcBef>
                <a:buNone/>
              </a:pPr>
              <a:endParaRPr/>
            </a:p>
          </p:txBody>
        </p:sp>
        <p:sp>
          <p:nvSpPr>
            <p:cNvPr id="453" name="Shape 453"/>
            <p:cNvSpPr/>
            <p:nvPr/>
          </p:nvSpPr>
          <p:spPr>
            <a:xfrm>
              <a:off x="711900" y="1962000"/>
              <a:ext cx="275550" cy="305800"/>
            </a:xfrm>
            <a:custGeom>
              <a:avLst/>
              <a:gdLst/>
              <a:ahLst/>
              <a:cxnLst/>
              <a:rect l="0" t="0" r="0" b="0"/>
              <a:pathLst>
                <a:path w="11022" h="12232" extrusionOk="0">
                  <a:moveTo>
                    <a:pt x="1748" y="0"/>
                  </a:moveTo>
                  <a:lnTo>
                    <a:pt x="0" y="2957"/>
                  </a:lnTo>
                  <a:lnTo>
                    <a:pt x="9409" y="12231"/>
                  </a:lnTo>
                  <a:lnTo>
                    <a:pt x="11022" y="9274"/>
                  </a:lnTo>
                  <a:lnTo>
                    <a:pt x="1748" y="0"/>
                  </a:lnTo>
                  <a:close/>
                </a:path>
              </a:pathLst>
            </a:custGeom>
            <a:solidFill>
              <a:srgbClr val="16C0D3"/>
            </a:solidFill>
            <a:ln>
              <a:noFill/>
            </a:ln>
          </p:spPr>
          <p:txBody>
            <a:bodyPr lIns="91425" tIns="91425" rIns="91425" bIns="91425" anchor="ctr" anchorCtr="0">
              <a:noAutofit/>
            </a:bodyPr>
            <a:lstStyle/>
            <a:p>
              <a:pPr lvl="0">
                <a:spcBef>
                  <a:spcPts val="0"/>
                </a:spcBef>
                <a:buNone/>
              </a:pPr>
              <a:endParaRPr/>
            </a:p>
          </p:txBody>
        </p:sp>
        <p:sp>
          <p:nvSpPr>
            <p:cNvPr id="454" name="Shape 454"/>
            <p:cNvSpPr/>
            <p:nvPr/>
          </p:nvSpPr>
          <p:spPr>
            <a:xfrm>
              <a:off x="2603675" y="3756325"/>
              <a:ext cx="275575" cy="305800"/>
            </a:xfrm>
            <a:custGeom>
              <a:avLst/>
              <a:gdLst/>
              <a:ahLst/>
              <a:cxnLst/>
              <a:rect l="0" t="0" r="0" b="0"/>
              <a:pathLst>
                <a:path w="11023" h="12232" extrusionOk="0">
                  <a:moveTo>
                    <a:pt x="1748" y="0"/>
                  </a:moveTo>
                  <a:lnTo>
                    <a:pt x="1" y="2957"/>
                  </a:lnTo>
                  <a:lnTo>
                    <a:pt x="9409" y="12231"/>
                  </a:lnTo>
                  <a:lnTo>
                    <a:pt x="11022" y="9274"/>
                  </a:lnTo>
                  <a:lnTo>
                    <a:pt x="1748" y="0"/>
                  </a:lnTo>
                  <a:close/>
                </a:path>
              </a:pathLst>
            </a:custGeom>
            <a:solidFill>
              <a:srgbClr val="17BED3"/>
            </a:solidFill>
            <a:ln>
              <a:noFill/>
            </a:ln>
          </p:spPr>
          <p:txBody>
            <a:bodyPr lIns="91425" tIns="91425" rIns="91425" bIns="91425" anchor="ctr" anchorCtr="0">
              <a:noAutofit/>
            </a:bodyPr>
            <a:lstStyle/>
            <a:p>
              <a:pPr lvl="0">
                <a:spcBef>
                  <a:spcPts val="0"/>
                </a:spcBef>
                <a:buNone/>
              </a:pPr>
              <a:endParaRPr/>
            </a:p>
          </p:txBody>
        </p:sp>
        <p:sp>
          <p:nvSpPr>
            <p:cNvPr id="455" name="Shape 455"/>
            <p:cNvSpPr/>
            <p:nvPr/>
          </p:nvSpPr>
          <p:spPr>
            <a:xfrm>
              <a:off x="748850" y="1898150"/>
              <a:ext cx="275575" cy="309150"/>
            </a:xfrm>
            <a:custGeom>
              <a:avLst/>
              <a:gdLst/>
              <a:ahLst/>
              <a:cxnLst/>
              <a:rect l="0" t="0" r="0" b="0"/>
              <a:pathLst>
                <a:path w="11023" h="12366" extrusionOk="0">
                  <a:moveTo>
                    <a:pt x="1748" y="0"/>
                  </a:moveTo>
                  <a:lnTo>
                    <a:pt x="1" y="2957"/>
                  </a:lnTo>
                  <a:lnTo>
                    <a:pt x="9275" y="12366"/>
                  </a:lnTo>
                  <a:lnTo>
                    <a:pt x="11022" y="9409"/>
                  </a:lnTo>
                  <a:lnTo>
                    <a:pt x="1748" y="0"/>
                  </a:lnTo>
                  <a:close/>
                </a:path>
              </a:pathLst>
            </a:custGeom>
            <a:solidFill>
              <a:srgbClr val="17BED3"/>
            </a:solidFill>
            <a:ln>
              <a:noFill/>
            </a:ln>
          </p:spPr>
          <p:txBody>
            <a:bodyPr lIns="91425" tIns="91425" rIns="91425" bIns="91425" anchor="ctr" anchorCtr="0">
              <a:noAutofit/>
            </a:bodyPr>
            <a:lstStyle/>
            <a:p>
              <a:pPr lvl="0">
                <a:spcBef>
                  <a:spcPts val="0"/>
                </a:spcBef>
                <a:buNone/>
              </a:pPr>
              <a:endParaRPr/>
            </a:p>
          </p:txBody>
        </p:sp>
        <p:sp>
          <p:nvSpPr>
            <p:cNvPr id="456" name="Shape 456"/>
            <p:cNvSpPr/>
            <p:nvPr/>
          </p:nvSpPr>
          <p:spPr>
            <a:xfrm>
              <a:off x="2640650" y="3692475"/>
              <a:ext cx="275550" cy="309150"/>
            </a:xfrm>
            <a:custGeom>
              <a:avLst/>
              <a:gdLst/>
              <a:ahLst/>
              <a:cxnLst/>
              <a:rect l="0" t="0" r="0" b="0"/>
              <a:pathLst>
                <a:path w="11022" h="12366" extrusionOk="0">
                  <a:moveTo>
                    <a:pt x="1748" y="0"/>
                  </a:moveTo>
                  <a:lnTo>
                    <a:pt x="0" y="2957"/>
                  </a:lnTo>
                  <a:lnTo>
                    <a:pt x="9274" y="12366"/>
                  </a:lnTo>
                  <a:lnTo>
                    <a:pt x="11022" y="9409"/>
                  </a:lnTo>
                  <a:lnTo>
                    <a:pt x="1748" y="0"/>
                  </a:lnTo>
                  <a:close/>
                </a:path>
              </a:pathLst>
            </a:custGeom>
            <a:solidFill>
              <a:srgbClr val="18BCD4"/>
            </a:solidFill>
            <a:ln>
              <a:noFill/>
            </a:ln>
          </p:spPr>
          <p:txBody>
            <a:bodyPr lIns="91425" tIns="91425" rIns="91425" bIns="91425" anchor="ctr" anchorCtr="0">
              <a:noAutofit/>
            </a:bodyPr>
            <a:lstStyle/>
            <a:p>
              <a:pPr lvl="0">
                <a:spcBef>
                  <a:spcPts val="0"/>
                </a:spcBef>
                <a:buNone/>
              </a:pPr>
              <a:endParaRPr/>
            </a:p>
          </p:txBody>
        </p:sp>
        <p:sp>
          <p:nvSpPr>
            <p:cNvPr id="457" name="Shape 457"/>
            <p:cNvSpPr/>
            <p:nvPr/>
          </p:nvSpPr>
          <p:spPr>
            <a:xfrm>
              <a:off x="785825" y="1837675"/>
              <a:ext cx="275550" cy="305800"/>
            </a:xfrm>
            <a:custGeom>
              <a:avLst/>
              <a:gdLst/>
              <a:ahLst/>
              <a:cxnLst/>
              <a:rect l="0" t="0" r="0" b="0"/>
              <a:pathLst>
                <a:path w="11022" h="12232" extrusionOk="0">
                  <a:moveTo>
                    <a:pt x="1613" y="0"/>
                  </a:moveTo>
                  <a:lnTo>
                    <a:pt x="0" y="2957"/>
                  </a:lnTo>
                  <a:lnTo>
                    <a:pt x="9275" y="12231"/>
                  </a:lnTo>
                  <a:lnTo>
                    <a:pt x="11022" y="9274"/>
                  </a:lnTo>
                  <a:lnTo>
                    <a:pt x="1613" y="0"/>
                  </a:lnTo>
                  <a:close/>
                </a:path>
              </a:pathLst>
            </a:custGeom>
            <a:solidFill>
              <a:srgbClr val="18BCD4"/>
            </a:solidFill>
            <a:ln>
              <a:noFill/>
            </a:ln>
          </p:spPr>
          <p:txBody>
            <a:bodyPr lIns="91425" tIns="91425" rIns="91425" bIns="91425" anchor="ctr" anchorCtr="0">
              <a:noAutofit/>
            </a:bodyPr>
            <a:lstStyle/>
            <a:p>
              <a:pPr lvl="0">
                <a:spcBef>
                  <a:spcPts val="0"/>
                </a:spcBef>
                <a:buNone/>
              </a:pPr>
              <a:endParaRPr/>
            </a:p>
          </p:txBody>
        </p:sp>
        <p:sp>
          <p:nvSpPr>
            <p:cNvPr id="458" name="Shape 458"/>
            <p:cNvSpPr/>
            <p:nvPr/>
          </p:nvSpPr>
          <p:spPr>
            <a:xfrm>
              <a:off x="2677600" y="3632000"/>
              <a:ext cx="275575" cy="305800"/>
            </a:xfrm>
            <a:custGeom>
              <a:avLst/>
              <a:gdLst/>
              <a:ahLst/>
              <a:cxnLst/>
              <a:rect l="0" t="0" r="0" b="0"/>
              <a:pathLst>
                <a:path w="11023" h="12232" extrusionOk="0">
                  <a:moveTo>
                    <a:pt x="1614" y="0"/>
                  </a:moveTo>
                  <a:lnTo>
                    <a:pt x="1" y="2957"/>
                  </a:lnTo>
                  <a:lnTo>
                    <a:pt x="9275" y="12231"/>
                  </a:lnTo>
                  <a:lnTo>
                    <a:pt x="11022" y="9274"/>
                  </a:lnTo>
                  <a:lnTo>
                    <a:pt x="1614" y="0"/>
                  </a:lnTo>
                  <a:close/>
                </a:path>
              </a:pathLst>
            </a:custGeom>
            <a:solidFill>
              <a:srgbClr val="19BBD5"/>
            </a:solidFill>
            <a:ln>
              <a:noFill/>
            </a:ln>
          </p:spPr>
          <p:txBody>
            <a:bodyPr lIns="91425" tIns="91425" rIns="91425" bIns="91425" anchor="ctr" anchorCtr="0">
              <a:noAutofit/>
            </a:bodyPr>
            <a:lstStyle/>
            <a:p>
              <a:pPr lvl="0">
                <a:spcBef>
                  <a:spcPts val="0"/>
                </a:spcBef>
                <a:buNone/>
              </a:pPr>
              <a:endParaRPr/>
            </a:p>
          </p:txBody>
        </p:sp>
        <p:sp>
          <p:nvSpPr>
            <p:cNvPr id="459" name="Shape 459"/>
            <p:cNvSpPr/>
            <p:nvPr/>
          </p:nvSpPr>
          <p:spPr>
            <a:xfrm>
              <a:off x="819425" y="1777175"/>
              <a:ext cx="275550" cy="305800"/>
            </a:xfrm>
            <a:custGeom>
              <a:avLst/>
              <a:gdLst/>
              <a:ahLst/>
              <a:cxnLst/>
              <a:rect l="0" t="0" r="0" b="0"/>
              <a:pathLst>
                <a:path w="11022" h="12232" extrusionOk="0">
                  <a:moveTo>
                    <a:pt x="1748" y="1"/>
                  </a:moveTo>
                  <a:lnTo>
                    <a:pt x="0" y="2958"/>
                  </a:lnTo>
                  <a:lnTo>
                    <a:pt x="9275" y="12232"/>
                  </a:lnTo>
                  <a:lnTo>
                    <a:pt x="11022" y="9275"/>
                  </a:lnTo>
                  <a:lnTo>
                    <a:pt x="1748" y="1"/>
                  </a:lnTo>
                  <a:close/>
                </a:path>
              </a:pathLst>
            </a:custGeom>
            <a:solidFill>
              <a:srgbClr val="19BBD5"/>
            </a:solidFill>
            <a:ln>
              <a:noFill/>
            </a:ln>
          </p:spPr>
          <p:txBody>
            <a:bodyPr lIns="91425" tIns="91425" rIns="91425" bIns="91425" anchor="ctr" anchorCtr="0">
              <a:noAutofit/>
            </a:bodyPr>
            <a:lstStyle/>
            <a:p>
              <a:pPr lvl="0">
                <a:spcBef>
                  <a:spcPts val="0"/>
                </a:spcBef>
                <a:buNone/>
              </a:pPr>
              <a:endParaRPr/>
            </a:p>
          </p:txBody>
        </p:sp>
        <p:sp>
          <p:nvSpPr>
            <p:cNvPr id="460" name="Shape 460"/>
            <p:cNvSpPr/>
            <p:nvPr/>
          </p:nvSpPr>
          <p:spPr>
            <a:xfrm>
              <a:off x="2711200" y="3571500"/>
              <a:ext cx="275575" cy="305800"/>
            </a:xfrm>
            <a:custGeom>
              <a:avLst/>
              <a:gdLst/>
              <a:ahLst/>
              <a:cxnLst/>
              <a:rect l="0" t="0" r="0" b="0"/>
              <a:pathLst>
                <a:path w="11023" h="12232" extrusionOk="0">
                  <a:moveTo>
                    <a:pt x="1748" y="1"/>
                  </a:moveTo>
                  <a:lnTo>
                    <a:pt x="1" y="2958"/>
                  </a:lnTo>
                  <a:lnTo>
                    <a:pt x="9275" y="12232"/>
                  </a:lnTo>
                  <a:lnTo>
                    <a:pt x="11022" y="9275"/>
                  </a:lnTo>
                  <a:lnTo>
                    <a:pt x="1748" y="1"/>
                  </a:lnTo>
                  <a:close/>
                </a:path>
              </a:pathLst>
            </a:custGeom>
            <a:solidFill>
              <a:srgbClr val="1BB9D5"/>
            </a:solidFill>
            <a:ln>
              <a:noFill/>
            </a:ln>
          </p:spPr>
          <p:txBody>
            <a:bodyPr lIns="91425" tIns="91425" rIns="91425" bIns="91425" anchor="ctr" anchorCtr="0">
              <a:noAutofit/>
            </a:bodyPr>
            <a:lstStyle/>
            <a:p>
              <a:pPr lvl="0">
                <a:spcBef>
                  <a:spcPts val="0"/>
                </a:spcBef>
                <a:buNone/>
              </a:pPr>
              <a:endParaRPr/>
            </a:p>
          </p:txBody>
        </p:sp>
        <p:sp>
          <p:nvSpPr>
            <p:cNvPr id="461" name="Shape 461"/>
            <p:cNvSpPr/>
            <p:nvPr/>
          </p:nvSpPr>
          <p:spPr>
            <a:xfrm>
              <a:off x="856375" y="1713350"/>
              <a:ext cx="275575" cy="309150"/>
            </a:xfrm>
            <a:custGeom>
              <a:avLst/>
              <a:gdLst/>
              <a:ahLst/>
              <a:cxnLst/>
              <a:rect l="0" t="0" r="0" b="0"/>
              <a:pathLst>
                <a:path w="11023" h="12366" extrusionOk="0">
                  <a:moveTo>
                    <a:pt x="1614" y="0"/>
                  </a:moveTo>
                  <a:lnTo>
                    <a:pt x="1" y="2957"/>
                  </a:lnTo>
                  <a:lnTo>
                    <a:pt x="9275" y="12366"/>
                  </a:lnTo>
                  <a:lnTo>
                    <a:pt x="11022" y="9409"/>
                  </a:lnTo>
                  <a:lnTo>
                    <a:pt x="1614" y="0"/>
                  </a:lnTo>
                  <a:close/>
                </a:path>
              </a:pathLst>
            </a:custGeom>
            <a:solidFill>
              <a:srgbClr val="1BB9D5"/>
            </a:solidFill>
            <a:ln>
              <a:noFill/>
            </a:ln>
          </p:spPr>
          <p:txBody>
            <a:bodyPr lIns="91425" tIns="91425" rIns="91425" bIns="91425" anchor="ctr" anchorCtr="0">
              <a:noAutofit/>
            </a:bodyPr>
            <a:lstStyle/>
            <a:p>
              <a:pPr lvl="0">
                <a:spcBef>
                  <a:spcPts val="0"/>
                </a:spcBef>
                <a:buNone/>
              </a:pPr>
              <a:endParaRPr/>
            </a:p>
          </p:txBody>
        </p:sp>
        <p:sp>
          <p:nvSpPr>
            <p:cNvPr id="462" name="Shape 462"/>
            <p:cNvSpPr/>
            <p:nvPr/>
          </p:nvSpPr>
          <p:spPr>
            <a:xfrm>
              <a:off x="890000" y="1652850"/>
              <a:ext cx="275550" cy="305800"/>
            </a:xfrm>
            <a:custGeom>
              <a:avLst/>
              <a:gdLst/>
              <a:ahLst/>
              <a:cxnLst/>
              <a:rect l="0" t="0" r="0" b="0"/>
              <a:pathLst>
                <a:path w="11022" h="12232" extrusionOk="0">
                  <a:moveTo>
                    <a:pt x="1747" y="1"/>
                  </a:moveTo>
                  <a:lnTo>
                    <a:pt x="0" y="2958"/>
                  </a:lnTo>
                  <a:lnTo>
                    <a:pt x="9409" y="12232"/>
                  </a:lnTo>
                  <a:lnTo>
                    <a:pt x="11021" y="9275"/>
                  </a:lnTo>
                  <a:lnTo>
                    <a:pt x="1747" y="1"/>
                  </a:lnTo>
                  <a:close/>
                </a:path>
              </a:pathLst>
            </a:custGeom>
            <a:solidFill>
              <a:srgbClr val="1CB7D6"/>
            </a:solidFill>
            <a:ln>
              <a:noFill/>
            </a:ln>
          </p:spPr>
          <p:txBody>
            <a:bodyPr lIns="91425" tIns="91425" rIns="91425" bIns="91425" anchor="ctr" anchorCtr="0">
              <a:noAutofit/>
            </a:bodyPr>
            <a:lstStyle/>
            <a:p>
              <a:pPr lvl="0">
                <a:spcBef>
                  <a:spcPts val="0"/>
                </a:spcBef>
                <a:buNone/>
              </a:pPr>
              <a:endParaRPr/>
            </a:p>
          </p:txBody>
        </p:sp>
        <p:sp>
          <p:nvSpPr>
            <p:cNvPr id="463" name="Shape 463"/>
            <p:cNvSpPr/>
            <p:nvPr/>
          </p:nvSpPr>
          <p:spPr>
            <a:xfrm>
              <a:off x="2748175" y="3511025"/>
              <a:ext cx="275550" cy="305800"/>
            </a:xfrm>
            <a:custGeom>
              <a:avLst/>
              <a:gdLst/>
              <a:ahLst/>
              <a:cxnLst/>
              <a:rect l="0" t="0" r="0" b="0"/>
              <a:pathLst>
                <a:path w="11022" h="12232" extrusionOk="0">
                  <a:moveTo>
                    <a:pt x="1613" y="1"/>
                  </a:moveTo>
                  <a:lnTo>
                    <a:pt x="0" y="2823"/>
                  </a:lnTo>
                  <a:lnTo>
                    <a:pt x="9274" y="12232"/>
                  </a:lnTo>
                  <a:lnTo>
                    <a:pt x="11022" y="9275"/>
                  </a:lnTo>
                  <a:lnTo>
                    <a:pt x="1613" y="1"/>
                  </a:lnTo>
                  <a:close/>
                </a:path>
              </a:pathLst>
            </a:custGeom>
            <a:solidFill>
              <a:srgbClr val="1CB7D6"/>
            </a:solidFill>
            <a:ln>
              <a:noFill/>
            </a:ln>
          </p:spPr>
          <p:txBody>
            <a:bodyPr lIns="91425" tIns="91425" rIns="91425" bIns="91425" anchor="ctr" anchorCtr="0">
              <a:noAutofit/>
            </a:bodyPr>
            <a:lstStyle/>
            <a:p>
              <a:pPr lvl="0">
                <a:spcBef>
                  <a:spcPts val="0"/>
                </a:spcBef>
                <a:buNone/>
              </a:pPr>
              <a:endParaRPr/>
            </a:p>
          </p:txBody>
        </p:sp>
        <p:sp>
          <p:nvSpPr>
            <p:cNvPr id="464" name="Shape 464"/>
            <p:cNvSpPr/>
            <p:nvPr/>
          </p:nvSpPr>
          <p:spPr>
            <a:xfrm>
              <a:off x="2781775" y="3447175"/>
              <a:ext cx="275550" cy="305800"/>
            </a:xfrm>
            <a:custGeom>
              <a:avLst/>
              <a:gdLst/>
              <a:ahLst/>
              <a:cxnLst/>
              <a:rect l="0" t="0" r="0" b="0"/>
              <a:pathLst>
                <a:path w="11022" h="12232" extrusionOk="0">
                  <a:moveTo>
                    <a:pt x="1748" y="1"/>
                  </a:moveTo>
                  <a:lnTo>
                    <a:pt x="0" y="2958"/>
                  </a:lnTo>
                  <a:lnTo>
                    <a:pt x="9409" y="12232"/>
                  </a:lnTo>
                  <a:lnTo>
                    <a:pt x="11022" y="9409"/>
                  </a:lnTo>
                  <a:lnTo>
                    <a:pt x="1748" y="1"/>
                  </a:lnTo>
                  <a:close/>
                </a:path>
              </a:pathLst>
            </a:custGeom>
            <a:solidFill>
              <a:srgbClr val="1DB5D6"/>
            </a:solidFill>
            <a:ln>
              <a:noFill/>
            </a:ln>
          </p:spPr>
          <p:txBody>
            <a:bodyPr lIns="91425" tIns="91425" rIns="91425" bIns="91425" anchor="ctr" anchorCtr="0">
              <a:noAutofit/>
            </a:bodyPr>
            <a:lstStyle/>
            <a:p>
              <a:pPr lvl="0">
                <a:spcBef>
                  <a:spcPts val="0"/>
                </a:spcBef>
                <a:buNone/>
              </a:pPr>
              <a:endParaRPr/>
            </a:p>
          </p:txBody>
        </p:sp>
        <p:sp>
          <p:nvSpPr>
            <p:cNvPr id="465" name="Shape 465"/>
            <p:cNvSpPr/>
            <p:nvPr/>
          </p:nvSpPr>
          <p:spPr>
            <a:xfrm>
              <a:off x="926950" y="1592375"/>
              <a:ext cx="275550" cy="305800"/>
            </a:xfrm>
            <a:custGeom>
              <a:avLst/>
              <a:gdLst/>
              <a:ahLst/>
              <a:cxnLst/>
              <a:rect l="0" t="0" r="0" b="0"/>
              <a:pathLst>
                <a:path w="11022" h="12232" extrusionOk="0">
                  <a:moveTo>
                    <a:pt x="1613" y="1"/>
                  </a:moveTo>
                  <a:lnTo>
                    <a:pt x="1" y="2957"/>
                  </a:lnTo>
                  <a:lnTo>
                    <a:pt x="9275" y="12231"/>
                  </a:lnTo>
                  <a:lnTo>
                    <a:pt x="11022" y="9275"/>
                  </a:lnTo>
                  <a:lnTo>
                    <a:pt x="1613" y="1"/>
                  </a:lnTo>
                  <a:close/>
                </a:path>
              </a:pathLst>
            </a:custGeom>
            <a:solidFill>
              <a:srgbClr val="1DB5D6"/>
            </a:solidFill>
            <a:ln>
              <a:noFill/>
            </a:ln>
          </p:spPr>
          <p:txBody>
            <a:bodyPr lIns="91425" tIns="91425" rIns="91425" bIns="91425" anchor="ctr" anchorCtr="0">
              <a:noAutofit/>
            </a:bodyPr>
            <a:lstStyle/>
            <a:p>
              <a:pPr lvl="0">
                <a:spcBef>
                  <a:spcPts val="0"/>
                </a:spcBef>
                <a:buNone/>
              </a:pPr>
              <a:endParaRPr/>
            </a:p>
          </p:txBody>
        </p:sp>
        <p:sp>
          <p:nvSpPr>
            <p:cNvPr id="466" name="Shape 466"/>
            <p:cNvSpPr/>
            <p:nvPr/>
          </p:nvSpPr>
          <p:spPr>
            <a:xfrm>
              <a:off x="960550" y="1531900"/>
              <a:ext cx="275550" cy="305800"/>
            </a:xfrm>
            <a:custGeom>
              <a:avLst/>
              <a:gdLst/>
              <a:ahLst/>
              <a:cxnLst/>
              <a:rect l="0" t="0" r="0" b="0"/>
              <a:pathLst>
                <a:path w="11022" h="12232" extrusionOk="0">
                  <a:moveTo>
                    <a:pt x="1748" y="0"/>
                  </a:moveTo>
                  <a:lnTo>
                    <a:pt x="1" y="2823"/>
                  </a:lnTo>
                  <a:lnTo>
                    <a:pt x="9409" y="12231"/>
                  </a:lnTo>
                  <a:lnTo>
                    <a:pt x="11022" y="9274"/>
                  </a:lnTo>
                  <a:lnTo>
                    <a:pt x="1748" y="0"/>
                  </a:lnTo>
                  <a:close/>
                </a:path>
              </a:pathLst>
            </a:custGeom>
            <a:solidFill>
              <a:srgbClr val="1EB4D7"/>
            </a:solidFill>
            <a:ln>
              <a:noFill/>
            </a:ln>
          </p:spPr>
          <p:txBody>
            <a:bodyPr lIns="91425" tIns="91425" rIns="91425" bIns="91425" anchor="ctr" anchorCtr="0">
              <a:noAutofit/>
            </a:bodyPr>
            <a:lstStyle/>
            <a:p>
              <a:pPr lvl="0">
                <a:spcBef>
                  <a:spcPts val="0"/>
                </a:spcBef>
                <a:buNone/>
              </a:pPr>
              <a:endParaRPr/>
            </a:p>
          </p:txBody>
        </p:sp>
        <p:sp>
          <p:nvSpPr>
            <p:cNvPr id="467" name="Shape 467"/>
            <p:cNvSpPr/>
            <p:nvPr/>
          </p:nvSpPr>
          <p:spPr>
            <a:xfrm>
              <a:off x="2818725" y="3386700"/>
              <a:ext cx="275575" cy="305800"/>
            </a:xfrm>
            <a:custGeom>
              <a:avLst/>
              <a:gdLst/>
              <a:ahLst/>
              <a:cxnLst/>
              <a:rect l="0" t="0" r="0" b="0"/>
              <a:pathLst>
                <a:path w="11023" h="12232" extrusionOk="0">
                  <a:moveTo>
                    <a:pt x="1614" y="1"/>
                  </a:moveTo>
                  <a:lnTo>
                    <a:pt x="1" y="2957"/>
                  </a:lnTo>
                  <a:lnTo>
                    <a:pt x="9275" y="12231"/>
                  </a:lnTo>
                  <a:lnTo>
                    <a:pt x="11022" y="9275"/>
                  </a:lnTo>
                  <a:lnTo>
                    <a:pt x="1614" y="1"/>
                  </a:lnTo>
                  <a:close/>
                </a:path>
              </a:pathLst>
            </a:custGeom>
            <a:solidFill>
              <a:srgbClr val="1EB4D7"/>
            </a:solidFill>
            <a:ln>
              <a:noFill/>
            </a:ln>
          </p:spPr>
          <p:txBody>
            <a:bodyPr lIns="91425" tIns="91425" rIns="91425" bIns="91425" anchor="ctr" anchorCtr="0">
              <a:noAutofit/>
            </a:bodyPr>
            <a:lstStyle/>
            <a:p>
              <a:pPr lvl="0">
                <a:spcBef>
                  <a:spcPts val="0"/>
                </a:spcBef>
                <a:buNone/>
              </a:pPr>
              <a:endParaRPr/>
            </a:p>
          </p:txBody>
        </p:sp>
        <p:sp>
          <p:nvSpPr>
            <p:cNvPr id="468" name="Shape 468"/>
            <p:cNvSpPr/>
            <p:nvPr/>
          </p:nvSpPr>
          <p:spPr>
            <a:xfrm>
              <a:off x="997525" y="1468050"/>
              <a:ext cx="322600" cy="305800"/>
            </a:xfrm>
            <a:custGeom>
              <a:avLst/>
              <a:gdLst/>
              <a:ahLst/>
              <a:cxnLst/>
              <a:rect l="0" t="0" r="0" b="0"/>
              <a:pathLst>
                <a:path w="12904" h="12232" extrusionOk="0">
                  <a:moveTo>
                    <a:pt x="1747" y="0"/>
                  </a:moveTo>
                  <a:lnTo>
                    <a:pt x="0" y="2957"/>
                  </a:lnTo>
                  <a:lnTo>
                    <a:pt x="9274" y="12231"/>
                  </a:lnTo>
                  <a:lnTo>
                    <a:pt x="9946" y="11291"/>
                  </a:lnTo>
                  <a:lnTo>
                    <a:pt x="12903" y="11291"/>
                  </a:lnTo>
                  <a:lnTo>
                    <a:pt x="1747" y="0"/>
                  </a:lnTo>
                  <a:close/>
                </a:path>
              </a:pathLst>
            </a:custGeom>
            <a:solidFill>
              <a:srgbClr val="1FB2D7"/>
            </a:solidFill>
            <a:ln>
              <a:noFill/>
            </a:ln>
          </p:spPr>
          <p:txBody>
            <a:bodyPr lIns="91425" tIns="91425" rIns="91425" bIns="91425" anchor="ctr" anchorCtr="0">
              <a:noAutofit/>
            </a:bodyPr>
            <a:lstStyle/>
            <a:p>
              <a:pPr lvl="0">
                <a:spcBef>
                  <a:spcPts val="0"/>
                </a:spcBef>
                <a:buNone/>
              </a:pPr>
              <a:endParaRPr/>
            </a:p>
          </p:txBody>
        </p:sp>
        <p:sp>
          <p:nvSpPr>
            <p:cNvPr id="469" name="Shape 469"/>
            <p:cNvSpPr/>
            <p:nvPr/>
          </p:nvSpPr>
          <p:spPr>
            <a:xfrm>
              <a:off x="2852325" y="3326225"/>
              <a:ext cx="275575" cy="305800"/>
            </a:xfrm>
            <a:custGeom>
              <a:avLst/>
              <a:gdLst/>
              <a:ahLst/>
              <a:cxnLst/>
              <a:rect l="0" t="0" r="0" b="0"/>
              <a:pathLst>
                <a:path w="11023" h="12232" extrusionOk="0">
                  <a:moveTo>
                    <a:pt x="1748" y="0"/>
                  </a:moveTo>
                  <a:lnTo>
                    <a:pt x="1" y="2957"/>
                  </a:lnTo>
                  <a:lnTo>
                    <a:pt x="9409" y="12231"/>
                  </a:lnTo>
                  <a:lnTo>
                    <a:pt x="11022" y="9274"/>
                  </a:lnTo>
                  <a:lnTo>
                    <a:pt x="1748" y="0"/>
                  </a:lnTo>
                  <a:close/>
                </a:path>
              </a:pathLst>
            </a:custGeom>
            <a:solidFill>
              <a:srgbClr val="1FB2D7"/>
            </a:solidFill>
            <a:ln>
              <a:noFill/>
            </a:ln>
          </p:spPr>
          <p:txBody>
            <a:bodyPr lIns="91425" tIns="91425" rIns="91425" bIns="91425" anchor="ctr" anchorCtr="0">
              <a:noAutofit/>
            </a:bodyPr>
            <a:lstStyle/>
            <a:p>
              <a:pPr lvl="0">
                <a:spcBef>
                  <a:spcPts val="0"/>
                </a:spcBef>
                <a:buNone/>
              </a:pPr>
              <a:endParaRPr/>
            </a:p>
          </p:txBody>
        </p:sp>
        <p:sp>
          <p:nvSpPr>
            <p:cNvPr id="470" name="Shape 470"/>
            <p:cNvSpPr/>
            <p:nvPr/>
          </p:nvSpPr>
          <p:spPr>
            <a:xfrm>
              <a:off x="1034475" y="1431100"/>
              <a:ext cx="383075" cy="319225"/>
            </a:xfrm>
            <a:custGeom>
              <a:avLst/>
              <a:gdLst/>
              <a:ahLst/>
              <a:cxnLst/>
              <a:rect l="0" t="0" r="0" b="0"/>
              <a:pathLst>
                <a:path w="15323" h="12769" extrusionOk="0">
                  <a:moveTo>
                    <a:pt x="1076" y="0"/>
                  </a:moveTo>
                  <a:lnTo>
                    <a:pt x="1" y="2016"/>
                  </a:lnTo>
                  <a:lnTo>
                    <a:pt x="10619" y="12769"/>
                  </a:lnTo>
                  <a:lnTo>
                    <a:pt x="15323" y="12769"/>
                  </a:lnTo>
                  <a:lnTo>
                    <a:pt x="2554" y="0"/>
                  </a:lnTo>
                  <a:close/>
                </a:path>
              </a:pathLst>
            </a:custGeom>
            <a:solidFill>
              <a:srgbClr val="20B0D8"/>
            </a:solidFill>
            <a:ln>
              <a:noFill/>
            </a:ln>
          </p:spPr>
          <p:txBody>
            <a:bodyPr lIns="91425" tIns="91425" rIns="91425" bIns="91425" anchor="ctr" anchorCtr="0">
              <a:noAutofit/>
            </a:bodyPr>
            <a:lstStyle/>
            <a:p>
              <a:pPr lvl="0">
                <a:spcBef>
                  <a:spcPts val="0"/>
                </a:spcBef>
                <a:buNone/>
              </a:pPr>
              <a:endParaRPr/>
            </a:p>
          </p:txBody>
        </p:sp>
        <p:sp>
          <p:nvSpPr>
            <p:cNvPr id="471" name="Shape 471"/>
            <p:cNvSpPr/>
            <p:nvPr/>
          </p:nvSpPr>
          <p:spPr>
            <a:xfrm>
              <a:off x="2889300" y="3262375"/>
              <a:ext cx="275550" cy="309150"/>
            </a:xfrm>
            <a:custGeom>
              <a:avLst/>
              <a:gdLst/>
              <a:ahLst/>
              <a:cxnLst/>
              <a:rect l="0" t="0" r="0" b="0"/>
              <a:pathLst>
                <a:path w="11022" h="12366" extrusionOk="0">
                  <a:moveTo>
                    <a:pt x="1748" y="0"/>
                  </a:moveTo>
                  <a:lnTo>
                    <a:pt x="0" y="2957"/>
                  </a:lnTo>
                  <a:lnTo>
                    <a:pt x="9274" y="12366"/>
                  </a:lnTo>
                  <a:lnTo>
                    <a:pt x="11022" y="9409"/>
                  </a:lnTo>
                  <a:lnTo>
                    <a:pt x="1748" y="0"/>
                  </a:lnTo>
                  <a:close/>
                </a:path>
              </a:pathLst>
            </a:custGeom>
            <a:solidFill>
              <a:srgbClr val="20B0D8"/>
            </a:solidFill>
            <a:ln>
              <a:noFill/>
            </a:ln>
          </p:spPr>
          <p:txBody>
            <a:bodyPr lIns="91425" tIns="91425" rIns="91425" bIns="91425" anchor="ctr" anchorCtr="0">
              <a:noAutofit/>
            </a:bodyPr>
            <a:lstStyle/>
            <a:p>
              <a:pPr lvl="0">
                <a:spcBef>
                  <a:spcPts val="0"/>
                </a:spcBef>
                <a:buNone/>
              </a:pPr>
              <a:endParaRPr/>
            </a:p>
          </p:txBody>
        </p:sp>
        <p:sp>
          <p:nvSpPr>
            <p:cNvPr id="472" name="Shape 472"/>
            <p:cNvSpPr/>
            <p:nvPr/>
          </p:nvSpPr>
          <p:spPr>
            <a:xfrm>
              <a:off x="1078150" y="1431100"/>
              <a:ext cx="436850" cy="319225"/>
            </a:xfrm>
            <a:custGeom>
              <a:avLst/>
              <a:gdLst/>
              <a:ahLst/>
              <a:cxnLst/>
              <a:rect l="0" t="0" r="0" b="0"/>
              <a:pathLst>
                <a:path w="17474" h="12769" extrusionOk="0">
                  <a:moveTo>
                    <a:pt x="1" y="0"/>
                  </a:moveTo>
                  <a:lnTo>
                    <a:pt x="12770" y="12769"/>
                  </a:lnTo>
                  <a:lnTo>
                    <a:pt x="17474" y="12769"/>
                  </a:lnTo>
                  <a:lnTo>
                    <a:pt x="4705" y="0"/>
                  </a:lnTo>
                  <a:close/>
                </a:path>
              </a:pathLst>
            </a:custGeom>
            <a:solidFill>
              <a:srgbClr val="21AED9"/>
            </a:solidFill>
            <a:ln>
              <a:noFill/>
            </a:ln>
          </p:spPr>
          <p:txBody>
            <a:bodyPr lIns="91425" tIns="91425" rIns="91425" bIns="91425" anchor="ctr" anchorCtr="0">
              <a:noAutofit/>
            </a:bodyPr>
            <a:lstStyle/>
            <a:p>
              <a:pPr lvl="0">
                <a:spcBef>
                  <a:spcPts val="0"/>
                </a:spcBef>
                <a:buNone/>
              </a:pPr>
              <a:endParaRPr/>
            </a:p>
          </p:txBody>
        </p:sp>
        <p:sp>
          <p:nvSpPr>
            <p:cNvPr id="473" name="Shape 473"/>
            <p:cNvSpPr/>
            <p:nvPr/>
          </p:nvSpPr>
          <p:spPr>
            <a:xfrm>
              <a:off x="2926250" y="3201900"/>
              <a:ext cx="272200" cy="305800"/>
            </a:xfrm>
            <a:custGeom>
              <a:avLst/>
              <a:gdLst/>
              <a:ahLst/>
              <a:cxnLst/>
              <a:rect l="0" t="0" r="0" b="0"/>
              <a:pathLst>
                <a:path w="10888" h="12232" extrusionOk="0">
                  <a:moveTo>
                    <a:pt x="1614" y="0"/>
                  </a:moveTo>
                  <a:lnTo>
                    <a:pt x="1" y="2957"/>
                  </a:lnTo>
                  <a:lnTo>
                    <a:pt x="9275" y="12231"/>
                  </a:lnTo>
                  <a:lnTo>
                    <a:pt x="10888" y="9274"/>
                  </a:lnTo>
                  <a:lnTo>
                    <a:pt x="1614" y="0"/>
                  </a:lnTo>
                  <a:close/>
                </a:path>
              </a:pathLst>
            </a:custGeom>
            <a:solidFill>
              <a:srgbClr val="21AED9"/>
            </a:solidFill>
            <a:ln>
              <a:noFill/>
            </a:ln>
          </p:spPr>
          <p:txBody>
            <a:bodyPr lIns="91425" tIns="91425" rIns="91425" bIns="91425" anchor="ctr" anchorCtr="0">
              <a:noAutofit/>
            </a:bodyPr>
            <a:lstStyle/>
            <a:p>
              <a:pPr lvl="0">
                <a:spcBef>
                  <a:spcPts val="0"/>
                </a:spcBef>
                <a:buNone/>
              </a:pPr>
              <a:endParaRPr/>
            </a:p>
          </p:txBody>
        </p:sp>
        <p:sp>
          <p:nvSpPr>
            <p:cNvPr id="474" name="Shape 474"/>
            <p:cNvSpPr/>
            <p:nvPr/>
          </p:nvSpPr>
          <p:spPr>
            <a:xfrm>
              <a:off x="1175600" y="1431100"/>
              <a:ext cx="436850" cy="319225"/>
            </a:xfrm>
            <a:custGeom>
              <a:avLst/>
              <a:gdLst/>
              <a:ahLst/>
              <a:cxnLst/>
              <a:rect l="0" t="0" r="0" b="0"/>
              <a:pathLst>
                <a:path w="17474" h="12769" extrusionOk="0">
                  <a:moveTo>
                    <a:pt x="1" y="0"/>
                  </a:moveTo>
                  <a:lnTo>
                    <a:pt x="12769" y="12769"/>
                  </a:lnTo>
                  <a:lnTo>
                    <a:pt x="17474" y="12769"/>
                  </a:lnTo>
                  <a:lnTo>
                    <a:pt x="4705" y="0"/>
                  </a:lnTo>
                  <a:close/>
                </a:path>
              </a:pathLst>
            </a:custGeom>
            <a:solidFill>
              <a:srgbClr val="22ADD9"/>
            </a:solidFill>
            <a:ln>
              <a:noFill/>
            </a:ln>
          </p:spPr>
          <p:txBody>
            <a:bodyPr lIns="91425" tIns="91425" rIns="91425" bIns="91425" anchor="ctr" anchorCtr="0">
              <a:noAutofit/>
            </a:bodyPr>
            <a:lstStyle/>
            <a:p>
              <a:pPr lvl="0">
                <a:spcBef>
                  <a:spcPts val="0"/>
                </a:spcBef>
                <a:buNone/>
              </a:pPr>
              <a:endParaRPr/>
            </a:p>
          </p:txBody>
        </p:sp>
        <p:sp>
          <p:nvSpPr>
            <p:cNvPr id="475" name="Shape 475"/>
            <p:cNvSpPr/>
            <p:nvPr/>
          </p:nvSpPr>
          <p:spPr>
            <a:xfrm>
              <a:off x="2959850" y="3141400"/>
              <a:ext cx="275575" cy="305800"/>
            </a:xfrm>
            <a:custGeom>
              <a:avLst/>
              <a:gdLst/>
              <a:ahLst/>
              <a:cxnLst/>
              <a:rect l="0" t="0" r="0" b="0"/>
              <a:pathLst>
                <a:path w="11023" h="12232" extrusionOk="0">
                  <a:moveTo>
                    <a:pt x="1748" y="1"/>
                  </a:moveTo>
                  <a:lnTo>
                    <a:pt x="1" y="2958"/>
                  </a:lnTo>
                  <a:lnTo>
                    <a:pt x="9275" y="12232"/>
                  </a:lnTo>
                  <a:lnTo>
                    <a:pt x="11022" y="9275"/>
                  </a:lnTo>
                  <a:lnTo>
                    <a:pt x="1748" y="1"/>
                  </a:lnTo>
                  <a:close/>
                </a:path>
              </a:pathLst>
            </a:custGeom>
            <a:solidFill>
              <a:srgbClr val="22ADD9"/>
            </a:solidFill>
            <a:ln>
              <a:noFill/>
            </a:ln>
          </p:spPr>
          <p:txBody>
            <a:bodyPr lIns="91425" tIns="91425" rIns="91425" bIns="91425" anchor="ctr" anchorCtr="0">
              <a:noAutofit/>
            </a:bodyPr>
            <a:lstStyle/>
            <a:p>
              <a:pPr lvl="0">
                <a:spcBef>
                  <a:spcPts val="0"/>
                </a:spcBef>
                <a:buNone/>
              </a:pPr>
              <a:endParaRPr/>
            </a:p>
          </p:txBody>
        </p:sp>
        <p:sp>
          <p:nvSpPr>
            <p:cNvPr id="476" name="Shape 476"/>
            <p:cNvSpPr/>
            <p:nvPr/>
          </p:nvSpPr>
          <p:spPr>
            <a:xfrm>
              <a:off x="2996825" y="3077575"/>
              <a:ext cx="275550" cy="309150"/>
            </a:xfrm>
            <a:custGeom>
              <a:avLst/>
              <a:gdLst/>
              <a:ahLst/>
              <a:cxnLst/>
              <a:rect l="0" t="0" r="0" b="0"/>
              <a:pathLst>
                <a:path w="11022" h="12366" extrusionOk="0">
                  <a:moveTo>
                    <a:pt x="1613" y="0"/>
                  </a:moveTo>
                  <a:lnTo>
                    <a:pt x="0" y="2957"/>
                  </a:lnTo>
                  <a:lnTo>
                    <a:pt x="9275" y="12366"/>
                  </a:lnTo>
                  <a:lnTo>
                    <a:pt x="11022" y="9409"/>
                  </a:lnTo>
                  <a:lnTo>
                    <a:pt x="1613" y="0"/>
                  </a:lnTo>
                  <a:close/>
                </a:path>
              </a:pathLst>
            </a:custGeom>
            <a:solidFill>
              <a:srgbClr val="23ABDA"/>
            </a:solidFill>
            <a:ln>
              <a:noFill/>
            </a:ln>
          </p:spPr>
          <p:txBody>
            <a:bodyPr lIns="91425" tIns="91425" rIns="91425" bIns="91425" anchor="ctr" anchorCtr="0">
              <a:noAutofit/>
            </a:bodyPr>
            <a:lstStyle/>
            <a:p>
              <a:pPr lvl="0">
                <a:spcBef>
                  <a:spcPts val="0"/>
                </a:spcBef>
                <a:buNone/>
              </a:pPr>
              <a:endParaRPr/>
            </a:p>
          </p:txBody>
        </p:sp>
        <p:sp>
          <p:nvSpPr>
            <p:cNvPr id="477" name="Shape 477"/>
            <p:cNvSpPr/>
            <p:nvPr/>
          </p:nvSpPr>
          <p:spPr>
            <a:xfrm>
              <a:off x="1273050" y="1431100"/>
              <a:ext cx="433500" cy="319225"/>
            </a:xfrm>
            <a:custGeom>
              <a:avLst/>
              <a:gdLst/>
              <a:ahLst/>
              <a:cxnLst/>
              <a:rect l="0" t="0" r="0" b="0"/>
              <a:pathLst>
                <a:path w="17340" h="12769" extrusionOk="0">
                  <a:moveTo>
                    <a:pt x="0" y="0"/>
                  </a:moveTo>
                  <a:lnTo>
                    <a:pt x="12769" y="12769"/>
                  </a:lnTo>
                  <a:lnTo>
                    <a:pt x="17339" y="12769"/>
                  </a:lnTo>
                  <a:lnTo>
                    <a:pt x="4705" y="0"/>
                  </a:lnTo>
                  <a:close/>
                </a:path>
              </a:pathLst>
            </a:custGeom>
            <a:solidFill>
              <a:srgbClr val="23ABDA"/>
            </a:solidFill>
            <a:ln>
              <a:noFill/>
            </a:ln>
          </p:spPr>
          <p:txBody>
            <a:bodyPr lIns="91425" tIns="91425" rIns="91425" bIns="91425" anchor="ctr" anchorCtr="0">
              <a:noAutofit/>
            </a:bodyPr>
            <a:lstStyle/>
            <a:p>
              <a:pPr lvl="0">
                <a:spcBef>
                  <a:spcPts val="0"/>
                </a:spcBef>
                <a:buNone/>
              </a:pPr>
              <a:endParaRPr/>
            </a:p>
          </p:txBody>
        </p:sp>
        <p:sp>
          <p:nvSpPr>
            <p:cNvPr id="478" name="Shape 478"/>
            <p:cNvSpPr/>
            <p:nvPr/>
          </p:nvSpPr>
          <p:spPr>
            <a:xfrm>
              <a:off x="1370500" y="1431100"/>
              <a:ext cx="433475" cy="319225"/>
            </a:xfrm>
            <a:custGeom>
              <a:avLst/>
              <a:gdLst/>
              <a:ahLst/>
              <a:cxnLst/>
              <a:rect l="0" t="0" r="0" b="0"/>
              <a:pathLst>
                <a:path w="17339" h="12769" extrusionOk="0">
                  <a:moveTo>
                    <a:pt x="0" y="0"/>
                  </a:moveTo>
                  <a:lnTo>
                    <a:pt x="12769" y="12769"/>
                  </a:lnTo>
                  <a:lnTo>
                    <a:pt x="17339" y="12769"/>
                  </a:lnTo>
                  <a:lnTo>
                    <a:pt x="4705" y="0"/>
                  </a:lnTo>
                  <a:close/>
                </a:path>
              </a:pathLst>
            </a:custGeom>
            <a:solidFill>
              <a:srgbClr val="25A9DA"/>
            </a:solidFill>
            <a:ln>
              <a:noFill/>
            </a:ln>
          </p:spPr>
          <p:txBody>
            <a:bodyPr lIns="91425" tIns="91425" rIns="91425" bIns="91425" anchor="ctr" anchorCtr="0">
              <a:noAutofit/>
            </a:bodyPr>
            <a:lstStyle/>
            <a:p>
              <a:pPr lvl="0">
                <a:spcBef>
                  <a:spcPts val="0"/>
                </a:spcBef>
                <a:buNone/>
              </a:pPr>
              <a:endParaRPr/>
            </a:p>
          </p:txBody>
        </p:sp>
        <p:sp>
          <p:nvSpPr>
            <p:cNvPr id="479" name="Shape 479"/>
            <p:cNvSpPr/>
            <p:nvPr/>
          </p:nvSpPr>
          <p:spPr>
            <a:xfrm>
              <a:off x="3030425" y="3017075"/>
              <a:ext cx="275550" cy="305800"/>
            </a:xfrm>
            <a:custGeom>
              <a:avLst/>
              <a:gdLst/>
              <a:ahLst/>
              <a:cxnLst/>
              <a:rect l="0" t="0" r="0" b="0"/>
              <a:pathLst>
                <a:path w="11022" h="12232" extrusionOk="0">
                  <a:moveTo>
                    <a:pt x="1748" y="1"/>
                  </a:moveTo>
                  <a:lnTo>
                    <a:pt x="1" y="2958"/>
                  </a:lnTo>
                  <a:lnTo>
                    <a:pt x="9409" y="12232"/>
                  </a:lnTo>
                  <a:lnTo>
                    <a:pt x="11022" y="9275"/>
                  </a:lnTo>
                  <a:lnTo>
                    <a:pt x="1748" y="1"/>
                  </a:lnTo>
                  <a:close/>
                </a:path>
              </a:pathLst>
            </a:custGeom>
            <a:solidFill>
              <a:srgbClr val="25A9DA"/>
            </a:solidFill>
            <a:ln>
              <a:noFill/>
            </a:ln>
          </p:spPr>
          <p:txBody>
            <a:bodyPr lIns="91425" tIns="91425" rIns="91425" bIns="91425" anchor="ctr" anchorCtr="0">
              <a:noAutofit/>
            </a:bodyPr>
            <a:lstStyle/>
            <a:p>
              <a:pPr lvl="0">
                <a:spcBef>
                  <a:spcPts val="0"/>
                </a:spcBef>
                <a:buNone/>
              </a:pPr>
              <a:endParaRPr/>
            </a:p>
          </p:txBody>
        </p:sp>
        <p:sp>
          <p:nvSpPr>
            <p:cNvPr id="480" name="Shape 480"/>
            <p:cNvSpPr/>
            <p:nvPr/>
          </p:nvSpPr>
          <p:spPr>
            <a:xfrm>
              <a:off x="1467950" y="1431100"/>
              <a:ext cx="433475" cy="319225"/>
            </a:xfrm>
            <a:custGeom>
              <a:avLst/>
              <a:gdLst/>
              <a:ahLst/>
              <a:cxnLst/>
              <a:rect l="0" t="0" r="0" b="0"/>
              <a:pathLst>
                <a:path w="17339" h="12769" extrusionOk="0">
                  <a:moveTo>
                    <a:pt x="0" y="0"/>
                  </a:moveTo>
                  <a:lnTo>
                    <a:pt x="12769" y="12769"/>
                  </a:lnTo>
                  <a:lnTo>
                    <a:pt x="17339" y="12769"/>
                  </a:lnTo>
                  <a:lnTo>
                    <a:pt x="4570" y="0"/>
                  </a:lnTo>
                  <a:close/>
                </a:path>
              </a:pathLst>
            </a:custGeom>
            <a:solidFill>
              <a:srgbClr val="26A8DB"/>
            </a:solidFill>
            <a:ln>
              <a:noFill/>
            </a:ln>
          </p:spPr>
          <p:txBody>
            <a:bodyPr lIns="91425" tIns="91425" rIns="91425" bIns="91425" anchor="ctr" anchorCtr="0">
              <a:noAutofit/>
            </a:bodyPr>
            <a:lstStyle/>
            <a:p>
              <a:pPr lvl="0">
                <a:spcBef>
                  <a:spcPts val="0"/>
                </a:spcBef>
                <a:buNone/>
              </a:pPr>
              <a:endParaRPr/>
            </a:p>
          </p:txBody>
        </p:sp>
        <p:sp>
          <p:nvSpPr>
            <p:cNvPr id="481" name="Shape 481"/>
            <p:cNvSpPr/>
            <p:nvPr/>
          </p:nvSpPr>
          <p:spPr>
            <a:xfrm>
              <a:off x="3067375" y="2956600"/>
              <a:ext cx="275575" cy="305800"/>
            </a:xfrm>
            <a:custGeom>
              <a:avLst/>
              <a:gdLst/>
              <a:ahLst/>
              <a:cxnLst/>
              <a:rect l="0" t="0" r="0" b="0"/>
              <a:pathLst>
                <a:path w="11023" h="12232" extrusionOk="0">
                  <a:moveTo>
                    <a:pt x="1614" y="0"/>
                  </a:moveTo>
                  <a:lnTo>
                    <a:pt x="1" y="2957"/>
                  </a:lnTo>
                  <a:lnTo>
                    <a:pt x="9275" y="12231"/>
                  </a:lnTo>
                  <a:lnTo>
                    <a:pt x="11022" y="9275"/>
                  </a:lnTo>
                  <a:lnTo>
                    <a:pt x="1614" y="0"/>
                  </a:lnTo>
                  <a:close/>
                </a:path>
              </a:pathLst>
            </a:custGeom>
            <a:solidFill>
              <a:srgbClr val="26A8DB"/>
            </a:solidFill>
            <a:ln>
              <a:noFill/>
            </a:ln>
          </p:spPr>
          <p:txBody>
            <a:bodyPr lIns="91425" tIns="91425" rIns="91425" bIns="91425" anchor="ctr" anchorCtr="0">
              <a:noAutofit/>
            </a:bodyPr>
            <a:lstStyle/>
            <a:p>
              <a:pPr lvl="0">
                <a:spcBef>
                  <a:spcPts val="0"/>
                </a:spcBef>
                <a:buNone/>
              </a:pPr>
              <a:endParaRPr/>
            </a:p>
          </p:txBody>
        </p:sp>
        <p:sp>
          <p:nvSpPr>
            <p:cNvPr id="482" name="Shape 482"/>
            <p:cNvSpPr/>
            <p:nvPr/>
          </p:nvSpPr>
          <p:spPr>
            <a:xfrm>
              <a:off x="1565375" y="1431100"/>
              <a:ext cx="433500" cy="319225"/>
            </a:xfrm>
            <a:custGeom>
              <a:avLst/>
              <a:gdLst/>
              <a:ahLst/>
              <a:cxnLst/>
              <a:rect l="0" t="0" r="0" b="0"/>
              <a:pathLst>
                <a:path w="17340" h="12769" extrusionOk="0">
                  <a:moveTo>
                    <a:pt x="1" y="0"/>
                  </a:moveTo>
                  <a:lnTo>
                    <a:pt x="12635" y="12769"/>
                  </a:lnTo>
                  <a:lnTo>
                    <a:pt x="17339" y="12769"/>
                  </a:lnTo>
                  <a:lnTo>
                    <a:pt x="4571" y="0"/>
                  </a:lnTo>
                  <a:close/>
                </a:path>
              </a:pathLst>
            </a:custGeom>
            <a:solidFill>
              <a:srgbClr val="27A6DC"/>
            </a:solidFill>
            <a:ln>
              <a:noFill/>
            </a:ln>
          </p:spPr>
          <p:txBody>
            <a:bodyPr lIns="91425" tIns="91425" rIns="91425" bIns="91425" anchor="ctr" anchorCtr="0">
              <a:noAutofit/>
            </a:bodyPr>
            <a:lstStyle/>
            <a:p>
              <a:pPr lvl="0">
                <a:spcBef>
                  <a:spcPts val="0"/>
                </a:spcBef>
                <a:buNone/>
              </a:pPr>
              <a:endParaRPr/>
            </a:p>
          </p:txBody>
        </p:sp>
        <p:sp>
          <p:nvSpPr>
            <p:cNvPr id="483" name="Shape 483"/>
            <p:cNvSpPr/>
            <p:nvPr/>
          </p:nvSpPr>
          <p:spPr>
            <a:xfrm>
              <a:off x="3101000" y="2896125"/>
              <a:ext cx="275550" cy="305800"/>
            </a:xfrm>
            <a:custGeom>
              <a:avLst/>
              <a:gdLst/>
              <a:ahLst/>
              <a:cxnLst/>
              <a:rect l="0" t="0" r="0" b="0"/>
              <a:pathLst>
                <a:path w="11022" h="12232" extrusionOk="0">
                  <a:moveTo>
                    <a:pt x="1747" y="0"/>
                  </a:moveTo>
                  <a:lnTo>
                    <a:pt x="0" y="2823"/>
                  </a:lnTo>
                  <a:lnTo>
                    <a:pt x="9409" y="12231"/>
                  </a:lnTo>
                  <a:lnTo>
                    <a:pt x="11021" y="9274"/>
                  </a:lnTo>
                  <a:lnTo>
                    <a:pt x="1747" y="0"/>
                  </a:lnTo>
                  <a:close/>
                </a:path>
              </a:pathLst>
            </a:custGeom>
            <a:solidFill>
              <a:srgbClr val="27A6DC"/>
            </a:solidFill>
            <a:ln>
              <a:noFill/>
            </a:ln>
          </p:spPr>
          <p:txBody>
            <a:bodyPr lIns="91425" tIns="91425" rIns="91425" bIns="91425" anchor="ctr" anchorCtr="0">
              <a:noAutofit/>
            </a:bodyPr>
            <a:lstStyle/>
            <a:p>
              <a:pPr lvl="0">
                <a:spcBef>
                  <a:spcPts val="0"/>
                </a:spcBef>
                <a:buNone/>
              </a:pPr>
              <a:endParaRPr/>
            </a:p>
          </p:txBody>
        </p:sp>
        <p:sp>
          <p:nvSpPr>
            <p:cNvPr id="484" name="Shape 484"/>
            <p:cNvSpPr/>
            <p:nvPr/>
          </p:nvSpPr>
          <p:spPr>
            <a:xfrm>
              <a:off x="3137950" y="2802025"/>
              <a:ext cx="275550" cy="336050"/>
            </a:xfrm>
            <a:custGeom>
              <a:avLst/>
              <a:gdLst/>
              <a:ahLst/>
              <a:cxnLst/>
              <a:rect l="0" t="0" r="0" b="0"/>
              <a:pathLst>
                <a:path w="11022" h="13442" extrusionOk="0">
                  <a:moveTo>
                    <a:pt x="404" y="1"/>
                  </a:moveTo>
                  <a:lnTo>
                    <a:pt x="1" y="404"/>
                  </a:lnTo>
                  <a:lnTo>
                    <a:pt x="1076" y="2286"/>
                  </a:lnTo>
                  <a:lnTo>
                    <a:pt x="1" y="4167"/>
                  </a:lnTo>
                  <a:lnTo>
                    <a:pt x="9275" y="13441"/>
                  </a:lnTo>
                  <a:lnTo>
                    <a:pt x="11022" y="10619"/>
                  </a:lnTo>
                  <a:lnTo>
                    <a:pt x="404" y="1"/>
                  </a:lnTo>
                  <a:close/>
                </a:path>
              </a:pathLst>
            </a:custGeom>
            <a:solidFill>
              <a:srgbClr val="28A4DC"/>
            </a:solidFill>
            <a:ln>
              <a:noFill/>
            </a:ln>
          </p:spPr>
          <p:txBody>
            <a:bodyPr lIns="91425" tIns="91425" rIns="91425" bIns="91425" anchor="ctr" anchorCtr="0">
              <a:noAutofit/>
            </a:bodyPr>
            <a:lstStyle/>
            <a:p>
              <a:pPr lvl="0">
                <a:spcBef>
                  <a:spcPts val="0"/>
                </a:spcBef>
                <a:buNone/>
              </a:pPr>
              <a:endParaRPr/>
            </a:p>
          </p:txBody>
        </p:sp>
        <p:sp>
          <p:nvSpPr>
            <p:cNvPr id="485" name="Shape 485"/>
            <p:cNvSpPr/>
            <p:nvPr/>
          </p:nvSpPr>
          <p:spPr>
            <a:xfrm>
              <a:off x="1662825" y="1431100"/>
              <a:ext cx="433500" cy="319225"/>
            </a:xfrm>
            <a:custGeom>
              <a:avLst/>
              <a:gdLst/>
              <a:ahLst/>
              <a:cxnLst/>
              <a:rect l="0" t="0" r="0" b="0"/>
              <a:pathLst>
                <a:path w="17340" h="12769" extrusionOk="0">
                  <a:moveTo>
                    <a:pt x="1" y="0"/>
                  </a:moveTo>
                  <a:lnTo>
                    <a:pt x="12635" y="12769"/>
                  </a:lnTo>
                  <a:lnTo>
                    <a:pt x="17339" y="12769"/>
                  </a:lnTo>
                  <a:lnTo>
                    <a:pt x="4571" y="0"/>
                  </a:lnTo>
                  <a:close/>
                </a:path>
              </a:pathLst>
            </a:custGeom>
            <a:solidFill>
              <a:srgbClr val="28A4DC"/>
            </a:solidFill>
            <a:ln>
              <a:noFill/>
            </a:ln>
          </p:spPr>
          <p:txBody>
            <a:bodyPr lIns="91425" tIns="91425" rIns="91425" bIns="91425" anchor="ctr" anchorCtr="0">
              <a:noAutofit/>
            </a:bodyPr>
            <a:lstStyle/>
            <a:p>
              <a:pPr lvl="0">
                <a:spcBef>
                  <a:spcPts val="0"/>
                </a:spcBef>
                <a:buNone/>
              </a:pPr>
              <a:endParaRPr/>
            </a:p>
          </p:txBody>
        </p:sp>
        <p:sp>
          <p:nvSpPr>
            <p:cNvPr id="486" name="Shape 486"/>
            <p:cNvSpPr/>
            <p:nvPr/>
          </p:nvSpPr>
          <p:spPr>
            <a:xfrm>
              <a:off x="3006900" y="2573550"/>
              <a:ext cx="440200" cy="504050"/>
            </a:xfrm>
            <a:custGeom>
              <a:avLst/>
              <a:gdLst/>
              <a:ahLst/>
              <a:cxnLst/>
              <a:rect l="0" t="0" r="0" b="0"/>
              <a:pathLst>
                <a:path w="17608" h="20162" extrusionOk="0">
                  <a:moveTo>
                    <a:pt x="404" y="0"/>
                  </a:moveTo>
                  <a:lnTo>
                    <a:pt x="1" y="269"/>
                  </a:lnTo>
                  <a:lnTo>
                    <a:pt x="5243" y="9543"/>
                  </a:lnTo>
                  <a:lnTo>
                    <a:pt x="15995" y="20161"/>
                  </a:lnTo>
                  <a:lnTo>
                    <a:pt x="17608" y="17204"/>
                  </a:lnTo>
                  <a:lnTo>
                    <a:pt x="404" y="0"/>
                  </a:lnTo>
                  <a:close/>
                </a:path>
              </a:pathLst>
            </a:custGeom>
            <a:solidFill>
              <a:srgbClr val="29A2DD"/>
            </a:solidFill>
            <a:ln>
              <a:noFill/>
            </a:ln>
          </p:spPr>
          <p:txBody>
            <a:bodyPr lIns="91425" tIns="91425" rIns="91425" bIns="91425" anchor="ctr" anchorCtr="0">
              <a:noAutofit/>
            </a:bodyPr>
            <a:lstStyle/>
            <a:p>
              <a:pPr lvl="0">
                <a:spcBef>
                  <a:spcPts val="0"/>
                </a:spcBef>
                <a:buNone/>
              </a:pPr>
              <a:endParaRPr/>
            </a:p>
          </p:txBody>
        </p:sp>
        <p:sp>
          <p:nvSpPr>
            <p:cNvPr id="487" name="Shape 487"/>
            <p:cNvSpPr/>
            <p:nvPr/>
          </p:nvSpPr>
          <p:spPr>
            <a:xfrm>
              <a:off x="1760275" y="1431100"/>
              <a:ext cx="433500" cy="319225"/>
            </a:xfrm>
            <a:custGeom>
              <a:avLst/>
              <a:gdLst/>
              <a:ahLst/>
              <a:cxnLst/>
              <a:rect l="0" t="0" r="0" b="0"/>
              <a:pathLst>
                <a:path w="17340" h="12769" extrusionOk="0">
                  <a:moveTo>
                    <a:pt x="1" y="0"/>
                  </a:moveTo>
                  <a:lnTo>
                    <a:pt x="12635" y="12769"/>
                  </a:lnTo>
                  <a:lnTo>
                    <a:pt x="17339" y="12769"/>
                  </a:lnTo>
                  <a:lnTo>
                    <a:pt x="4570" y="0"/>
                  </a:lnTo>
                  <a:close/>
                </a:path>
              </a:pathLst>
            </a:custGeom>
            <a:solidFill>
              <a:srgbClr val="29A2DD"/>
            </a:solidFill>
            <a:ln>
              <a:noFill/>
            </a:ln>
          </p:spPr>
          <p:txBody>
            <a:bodyPr lIns="91425" tIns="91425" rIns="91425" bIns="91425" anchor="ctr" anchorCtr="0">
              <a:noAutofit/>
            </a:bodyPr>
            <a:lstStyle/>
            <a:p>
              <a:pPr lvl="0">
                <a:spcBef>
                  <a:spcPts val="0"/>
                </a:spcBef>
                <a:buNone/>
              </a:pPr>
              <a:endParaRPr/>
            </a:p>
          </p:txBody>
        </p:sp>
        <p:sp>
          <p:nvSpPr>
            <p:cNvPr id="488" name="Shape 488"/>
            <p:cNvSpPr/>
            <p:nvPr/>
          </p:nvSpPr>
          <p:spPr>
            <a:xfrm>
              <a:off x="1854350" y="1431100"/>
              <a:ext cx="436850" cy="319225"/>
            </a:xfrm>
            <a:custGeom>
              <a:avLst/>
              <a:gdLst/>
              <a:ahLst/>
              <a:cxnLst/>
              <a:rect l="0" t="0" r="0" b="0"/>
              <a:pathLst>
                <a:path w="17474" h="12769" extrusionOk="0">
                  <a:moveTo>
                    <a:pt x="1" y="0"/>
                  </a:moveTo>
                  <a:lnTo>
                    <a:pt x="12770" y="12769"/>
                  </a:lnTo>
                  <a:lnTo>
                    <a:pt x="17474" y="12769"/>
                  </a:lnTo>
                  <a:lnTo>
                    <a:pt x="4705" y="0"/>
                  </a:lnTo>
                  <a:close/>
                </a:path>
              </a:pathLst>
            </a:custGeom>
            <a:solidFill>
              <a:srgbClr val="2AA1DD"/>
            </a:solidFill>
            <a:ln>
              <a:noFill/>
            </a:ln>
          </p:spPr>
          <p:txBody>
            <a:bodyPr lIns="91425" tIns="91425" rIns="91425" bIns="91425" anchor="ctr" anchorCtr="0">
              <a:noAutofit/>
            </a:bodyPr>
            <a:lstStyle/>
            <a:p>
              <a:pPr lvl="0">
                <a:spcBef>
                  <a:spcPts val="0"/>
                </a:spcBef>
                <a:buNone/>
              </a:pPr>
              <a:endParaRPr/>
            </a:p>
          </p:txBody>
        </p:sp>
        <p:sp>
          <p:nvSpPr>
            <p:cNvPr id="489" name="Shape 489"/>
            <p:cNvSpPr/>
            <p:nvPr/>
          </p:nvSpPr>
          <p:spPr>
            <a:xfrm>
              <a:off x="2872500" y="2345050"/>
              <a:ext cx="611575" cy="672050"/>
            </a:xfrm>
            <a:custGeom>
              <a:avLst/>
              <a:gdLst/>
              <a:ahLst/>
              <a:cxnLst/>
              <a:rect l="0" t="0" r="0" b="0"/>
              <a:pathLst>
                <a:path w="24463" h="26882" extrusionOk="0">
                  <a:moveTo>
                    <a:pt x="538" y="1"/>
                  </a:moveTo>
                  <a:lnTo>
                    <a:pt x="0" y="269"/>
                  </a:lnTo>
                  <a:lnTo>
                    <a:pt x="5377" y="9409"/>
                  </a:lnTo>
                  <a:lnTo>
                    <a:pt x="22715" y="26882"/>
                  </a:lnTo>
                  <a:lnTo>
                    <a:pt x="24462" y="23925"/>
                  </a:lnTo>
                  <a:lnTo>
                    <a:pt x="538" y="1"/>
                  </a:lnTo>
                  <a:close/>
                </a:path>
              </a:pathLst>
            </a:custGeom>
            <a:solidFill>
              <a:srgbClr val="2AA1DD"/>
            </a:solidFill>
            <a:ln>
              <a:noFill/>
            </a:ln>
          </p:spPr>
          <p:txBody>
            <a:bodyPr lIns="91425" tIns="91425" rIns="91425" bIns="91425" anchor="ctr" anchorCtr="0">
              <a:noAutofit/>
            </a:bodyPr>
            <a:lstStyle/>
            <a:p>
              <a:pPr lvl="0">
                <a:spcBef>
                  <a:spcPts val="0"/>
                </a:spcBef>
                <a:buNone/>
              </a:pPr>
              <a:endParaRPr/>
            </a:p>
          </p:txBody>
        </p:sp>
        <p:sp>
          <p:nvSpPr>
            <p:cNvPr id="490" name="Shape 490"/>
            <p:cNvSpPr/>
            <p:nvPr/>
          </p:nvSpPr>
          <p:spPr>
            <a:xfrm>
              <a:off x="2741450" y="2113200"/>
              <a:ext cx="779575" cy="843425"/>
            </a:xfrm>
            <a:custGeom>
              <a:avLst/>
              <a:gdLst/>
              <a:ahLst/>
              <a:cxnLst/>
              <a:rect l="0" t="0" r="0" b="0"/>
              <a:pathLst>
                <a:path w="31183" h="33737" extrusionOk="0">
                  <a:moveTo>
                    <a:pt x="404" y="0"/>
                  </a:moveTo>
                  <a:lnTo>
                    <a:pt x="0" y="404"/>
                  </a:lnTo>
                  <a:lnTo>
                    <a:pt x="5242" y="9543"/>
                  </a:lnTo>
                  <a:lnTo>
                    <a:pt x="29436" y="33736"/>
                  </a:lnTo>
                  <a:lnTo>
                    <a:pt x="31183" y="30780"/>
                  </a:lnTo>
                  <a:lnTo>
                    <a:pt x="404" y="0"/>
                  </a:lnTo>
                  <a:close/>
                </a:path>
              </a:pathLst>
            </a:custGeom>
            <a:solidFill>
              <a:srgbClr val="2B9FDE"/>
            </a:solidFill>
            <a:ln>
              <a:noFill/>
            </a:ln>
          </p:spPr>
          <p:txBody>
            <a:bodyPr lIns="91425" tIns="91425" rIns="91425" bIns="91425" anchor="ctr" anchorCtr="0">
              <a:noAutofit/>
            </a:bodyPr>
            <a:lstStyle/>
            <a:p>
              <a:pPr lvl="0">
                <a:spcBef>
                  <a:spcPts val="0"/>
                </a:spcBef>
                <a:buNone/>
              </a:pPr>
              <a:endParaRPr/>
            </a:p>
          </p:txBody>
        </p:sp>
        <p:sp>
          <p:nvSpPr>
            <p:cNvPr id="491" name="Shape 491"/>
            <p:cNvSpPr/>
            <p:nvPr/>
          </p:nvSpPr>
          <p:spPr>
            <a:xfrm>
              <a:off x="1951800" y="143110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2B9FDE"/>
            </a:solidFill>
            <a:ln>
              <a:noFill/>
            </a:ln>
          </p:spPr>
          <p:txBody>
            <a:bodyPr lIns="91425" tIns="91425" rIns="91425" bIns="91425" anchor="ctr" anchorCtr="0">
              <a:noAutofit/>
            </a:bodyPr>
            <a:lstStyle/>
            <a:p>
              <a:pPr lvl="0">
                <a:spcBef>
                  <a:spcPts val="0"/>
                </a:spcBef>
                <a:buNone/>
              </a:pPr>
              <a:endParaRPr/>
            </a:p>
          </p:txBody>
        </p:sp>
        <p:sp>
          <p:nvSpPr>
            <p:cNvPr id="492" name="Shape 492"/>
            <p:cNvSpPr/>
            <p:nvPr/>
          </p:nvSpPr>
          <p:spPr>
            <a:xfrm>
              <a:off x="2049250" y="143110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2C9DDE"/>
            </a:solidFill>
            <a:ln>
              <a:noFill/>
            </a:ln>
          </p:spPr>
          <p:txBody>
            <a:bodyPr lIns="91425" tIns="91425" rIns="91425" bIns="91425" anchor="ctr" anchorCtr="0">
              <a:noAutofit/>
            </a:bodyPr>
            <a:lstStyle/>
            <a:p>
              <a:pPr lvl="0">
                <a:spcBef>
                  <a:spcPts val="0"/>
                </a:spcBef>
                <a:buNone/>
              </a:pPr>
              <a:endParaRPr/>
            </a:p>
          </p:txBody>
        </p:sp>
        <p:sp>
          <p:nvSpPr>
            <p:cNvPr id="493" name="Shape 493"/>
            <p:cNvSpPr/>
            <p:nvPr/>
          </p:nvSpPr>
          <p:spPr>
            <a:xfrm>
              <a:off x="2610400" y="1884700"/>
              <a:ext cx="924075" cy="1008075"/>
            </a:xfrm>
            <a:custGeom>
              <a:avLst/>
              <a:gdLst/>
              <a:ahLst/>
              <a:cxnLst/>
              <a:rect l="0" t="0" r="0" b="0"/>
              <a:pathLst>
                <a:path w="36963" h="40323" extrusionOk="0">
                  <a:moveTo>
                    <a:pt x="404" y="1"/>
                  </a:moveTo>
                  <a:lnTo>
                    <a:pt x="1" y="270"/>
                  </a:lnTo>
                  <a:lnTo>
                    <a:pt x="5242" y="9544"/>
                  </a:lnTo>
                  <a:lnTo>
                    <a:pt x="36022" y="40323"/>
                  </a:lnTo>
                  <a:lnTo>
                    <a:pt x="36963" y="38979"/>
                  </a:lnTo>
                  <a:lnTo>
                    <a:pt x="33737" y="33334"/>
                  </a:lnTo>
                  <a:lnTo>
                    <a:pt x="404" y="1"/>
                  </a:lnTo>
                  <a:close/>
                </a:path>
              </a:pathLst>
            </a:custGeom>
            <a:solidFill>
              <a:srgbClr val="2C9DDE"/>
            </a:solidFill>
            <a:ln>
              <a:noFill/>
            </a:ln>
          </p:spPr>
          <p:txBody>
            <a:bodyPr lIns="91425" tIns="91425" rIns="91425" bIns="91425" anchor="ctr" anchorCtr="0">
              <a:noAutofit/>
            </a:bodyPr>
            <a:lstStyle/>
            <a:p>
              <a:pPr lvl="0">
                <a:spcBef>
                  <a:spcPts val="0"/>
                </a:spcBef>
                <a:buNone/>
              </a:pPr>
              <a:endParaRPr/>
            </a:p>
          </p:txBody>
        </p:sp>
        <p:sp>
          <p:nvSpPr>
            <p:cNvPr id="494" name="Shape 494"/>
            <p:cNvSpPr/>
            <p:nvPr/>
          </p:nvSpPr>
          <p:spPr>
            <a:xfrm>
              <a:off x="2146700" y="1431100"/>
              <a:ext cx="1307125" cy="1297025"/>
            </a:xfrm>
            <a:custGeom>
              <a:avLst/>
              <a:gdLst/>
              <a:ahLst/>
              <a:cxnLst/>
              <a:rect l="0" t="0" r="0" b="0"/>
              <a:pathLst>
                <a:path w="52285" h="51881" extrusionOk="0">
                  <a:moveTo>
                    <a:pt x="0" y="0"/>
                  </a:moveTo>
                  <a:lnTo>
                    <a:pt x="12769" y="12769"/>
                  </a:lnTo>
                  <a:lnTo>
                    <a:pt x="15188" y="12769"/>
                  </a:lnTo>
                  <a:lnTo>
                    <a:pt x="18549" y="18548"/>
                  </a:lnTo>
                  <a:lnTo>
                    <a:pt x="51882" y="51881"/>
                  </a:lnTo>
                  <a:lnTo>
                    <a:pt x="52285" y="51478"/>
                  </a:lnTo>
                  <a:lnTo>
                    <a:pt x="46909" y="42338"/>
                  </a:lnTo>
                  <a:lnTo>
                    <a:pt x="4570" y="0"/>
                  </a:lnTo>
                  <a:close/>
                </a:path>
              </a:pathLst>
            </a:custGeom>
            <a:solidFill>
              <a:srgbClr val="2D9CDF"/>
            </a:solidFill>
            <a:ln>
              <a:noFill/>
            </a:ln>
          </p:spPr>
          <p:txBody>
            <a:bodyPr lIns="91425" tIns="91425" rIns="91425" bIns="91425" anchor="ctr" anchorCtr="0">
              <a:noAutofit/>
            </a:bodyPr>
            <a:lstStyle/>
            <a:p>
              <a:pPr lvl="0">
                <a:spcBef>
                  <a:spcPts val="0"/>
                </a:spcBef>
                <a:buNone/>
              </a:pPr>
              <a:endParaRPr/>
            </a:p>
          </p:txBody>
        </p:sp>
        <p:sp>
          <p:nvSpPr>
            <p:cNvPr id="495" name="Shape 495"/>
            <p:cNvSpPr/>
            <p:nvPr/>
          </p:nvSpPr>
          <p:spPr>
            <a:xfrm>
              <a:off x="2244150" y="1431100"/>
              <a:ext cx="1075275" cy="1065175"/>
            </a:xfrm>
            <a:custGeom>
              <a:avLst/>
              <a:gdLst/>
              <a:ahLst/>
              <a:cxnLst/>
              <a:rect l="0" t="0" r="0" b="0"/>
              <a:pathLst>
                <a:path w="43011" h="42607" extrusionOk="0">
                  <a:moveTo>
                    <a:pt x="0" y="0"/>
                  </a:moveTo>
                  <a:lnTo>
                    <a:pt x="42607" y="42607"/>
                  </a:lnTo>
                  <a:lnTo>
                    <a:pt x="43011" y="42338"/>
                  </a:lnTo>
                  <a:lnTo>
                    <a:pt x="37769" y="33064"/>
                  </a:lnTo>
                  <a:lnTo>
                    <a:pt x="4570" y="0"/>
                  </a:lnTo>
                  <a:close/>
                </a:path>
              </a:pathLst>
            </a:custGeom>
            <a:solidFill>
              <a:srgbClr val="2F9AE0"/>
            </a:solidFill>
            <a:ln>
              <a:noFill/>
            </a:ln>
          </p:spPr>
          <p:txBody>
            <a:bodyPr lIns="91425" tIns="91425" rIns="91425" bIns="91425" anchor="ctr" anchorCtr="0">
              <a:noAutofit/>
            </a:bodyPr>
            <a:lstStyle/>
            <a:p>
              <a:pPr lvl="0">
                <a:spcBef>
                  <a:spcPts val="0"/>
                </a:spcBef>
                <a:buNone/>
              </a:pPr>
              <a:endParaRPr/>
            </a:p>
          </p:txBody>
        </p:sp>
        <p:sp>
          <p:nvSpPr>
            <p:cNvPr id="496" name="Shape 496"/>
            <p:cNvSpPr/>
            <p:nvPr/>
          </p:nvSpPr>
          <p:spPr>
            <a:xfrm>
              <a:off x="2341575" y="1431100"/>
              <a:ext cx="846800" cy="836700"/>
            </a:xfrm>
            <a:custGeom>
              <a:avLst/>
              <a:gdLst/>
              <a:ahLst/>
              <a:cxnLst/>
              <a:rect l="0" t="0" r="0" b="0"/>
              <a:pathLst>
                <a:path w="33872" h="33468" extrusionOk="0">
                  <a:moveTo>
                    <a:pt x="1" y="0"/>
                  </a:moveTo>
                  <a:lnTo>
                    <a:pt x="33468" y="33467"/>
                  </a:lnTo>
                  <a:lnTo>
                    <a:pt x="33872" y="33198"/>
                  </a:lnTo>
                  <a:lnTo>
                    <a:pt x="28495" y="23924"/>
                  </a:lnTo>
                  <a:lnTo>
                    <a:pt x="4571" y="0"/>
                  </a:lnTo>
                  <a:close/>
                </a:path>
              </a:pathLst>
            </a:custGeom>
            <a:solidFill>
              <a:srgbClr val="3098E0"/>
            </a:solidFill>
            <a:ln>
              <a:noFill/>
            </a:ln>
          </p:spPr>
          <p:txBody>
            <a:bodyPr lIns="91425" tIns="91425" rIns="91425" bIns="91425" anchor="ctr" anchorCtr="0">
              <a:noAutofit/>
            </a:bodyPr>
            <a:lstStyle/>
            <a:p>
              <a:pPr lvl="0">
                <a:spcBef>
                  <a:spcPts val="0"/>
                </a:spcBef>
                <a:buNone/>
              </a:pPr>
              <a:endParaRPr/>
            </a:p>
          </p:txBody>
        </p:sp>
        <p:sp>
          <p:nvSpPr>
            <p:cNvPr id="497" name="Shape 497"/>
            <p:cNvSpPr/>
            <p:nvPr/>
          </p:nvSpPr>
          <p:spPr>
            <a:xfrm>
              <a:off x="2439025" y="1431100"/>
              <a:ext cx="618300" cy="608200"/>
            </a:xfrm>
            <a:custGeom>
              <a:avLst/>
              <a:gdLst/>
              <a:ahLst/>
              <a:cxnLst/>
              <a:rect l="0" t="0" r="0" b="0"/>
              <a:pathLst>
                <a:path w="24732" h="24328" extrusionOk="0">
                  <a:moveTo>
                    <a:pt x="1" y="0"/>
                  </a:moveTo>
                  <a:lnTo>
                    <a:pt x="24194" y="24328"/>
                  </a:lnTo>
                  <a:lnTo>
                    <a:pt x="24732" y="23924"/>
                  </a:lnTo>
                  <a:lnTo>
                    <a:pt x="19355" y="14785"/>
                  </a:lnTo>
                  <a:lnTo>
                    <a:pt x="4571" y="0"/>
                  </a:lnTo>
                  <a:close/>
                </a:path>
              </a:pathLst>
            </a:custGeom>
            <a:solidFill>
              <a:srgbClr val="3196E1"/>
            </a:solidFill>
            <a:ln>
              <a:noFill/>
            </a:ln>
          </p:spPr>
          <p:txBody>
            <a:bodyPr lIns="91425" tIns="91425" rIns="91425" bIns="91425" anchor="ctr" anchorCtr="0">
              <a:noAutofit/>
            </a:bodyPr>
            <a:lstStyle/>
            <a:p>
              <a:pPr lvl="0">
                <a:spcBef>
                  <a:spcPts val="0"/>
                </a:spcBef>
                <a:buNone/>
              </a:pPr>
              <a:endParaRPr/>
            </a:p>
          </p:txBody>
        </p:sp>
        <p:sp>
          <p:nvSpPr>
            <p:cNvPr id="498" name="Shape 498"/>
            <p:cNvSpPr/>
            <p:nvPr/>
          </p:nvSpPr>
          <p:spPr>
            <a:xfrm>
              <a:off x="2533125" y="1431100"/>
              <a:ext cx="389800" cy="376350"/>
            </a:xfrm>
            <a:custGeom>
              <a:avLst/>
              <a:gdLst/>
              <a:ahLst/>
              <a:cxnLst/>
              <a:rect l="0" t="0" r="0" b="0"/>
              <a:pathLst>
                <a:path w="15592" h="15054" extrusionOk="0">
                  <a:moveTo>
                    <a:pt x="0" y="0"/>
                  </a:moveTo>
                  <a:lnTo>
                    <a:pt x="15188" y="15054"/>
                  </a:lnTo>
                  <a:lnTo>
                    <a:pt x="15591" y="14785"/>
                  </a:lnTo>
                  <a:lnTo>
                    <a:pt x="10350" y="5645"/>
                  </a:lnTo>
                  <a:lnTo>
                    <a:pt x="4704" y="0"/>
                  </a:lnTo>
                  <a:close/>
                </a:path>
              </a:pathLst>
            </a:custGeom>
            <a:solidFill>
              <a:srgbClr val="3295E1"/>
            </a:solidFill>
            <a:ln>
              <a:noFill/>
            </a:ln>
          </p:spPr>
          <p:txBody>
            <a:bodyPr lIns="91425" tIns="91425" rIns="91425" bIns="91425" anchor="ctr" anchorCtr="0">
              <a:noAutofit/>
            </a:bodyPr>
            <a:lstStyle/>
            <a:p>
              <a:pPr lvl="0">
                <a:spcBef>
                  <a:spcPts val="0"/>
                </a:spcBef>
                <a:buNone/>
              </a:pPr>
              <a:endParaRPr/>
            </a:p>
          </p:txBody>
        </p:sp>
        <p:sp>
          <p:nvSpPr>
            <p:cNvPr id="499" name="Shape 499"/>
            <p:cNvSpPr/>
            <p:nvPr/>
          </p:nvSpPr>
          <p:spPr>
            <a:xfrm>
              <a:off x="2630575" y="1431100"/>
              <a:ext cx="161300" cy="147850"/>
            </a:xfrm>
            <a:custGeom>
              <a:avLst/>
              <a:gdLst/>
              <a:ahLst/>
              <a:cxnLst/>
              <a:rect l="0" t="0" r="0" b="0"/>
              <a:pathLst>
                <a:path w="6452" h="5914" extrusionOk="0">
                  <a:moveTo>
                    <a:pt x="0" y="0"/>
                  </a:moveTo>
                  <a:lnTo>
                    <a:pt x="6048" y="5914"/>
                  </a:lnTo>
                  <a:lnTo>
                    <a:pt x="6452" y="5645"/>
                  </a:lnTo>
                  <a:lnTo>
                    <a:pt x="3226" y="0"/>
                  </a:lnTo>
                  <a:close/>
                </a:path>
              </a:pathLst>
            </a:custGeom>
            <a:solidFill>
              <a:srgbClr val="3393E2"/>
            </a:solidFill>
            <a:ln>
              <a:noFill/>
            </a:ln>
          </p:spPr>
          <p:txBody>
            <a:bodyPr lIns="91425" tIns="91425" rIns="91425" bIns="91425" anchor="ctr" anchorCtr="0">
              <a:noAutofit/>
            </a:bodyPr>
            <a:lstStyle/>
            <a:p>
              <a:pPr lvl="0">
                <a:spcBef>
                  <a:spcPts val="0"/>
                </a:spcBef>
                <a:buNone/>
              </a:pPr>
              <a:endParaRPr/>
            </a:p>
          </p:txBody>
        </p:sp>
      </p:grpSp>
      <p:sp>
        <p:nvSpPr>
          <p:cNvPr id="500" name="Shape 500"/>
          <p:cNvSpPr/>
          <p:nvPr/>
        </p:nvSpPr>
        <p:spPr>
          <a:xfrm rot="10800000" flipH="1">
            <a:off x="542924" y="3612175"/>
            <a:ext cx="819899" cy="710099"/>
          </a:xfrm>
          <a:prstGeom prst="hexagon">
            <a:avLst>
              <a:gd name="adj" fmla="val 28678"/>
              <a:gd name="vf" fmla="val 115470"/>
            </a:avLst>
          </a:prstGeom>
          <a:noFill/>
          <a:ln w="9525" cap="flat"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1" name="Shape 501"/>
          <p:cNvSpPr/>
          <p:nvPr/>
        </p:nvSpPr>
        <p:spPr>
          <a:xfrm rot="10800000" flipH="1">
            <a:off x="728999" y="424699"/>
            <a:ext cx="428700" cy="371100"/>
          </a:xfrm>
          <a:prstGeom prst="hexagon">
            <a:avLst>
              <a:gd name="adj" fmla="val 28678"/>
              <a:gd name="vf" fmla="val 115470"/>
            </a:avLst>
          </a:prstGeom>
          <a:solidFill>
            <a:srgbClr val="3292E1"/>
          </a:solidFill>
          <a:ln>
            <a:noFill/>
          </a:ln>
        </p:spPr>
        <p:txBody>
          <a:bodyPr lIns="91425" tIns="91425" rIns="91425" bIns="91425" anchor="ctr" anchorCtr="0">
            <a:noAutofit/>
          </a:bodyPr>
          <a:lstStyle/>
          <a:p>
            <a:pPr lvl="0">
              <a:spcBef>
                <a:spcPts val="0"/>
              </a:spcBef>
              <a:buNone/>
            </a:pPr>
            <a:endParaRPr/>
          </a:p>
        </p:txBody>
      </p:sp>
      <p:sp>
        <p:nvSpPr>
          <p:cNvPr id="502" name="Shape 502"/>
          <p:cNvSpPr/>
          <p:nvPr/>
        </p:nvSpPr>
        <p:spPr>
          <a:xfrm rot="10800000" flipH="1">
            <a:off x="-115052" y="3996025"/>
            <a:ext cx="819899" cy="709799"/>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lvl="0">
              <a:spcBef>
                <a:spcPts val="0"/>
              </a:spcBef>
              <a:buNone/>
            </a:pPr>
            <a:endParaRPr/>
          </a:p>
        </p:txBody>
      </p:sp>
      <p:sp>
        <p:nvSpPr>
          <p:cNvPr id="503" name="Shape 503"/>
          <p:cNvSpPr/>
          <p:nvPr/>
        </p:nvSpPr>
        <p:spPr>
          <a:xfrm rot="10800000" flipH="1">
            <a:off x="411199" y="258624"/>
            <a:ext cx="358799" cy="310500"/>
          </a:xfrm>
          <a:prstGeom prst="hexagon">
            <a:avLst>
              <a:gd name="adj" fmla="val 28678"/>
              <a:gd name="vf" fmla="val 115470"/>
            </a:avLst>
          </a:prstGeom>
          <a:noFill/>
          <a:ln w="19050" cap="flat" cmpd="sng">
            <a:solidFill>
              <a:srgbClr val="00E1C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4" name="Shape 504"/>
          <p:cNvSpPr/>
          <p:nvPr/>
        </p:nvSpPr>
        <p:spPr>
          <a:xfrm>
            <a:off x="828838" y="3843207"/>
            <a:ext cx="248072" cy="248057"/>
          </a:xfrm>
          <a:custGeom>
            <a:avLst/>
            <a:gdLst/>
            <a:ahLst/>
            <a:cxnLst/>
            <a:rect l="0" t="0" r="0" b="0"/>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grpSp>
        <p:nvGrpSpPr>
          <p:cNvPr id="505" name="Shape 505"/>
          <p:cNvGrpSpPr/>
          <p:nvPr/>
        </p:nvGrpSpPr>
        <p:grpSpPr>
          <a:xfrm>
            <a:off x="67091" y="1681689"/>
            <a:ext cx="455624" cy="437053"/>
            <a:chOff x="5241175" y="4959100"/>
            <a:chExt cx="539775" cy="517775"/>
          </a:xfrm>
        </p:grpSpPr>
        <p:sp>
          <p:nvSpPr>
            <p:cNvPr id="506" name="Shape 506"/>
            <p:cNvSpPr/>
            <p:nvPr/>
          </p:nvSpPr>
          <p:spPr>
            <a:xfrm>
              <a:off x="5575150" y="4959100"/>
              <a:ext cx="161225" cy="178300"/>
            </a:xfrm>
            <a:custGeom>
              <a:avLst/>
              <a:gdLst/>
              <a:ahLst/>
              <a:cxnLst/>
              <a:rect l="0" t="0" r="0" b="0"/>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507" name="Shape 507"/>
            <p:cNvSpPr/>
            <p:nvPr/>
          </p:nvSpPr>
          <p:spPr>
            <a:xfrm>
              <a:off x="5330925" y="4985350"/>
              <a:ext cx="128250" cy="148400"/>
            </a:xfrm>
            <a:custGeom>
              <a:avLst/>
              <a:gdLst/>
              <a:ahLst/>
              <a:cxnLst/>
              <a:rect l="0" t="0" r="0" b="0"/>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508" name="Shape 508"/>
            <p:cNvSpPr/>
            <p:nvPr/>
          </p:nvSpPr>
          <p:spPr>
            <a:xfrm>
              <a:off x="5241175" y="5241175"/>
              <a:ext cx="180125" cy="109325"/>
            </a:xfrm>
            <a:custGeom>
              <a:avLst/>
              <a:gdLst/>
              <a:ahLst/>
              <a:cxnLst/>
              <a:rect l="0" t="0" r="0" b="0"/>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509" name="Shape 509"/>
            <p:cNvSpPr/>
            <p:nvPr/>
          </p:nvSpPr>
          <p:spPr>
            <a:xfrm>
              <a:off x="5461575" y="5316900"/>
              <a:ext cx="89175" cy="159975"/>
            </a:xfrm>
            <a:custGeom>
              <a:avLst/>
              <a:gdLst/>
              <a:ahLst/>
              <a:cxnLst/>
              <a:rect l="0" t="0" r="0" b="0"/>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510" name="Shape 510"/>
            <p:cNvSpPr/>
            <p:nvPr/>
          </p:nvSpPr>
          <p:spPr>
            <a:xfrm>
              <a:off x="5619100" y="5194175"/>
              <a:ext cx="161850" cy="89775"/>
            </a:xfrm>
            <a:custGeom>
              <a:avLst/>
              <a:gdLst/>
              <a:ahLst/>
              <a:cxnLst/>
              <a:rect l="0" t="0" r="0" b="0"/>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511" name="Shape 511"/>
            <p:cNvSpPr/>
            <p:nvPr/>
          </p:nvSpPr>
          <p:spPr>
            <a:xfrm>
              <a:off x="5420075" y="5116000"/>
              <a:ext cx="189300" cy="189925"/>
            </a:xfrm>
            <a:custGeom>
              <a:avLst/>
              <a:gdLst/>
              <a:ahLst/>
              <a:cxnLst/>
              <a:rect l="0" t="0" r="0" b="0"/>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grpSp>
      <p:sp>
        <p:nvSpPr>
          <p:cNvPr id="512" name="Shape 512"/>
          <p:cNvSpPr/>
          <p:nvPr/>
        </p:nvSpPr>
        <p:spPr>
          <a:xfrm>
            <a:off x="144925" y="4214500"/>
            <a:ext cx="299951" cy="272838"/>
          </a:xfrm>
          <a:custGeom>
            <a:avLst/>
            <a:gdLst/>
            <a:ahLst/>
            <a:cxnLst/>
            <a:rect l="0" t="0" r="0" b="0"/>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lIns="91425" tIns="91425" rIns="91425" bIns="91425" anchor="ctr" anchorCtr="0">
            <a:noAutofit/>
          </a:bodyPr>
          <a:lstStyle/>
          <a:p>
            <a:pPr lvl="0">
              <a:spcBef>
                <a:spcPts val="0"/>
              </a:spcBef>
              <a:buNone/>
            </a:pPr>
            <a:endParaRPr/>
          </a:p>
        </p:txBody>
      </p:sp>
      <p:sp>
        <p:nvSpPr>
          <p:cNvPr id="513" name="Shape 513"/>
          <p:cNvSpPr txBox="1"/>
          <p:nvPr/>
        </p:nvSpPr>
        <p:spPr>
          <a:xfrm>
            <a:off x="94000" y="1929581"/>
            <a:ext cx="1957200" cy="653699"/>
          </a:xfrm>
          <a:prstGeom prst="rect">
            <a:avLst/>
          </a:prstGeom>
          <a:noFill/>
          <a:ln>
            <a:noFill/>
          </a:ln>
        </p:spPr>
        <p:txBody>
          <a:bodyPr lIns="91425" tIns="91425" rIns="91425" bIns="91425" anchor="t" anchorCtr="0">
            <a:noAutofit/>
          </a:bodyPr>
          <a:lstStyle/>
          <a:p>
            <a:pPr lvl="0" algn="ctr" rtl="0">
              <a:spcBef>
                <a:spcPts val="0"/>
              </a:spcBef>
              <a:buNone/>
            </a:pPr>
            <a:r>
              <a:rPr lang="en" sz="12000">
                <a:solidFill>
                  <a:srgbClr val="FFFFFF"/>
                </a:solidFill>
                <a:latin typeface="Nixie One"/>
                <a:ea typeface="Nixie One"/>
                <a:cs typeface="Nixie One"/>
                <a:sym typeface="Nixie One"/>
              </a:rPr>
              <a: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514"/>
        <p:cNvGrpSpPr/>
        <p:nvPr/>
      </p:nvGrpSpPr>
      <p:grpSpPr>
        <a:xfrm>
          <a:off x="0" y="0"/>
          <a:ext cx="0" cy="0"/>
          <a:chOff x="0" y="0"/>
          <a:chExt cx="0" cy="0"/>
        </a:xfrm>
      </p:grpSpPr>
      <p:sp>
        <p:nvSpPr>
          <p:cNvPr id="515" name="Shape 515"/>
          <p:cNvSpPr txBox="1">
            <a:spLocks noGrp="1"/>
          </p:cNvSpPr>
          <p:nvPr>
            <p:ph type="title"/>
          </p:nvPr>
        </p:nvSpPr>
        <p:spPr>
          <a:xfrm>
            <a:off x="1732700" y="1735600"/>
            <a:ext cx="4944300" cy="6453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516" name="Shape 516"/>
          <p:cNvSpPr txBox="1">
            <a:spLocks noGrp="1"/>
          </p:cNvSpPr>
          <p:nvPr>
            <p:ph type="body" idx="1"/>
          </p:nvPr>
        </p:nvSpPr>
        <p:spPr>
          <a:xfrm>
            <a:off x="1732700" y="2255124"/>
            <a:ext cx="4944300" cy="1659900"/>
          </a:xfrm>
          <a:prstGeom prst="rect">
            <a:avLst/>
          </a:prstGeom>
        </p:spPr>
        <p:txBody>
          <a:bodyPr lIns="91425" tIns="91425" rIns="91425" bIns="91425" anchor="t" anchorCtr="0"/>
          <a:lstStyle>
            <a:lvl1pPr lvl="0">
              <a:spcBef>
                <a:spcPts val="0"/>
              </a:spcBef>
              <a:buFont typeface="Muli"/>
              <a:defRPr>
                <a:latin typeface="Muli"/>
                <a:ea typeface="Muli"/>
                <a:cs typeface="Muli"/>
                <a:sym typeface="Muli"/>
              </a:defRPr>
            </a:lvl1pPr>
            <a:lvl2pPr lvl="1">
              <a:spcBef>
                <a:spcPts val="0"/>
              </a:spcBef>
              <a:buFont typeface="Muli"/>
              <a:defRPr>
                <a:latin typeface="Muli"/>
                <a:ea typeface="Muli"/>
                <a:cs typeface="Muli"/>
                <a:sym typeface="Muli"/>
              </a:defRPr>
            </a:lvl2pPr>
            <a:lvl3pPr lvl="2">
              <a:spcBef>
                <a:spcPts val="0"/>
              </a:spcBef>
              <a:buFont typeface="Muli"/>
              <a:defRPr>
                <a:latin typeface="Muli"/>
                <a:ea typeface="Muli"/>
                <a:cs typeface="Muli"/>
                <a:sym typeface="Muli"/>
              </a:defRPr>
            </a:lvl3pPr>
            <a:lvl4pPr lvl="3">
              <a:spcBef>
                <a:spcPts val="0"/>
              </a:spcBef>
              <a:buFont typeface="Muli"/>
              <a:defRPr>
                <a:latin typeface="Muli"/>
                <a:ea typeface="Muli"/>
                <a:cs typeface="Muli"/>
                <a:sym typeface="Muli"/>
              </a:defRPr>
            </a:lvl4pPr>
            <a:lvl5pPr lvl="4">
              <a:spcBef>
                <a:spcPts val="0"/>
              </a:spcBef>
              <a:buFont typeface="Muli"/>
              <a:defRPr>
                <a:latin typeface="Muli"/>
                <a:ea typeface="Muli"/>
                <a:cs typeface="Muli"/>
                <a:sym typeface="Muli"/>
              </a:defRPr>
            </a:lvl5pPr>
            <a:lvl6pPr lvl="5">
              <a:spcBef>
                <a:spcPts val="0"/>
              </a:spcBef>
              <a:buFont typeface="Muli"/>
              <a:defRPr>
                <a:latin typeface="Muli"/>
                <a:ea typeface="Muli"/>
                <a:cs typeface="Muli"/>
                <a:sym typeface="Muli"/>
              </a:defRPr>
            </a:lvl6pPr>
            <a:lvl7pPr lvl="6">
              <a:spcBef>
                <a:spcPts val="0"/>
              </a:spcBef>
              <a:buFont typeface="Muli"/>
              <a:defRPr>
                <a:latin typeface="Muli"/>
                <a:ea typeface="Muli"/>
                <a:cs typeface="Muli"/>
                <a:sym typeface="Muli"/>
              </a:defRPr>
            </a:lvl7pPr>
            <a:lvl8pPr lvl="7">
              <a:spcBef>
                <a:spcPts val="0"/>
              </a:spcBef>
              <a:buFont typeface="Muli"/>
              <a:defRPr>
                <a:latin typeface="Muli"/>
                <a:ea typeface="Muli"/>
                <a:cs typeface="Muli"/>
                <a:sym typeface="Muli"/>
              </a:defRPr>
            </a:lvl8pPr>
            <a:lvl9pPr lvl="8">
              <a:spcBef>
                <a:spcPts val="0"/>
              </a:spcBef>
              <a:buFont typeface="Muli"/>
              <a:defRPr>
                <a:latin typeface="Muli"/>
                <a:ea typeface="Muli"/>
                <a:cs typeface="Muli"/>
                <a:sym typeface="Muli"/>
              </a:defRPr>
            </a:lvl9pPr>
          </a:lstStyle>
          <a:p>
            <a:endParaRPr/>
          </a:p>
        </p:txBody>
      </p:sp>
      <p:grpSp>
        <p:nvGrpSpPr>
          <p:cNvPr id="517" name="Shape 517"/>
          <p:cNvGrpSpPr/>
          <p:nvPr/>
        </p:nvGrpSpPr>
        <p:grpSpPr>
          <a:xfrm rot="10800000" flipH="1">
            <a:off x="411206" y="245768"/>
            <a:ext cx="1322798" cy="1145959"/>
            <a:chOff x="4088875" y="1431100"/>
            <a:chExt cx="3293000" cy="2852775"/>
          </a:xfrm>
        </p:grpSpPr>
        <p:sp>
          <p:nvSpPr>
            <p:cNvPr id="518" name="Shape 518"/>
            <p:cNvSpPr/>
            <p:nvPr/>
          </p:nvSpPr>
          <p:spPr>
            <a:xfrm>
              <a:off x="4831475" y="4136025"/>
              <a:ext cx="157950" cy="147850"/>
            </a:xfrm>
            <a:custGeom>
              <a:avLst/>
              <a:gdLst/>
              <a:ahLst/>
              <a:cxnLst/>
              <a:rect l="0" t="0" r="0" b="0"/>
              <a:pathLst>
                <a:path w="6318" h="5914" extrusionOk="0">
                  <a:moveTo>
                    <a:pt x="404" y="0"/>
                  </a:moveTo>
                  <a:lnTo>
                    <a:pt x="1" y="269"/>
                  </a:lnTo>
                  <a:lnTo>
                    <a:pt x="3227" y="5914"/>
                  </a:lnTo>
                  <a:lnTo>
                    <a:pt x="6318" y="5914"/>
                  </a:lnTo>
                  <a:lnTo>
                    <a:pt x="404" y="0"/>
                  </a:lnTo>
                  <a:close/>
                </a:path>
              </a:pathLst>
            </a:custGeom>
            <a:solidFill>
              <a:srgbClr val="00E2C7"/>
            </a:solidFill>
            <a:ln>
              <a:noFill/>
            </a:ln>
          </p:spPr>
          <p:txBody>
            <a:bodyPr lIns="91425" tIns="91425" rIns="91425" bIns="91425" anchor="ctr" anchorCtr="0">
              <a:noAutofit/>
            </a:bodyPr>
            <a:lstStyle/>
            <a:p>
              <a:pPr lvl="0">
                <a:spcBef>
                  <a:spcPts val="0"/>
                </a:spcBef>
                <a:buNone/>
              </a:pPr>
              <a:endParaRPr/>
            </a:p>
          </p:txBody>
        </p:sp>
        <p:sp>
          <p:nvSpPr>
            <p:cNvPr id="519" name="Shape 519"/>
            <p:cNvSpPr/>
            <p:nvPr/>
          </p:nvSpPr>
          <p:spPr>
            <a:xfrm>
              <a:off x="4697075" y="3907525"/>
              <a:ext cx="389800" cy="376350"/>
            </a:xfrm>
            <a:custGeom>
              <a:avLst/>
              <a:gdLst/>
              <a:ahLst/>
              <a:cxnLst/>
              <a:rect l="0" t="0" r="0" b="0"/>
              <a:pathLst>
                <a:path w="15592" h="15054" extrusionOk="0">
                  <a:moveTo>
                    <a:pt x="538" y="0"/>
                  </a:moveTo>
                  <a:lnTo>
                    <a:pt x="1" y="269"/>
                  </a:lnTo>
                  <a:lnTo>
                    <a:pt x="5377" y="9543"/>
                  </a:lnTo>
                  <a:lnTo>
                    <a:pt x="11022" y="15054"/>
                  </a:lnTo>
                  <a:lnTo>
                    <a:pt x="15592" y="15054"/>
                  </a:lnTo>
                  <a:lnTo>
                    <a:pt x="538" y="0"/>
                  </a:lnTo>
                  <a:close/>
                </a:path>
              </a:pathLst>
            </a:custGeom>
            <a:solidFill>
              <a:srgbClr val="01E0C8"/>
            </a:solidFill>
            <a:ln>
              <a:noFill/>
            </a:ln>
          </p:spPr>
          <p:txBody>
            <a:bodyPr lIns="91425" tIns="91425" rIns="91425" bIns="91425" anchor="ctr" anchorCtr="0">
              <a:noAutofit/>
            </a:bodyPr>
            <a:lstStyle/>
            <a:p>
              <a:pPr lvl="0">
                <a:spcBef>
                  <a:spcPts val="0"/>
                </a:spcBef>
                <a:buNone/>
              </a:pPr>
              <a:endParaRPr/>
            </a:p>
          </p:txBody>
        </p:sp>
        <p:sp>
          <p:nvSpPr>
            <p:cNvPr id="520" name="Shape 520"/>
            <p:cNvSpPr/>
            <p:nvPr/>
          </p:nvSpPr>
          <p:spPr>
            <a:xfrm>
              <a:off x="4566025" y="3675675"/>
              <a:ext cx="618300" cy="608200"/>
            </a:xfrm>
            <a:custGeom>
              <a:avLst/>
              <a:gdLst/>
              <a:ahLst/>
              <a:cxnLst/>
              <a:rect l="0" t="0" r="0" b="0"/>
              <a:pathLst>
                <a:path w="24732" h="24328" extrusionOk="0">
                  <a:moveTo>
                    <a:pt x="404" y="0"/>
                  </a:moveTo>
                  <a:lnTo>
                    <a:pt x="1" y="404"/>
                  </a:lnTo>
                  <a:lnTo>
                    <a:pt x="5377" y="9543"/>
                  </a:lnTo>
                  <a:lnTo>
                    <a:pt x="20027" y="24328"/>
                  </a:lnTo>
                  <a:lnTo>
                    <a:pt x="24732" y="24328"/>
                  </a:lnTo>
                  <a:lnTo>
                    <a:pt x="404" y="0"/>
                  </a:lnTo>
                  <a:close/>
                </a:path>
              </a:pathLst>
            </a:custGeom>
            <a:solidFill>
              <a:srgbClr val="02DFC8"/>
            </a:solidFill>
            <a:ln>
              <a:noFill/>
            </a:ln>
          </p:spPr>
          <p:txBody>
            <a:bodyPr lIns="91425" tIns="91425" rIns="91425" bIns="91425" anchor="ctr" anchorCtr="0">
              <a:noAutofit/>
            </a:bodyPr>
            <a:lstStyle/>
            <a:p>
              <a:pPr lvl="0">
                <a:spcBef>
                  <a:spcPts val="0"/>
                </a:spcBef>
                <a:buNone/>
              </a:pPr>
              <a:endParaRPr/>
            </a:p>
          </p:txBody>
        </p:sp>
        <p:sp>
          <p:nvSpPr>
            <p:cNvPr id="521" name="Shape 521"/>
            <p:cNvSpPr/>
            <p:nvPr/>
          </p:nvSpPr>
          <p:spPr>
            <a:xfrm>
              <a:off x="4434975" y="3447175"/>
              <a:ext cx="846800" cy="836700"/>
            </a:xfrm>
            <a:custGeom>
              <a:avLst/>
              <a:gdLst/>
              <a:ahLst/>
              <a:cxnLst/>
              <a:rect l="0" t="0" r="0" b="0"/>
              <a:pathLst>
                <a:path w="33872" h="33468" extrusionOk="0">
                  <a:moveTo>
                    <a:pt x="404" y="1"/>
                  </a:moveTo>
                  <a:lnTo>
                    <a:pt x="1" y="270"/>
                  </a:lnTo>
                  <a:lnTo>
                    <a:pt x="5243" y="9544"/>
                  </a:lnTo>
                  <a:lnTo>
                    <a:pt x="29167" y="33468"/>
                  </a:lnTo>
                  <a:lnTo>
                    <a:pt x="33871" y="33468"/>
                  </a:lnTo>
                  <a:lnTo>
                    <a:pt x="404" y="1"/>
                  </a:lnTo>
                  <a:close/>
                </a:path>
              </a:pathLst>
            </a:custGeom>
            <a:solidFill>
              <a:srgbClr val="03DDC9"/>
            </a:solidFill>
            <a:ln>
              <a:noFill/>
            </a:ln>
          </p:spPr>
          <p:txBody>
            <a:bodyPr lIns="91425" tIns="91425" rIns="91425" bIns="91425" anchor="ctr" anchorCtr="0">
              <a:noAutofit/>
            </a:bodyPr>
            <a:lstStyle/>
            <a:p>
              <a:pPr lvl="0">
                <a:spcBef>
                  <a:spcPts val="0"/>
                </a:spcBef>
                <a:buNone/>
              </a:pPr>
              <a:endParaRPr/>
            </a:p>
          </p:txBody>
        </p:sp>
        <p:sp>
          <p:nvSpPr>
            <p:cNvPr id="522" name="Shape 522"/>
            <p:cNvSpPr/>
            <p:nvPr/>
          </p:nvSpPr>
          <p:spPr>
            <a:xfrm>
              <a:off x="4300575" y="3218700"/>
              <a:ext cx="1078650" cy="1065175"/>
            </a:xfrm>
            <a:custGeom>
              <a:avLst/>
              <a:gdLst/>
              <a:ahLst/>
              <a:cxnLst/>
              <a:rect l="0" t="0" r="0" b="0"/>
              <a:pathLst>
                <a:path w="43146" h="42607" extrusionOk="0">
                  <a:moveTo>
                    <a:pt x="404" y="0"/>
                  </a:moveTo>
                  <a:lnTo>
                    <a:pt x="0"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lvl="0">
                <a:spcBef>
                  <a:spcPts val="0"/>
                </a:spcBef>
                <a:buNone/>
              </a:pPr>
              <a:endParaRPr/>
            </a:p>
          </p:txBody>
        </p:sp>
        <p:sp>
          <p:nvSpPr>
            <p:cNvPr id="523" name="Shape 523"/>
            <p:cNvSpPr/>
            <p:nvPr/>
          </p:nvSpPr>
          <p:spPr>
            <a:xfrm>
              <a:off x="4169525" y="2990200"/>
              <a:ext cx="1307150" cy="1293675"/>
            </a:xfrm>
            <a:custGeom>
              <a:avLst/>
              <a:gdLst/>
              <a:ahLst/>
              <a:cxnLst/>
              <a:rect l="0" t="0" r="0" b="0"/>
              <a:pathLst>
                <a:path w="52286" h="51747" extrusionOk="0">
                  <a:moveTo>
                    <a:pt x="404" y="1"/>
                  </a:moveTo>
                  <a:lnTo>
                    <a:pt x="1" y="269"/>
                  </a:lnTo>
                  <a:lnTo>
                    <a:pt x="5242" y="9409"/>
                  </a:lnTo>
                  <a:lnTo>
                    <a:pt x="47581" y="51747"/>
                  </a:lnTo>
                  <a:lnTo>
                    <a:pt x="52285" y="51747"/>
                  </a:lnTo>
                  <a:lnTo>
                    <a:pt x="404" y="1"/>
                  </a:lnTo>
                  <a:close/>
                </a:path>
              </a:pathLst>
            </a:custGeom>
            <a:solidFill>
              <a:srgbClr val="06D9CA"/>
            </a:solidFill>
            <a:ln>
              <a:noFill/>
            </a:ln>
          </p:spPr>
          <p:txBody>
            <a:bodyPr lIns="91425" tIns="91425" rIns="91425" bIns="91425" anchor="ctr" anchorCtr="0">
              <a:noAutofit/>
            </a:bodyPr>
            <a:lstStyle/>
            <a:p>
              <a:pPr lvl="0">
                <a:spcBef>
                  <a:spcPts val="0"/>
                </a:spcBef>
                <a:buNone/>
              </a:pPr>
              <a:endParaRPr/>
            </a:p>
          </p:txBody>
        </p:sp>
        <p:sp>
          <p:nvSpPr>
            <p:cNvPr id="524" name="Shape 524"/>
            <p:cNvSpPr/>
            <p:nvPr/>
          </p:nvSpPr>
          <p:spPr>
            <a:xfrm>
              <a:off x="4088875" y="2822200"/>
              <a:ext cx="1481875" cy="1461675"/>
            </a:xfrm>
            <a:custGeom>
              <a:avLst/>
              <a:gdLst/>
              <a:ahLst/>
              <a:cxnLst/>
              <a:rect l="0" t="0" r="0" b="0"/>
              <a:pathLst>
                <a:path w="59275" h="58467" extrusionOk="0">
                  <a:moveTo>
                    <a:pt x="807" y="0"/>
                  </a:moveTo>
                  <a:lnTo>
                    <a:pt x="1" y="1479"/>
                  </a:lnTo>
                  <a:lnTo>
                    <a:pt x="3227" y="6989"/>
                  </a:lnTo>
                  <a:lnTo>
                    <a:pt x="54705" y="58467"/>
                  </a:lnTo>
                  <a:lnTo>
                    <a:pt x="59274" y="58467"/>
                  </a:lnTo>
                  <a:lnTo>
                    <a:pt x="807" y="0"/>
                  </a:lnTo>
                  <a:close/>
                </a:path>
              </a:pathLst>
            </a:custGeom>
            <a:solidFill>
              <a:srgbClr val="07D8CB"/>
            </a:solidFill>
            <a:ln>
              <a:noFill/>
            </a:ln>
          </p:spPr>
          <p:txBody>
            <a:bodyPr lIns="91425" tIns="91425" rIns="91425" bIns="91425" anchor="ctr" anchorCtr="0">
              <a:noAutofit/>
            </a:bodyPr>
            <a:lstStyle/>
            <a:p>
              <a:pPr lvl="0">
                <a:spcBef>
                  <a:spcPts val="0"/>
                </a:spcBef>
                <a:buNone/>
              </a:pPr>
              <a:endParaRPr/>
            </a:p>
          </p:txBody>
        </p:sp>
        <p:sp>
          <p:nvSpPr>
            <p:cNvPr id="525" name="Shape 525"/>
            <p:cNvSpPr/>
            <p:nvPr/>
          </p:nvSpPr>
          <p:spPr>
            <a:xfrm>
              <a:off x="4102325" y="2761700"/>
              <a:ext cx="1565875" cy="1522175"/>
            </a:xfrm>
            <a:custGeom>
              <a:avLst/>
              <a:gdLst/>
              <a:ahLst/>
              <a:cxnLst/>
              <a:rect l="0" t="0" r="0" b="0"/>
              <a:pathLst>
                <a:path w="62635" h="60887" extrusionOk="0">
                  <a:moveTo>
                    <a:pt x="1748" y="1"/>
                  </a:moveTo>
                  <a:lnTo>
                    <a:pt x="0" y="2823"/>
                  </a:lnTo>
                  <a:lnTo>
                    <a:pt x="58064" y="60887"/>
                  </a:lnTo>
                  <a:lnTo>
                    <a:pt x="62634" y="60887"/>
                  </a:lnTo>
                  <a:lnTo>
                    <a:pt x="1748" y="1"/>
                  </a:lnTo>
                  <a:close/>
                </a:path>
              </a:pathLst>
            </a:custGeom>
            <a:solidFill>
              <a:srgbClr val="08D6CB"/>
            </a:solidFill>
            <a:ln>
              <a:noFill/>
            </a:ln>
          </p:spPr>
          <p:txBody>
            <a:bodyPr lIns="91425" tIns="91425" rIns="91425" bIns="91425" anchor="ctr" anchorCtr="0">
              <a:noAutofit/>
            </a:bodyPr>
            <a:lstStyle/>
            <a:p>
              <a:pPr lvl="0">
                <a:spcBef>
                  <a:spcPts val="0"/>
                </a:spcBef>
                <a:buNone/>
              </a:pPr>
              <a:endParaRPr/>
            </a:p>
          </p:txBody>
        </p:sp>
        <p:sp>
          <p:nvSpPr>
            <p:cNvPr id="526" name="Shape 526"/>
            <p:cNvSpPr/>
            <p:nvPr/>
          </p:nvSpPr>
          <p:spPr>
            <a:xfrm>
              <a:off x="4139275" y="2697875"/>
              <a:ext cx="1626375" cy="1586000"/>
            </a:xfrm>
            <a:custGeom>
              <a:avLst/>
              <a:gdLst/>
              <a:ahLst/>
              <a:cxnLst/>
              <a:rect l="0" t="0" r="0" b="0"/>
              <a:pathLst>
                <a:path w="65055" h="63440" extrusionOk="0">
                  <a:moveTo>
                    <a:pt x="1614" y="0"/>
                  </a:moveTo>
                  <a:lnTo>
                    <a:pt x="1" y="2957"/>
                  </a:lnTo>
                  <a:lnTo>
                    <a:pt x="60484" y="63440"/>
                  </a:lnTo>
                  <a:lnTo>
                    <a:pt x="65054" y="63440"/>
                  </a:lnTo>
                  <a:lnTo>
                    <a:pt x="1614" y="0"/>
                  </a:lnTo>
                  <a:close/>
                </a:path>
              </a:pathLst>
            </a:custGeom>
            <a:solidFill>
              <a:srgbClr val="09D4CC"/>
            </a:solidFill>
            <a:ln>
              <a:noFill/>
            </a:ln>
          </p:spPr>
          <p:txBody>
            <a:bodyPr lIns="91425" tIns="91425" rIns="91425" bIns="91425" anchor="ctr" anchorCtr="0">
              <a:noAutofit/>
            </a:bodyPr>
            <a:lstStyle/>
            <a:p>
              <a:pPr lvl="0">
                <a:spcBef>
                  <a:spcPts val="0"/>
                </a:spcBef>
                <a:buNone/>
              </a:pPr>
              <a:endParaRPr/>
            </a:p>
          </p:txBody>
        </p:sp>
        <p:sp>
          <p:nvSpPr>
            <p:cNvPr id="527" name="Shape 527"/>
            <p:cNvSpPr/>
            <p:nvPr/>
          </p:nvSpPr>
          <p:spPr>
            <a:xfrm>
              <a:off x="4172900" y="2637375"/>
              <a:ext cx="1690175" cy="1646500"/>
            </a:xfrm>
            <a:custGeom>
              <a:avLst/>
              <a:gdLst/>
              <a:ahLst/>
              <a:cxnLst/>
              <a:rect l="0" t="0" r="0" b="0"/>
              <a:pathLst>
                <a:path w="67607" h="65860" extrusionOk="0">
                  <a:moveTo>
                    <a:pt x="1747" y="1"/>
                  </a:moveTo>
                  <a:lnTo>
                    <a:pt x="0" y="2958"/>
                  </a:lnTo>
                  <a:lnTo>
                    <a:pt x="62903" y="65860"/>
                  </a:lnTo>
                  <a:lnTo>
                    <a:pt x="67607" y="65860"/>
                  </a:lnTo>
                  <a:lnTo>
                    <a:pt x="1747" y="1"/>
                  </a:lnTo>
                  <a:close/>
                </a:path>
              </a:pathLst>
            </a:custGeom>
            <a:solidFill>
              <a:srgbClr val="0AD3CC"/>
            </a:solidFill>
            <a:ln>
              <a:noFill/>
            </a:ln>
          </p:spPr>
          <p:txBody>
            <a:bodyPr lIns="91425" tIns="91425" rIns="91425" bIns="91425" anchor="ctr" anchorCtr="0">
              <a:noAutofit/>
            </a:bodyPr>
            <a:lstStyle/>
            <a:p>
              <a:pPr lvl="0">
                <a:spcBef>
                  <a:spcPts val="0"/>
                </a:spcBef>
                <a:buNone/>
              </a:pPr>
              <a:endParaRPr/>
            </a:p>
          </p:txBody>
        </p:sp>
        <p:sp>
          <p:nvSpPr>
            <p:cNvPr id="528" name="Shape 528"/>
            <p:cNvSpPr/>
            <p:nvPr/>
          </p:nvSpPr>
          <p:spPr>
            <a:xfrm>
              <a:off x="4209850" y="2576900"/>
              <a:ext cx="1750675" cy="1706975"/>
            </a:xfrm>
            <a:custGeom>
              <a:avLst/>
              <a:gdLst/>
              <a:ahLst/>
              <a:cxnLst/>
              <a:rect l="0" t="0" r="0" b="0"/>
              <a:pathLst>
                <a:path w="70027" h="68279" extrusionOk="0">
                  <a:moveTo>
                    <a:pt x="1613" y="1"/>
                  </a:moveTo>
                  <a:lnTo>
                    <a:pt x="0" y="2823"/>
                  </a:lnTo>
                  <a:lnTo>
                    <a:pt x="65322" y="68279"/>
                  </a:lnTo>
                  <a:lnTo>
                    <a:pt x="70027" y="68279"/>
                  </a:lnTo>
                  <a:lnTo>
                    <a:pt x="1613" y="1"/>
                  </a:lnTo>
                  <a:close/>
                </a:path>
              </a:pathLst>
            </a:custGeom>
            <a:solidFill>
              <a:srgbClr val="0BD1CD"/>
            </a:solidFill>
            <a:ln>
              <a:noFill/>
            </a:ln>
          </p:spPr>
          <p:txBody>
            <a:bodyPr lIns="91425" tIns="91425" rIns="91425" bIns="91425" anchor="ctr" anchorCtr="0">
              <a:noAutofit/>
            </a:bodyPr>
            <a:lstStyle/>
            <a:p>
              <a:pPr lvl="0">
                <a:spcBef>
                  <a:spcPts val="0"/>
                </a:spcBef>
                <a:buNone/>
              </a:pPr>
              <a:endParaRPr/>
            </a:p>
          </p:txBody>
        </p:sp>
        <p:sp>
          <p:nvSpPr>
            <p:cNvPr id="529" name="Shape 529"/>
            <p:cNvSpPr/>
            <p:nvPr/>
          </p:nvSpPr>
          <p:spPr>
            <a:xfrm>
              <a:off x="4243450" y="2513050"/>
              <a:ext cx="1814525" cy="1770825"/>
            </a:xfrm>
            <a:custGeom>
              <a:avLst/>
              <a:gdLst/>
              <a:ahLst/>
              <a:cxnLst/>
              <a:rect l="0" t="0" r="0" b="0"/>
              <a:pathLst>
                <a:path w="72581" h="70833" extrusionOk="0">
                  <a:moveTo>
                    <a:pt x="1748" y="1"/>
                  </a:moveTo>
                  <a:lnTo>
                    <a:pt x="1" y="2958"/>
                  </a:lnTo>
                  <a:lnTo>
                    <a:pt x="67876" y="70833"/>
                  </a:lnTo>
                  <a:lnTo>
                    <a:pt x="72581" y="70833"/>
                  </a:lnTo>
                  <a:lnTo>
                    <a:pt x="1748" y="1"/>
                  </a:lnTo>
                  <a:close/>
                </a:path>
              </a:pathLst>
            </a:custGeom>
            <a:solidFill>
              <a:srgbClr val="0CCFCD"/>
            </a:solidFill>
            <a:ln>
              <a:noFill/>
            </a:ln>
          </p:spPr>
          <p:txBody>
            <a:bodyPr lIns="91425" tIns="91425" rIns="91425" bIns="91425" anchor="ctr" anchorCtr="0">
              <a:noAutofit/>
            </a:bodyPr>
            <a:lstStyle/>
            <a:p>
              <a:pPr lvl="0">
                <a:spcBef>
                  <a:spcPts val="0"/>
                </a:spcBef>
                <a:buNone/>
              </a:pPr>
              <a:endParaRPr/>
            </a:p>
          </p:txBody>
        </p:sp>
        <p:sp>
          <p:nvSpPr>
            <p:cNvPr id="530" name="Shape 530"/>
            <p:cNvSpPr/>
            <p:nvPr/>
          </p:nvSpPr>
          <p:spPr>
            <a:xfrm>
              <a:off x="4280425" y="2452575"/>
              <a:ext cx="1875000" cy="1831300"/>
            </a:xfrm>
            <a:custGeom>
              <a:avLst/>
              <a:gdLst/>
              <a:ahLst/>
              <a:cxnLst/>
              <a:rect l="0" t="0" r="0" b="0"/>
              <a:pathLst>
                <a:path w="75000" h="73252" extrusionOk="0">
                  <a:moveTo>
                    <a:pt x="1613" y="1"/>
                  </a:moveTo>
                  <a:lnTo>
                    <a:pt x="0" y="2957"/>
                  </a:lnTo>
                  <a:lnTo>
                    <a:pt x="70295" y="73252"/>
                  </a:lnTo>
                  <a:lnTo>
                    <a:pt x="74999" y="73252"/>
                  </a:lnTo>
                  <a:lnTo>
                    <a:pt x="1613" y="1"/>
                  </a:lnTo>
                  <a:close/>
                </a:path>
              </a:pathLst>
            </a:custGeom>
            <a:solidFill>
              <a:srgbClr val="0DCDCE"/>
            </a:solidFill>
            <a:ln>
              <a:noFill/>
            </a:ln>
          </p:spPr>
          <p:txBody>
            <a:bodyPr lIns="91425" tIns="91425" rIns="91425" bIns="91425" anchor="ctr" anchorCtr="0">
              <a:noAutofit/>
            </a:bodyPr>
            <a:lstStyle/>
            <a:p>
              <a:pPr lvl="0">
                <a:spcBef>
                  <a:spcPts val="0"/>
                </a:spcBef>
                <a:buNone/>
              </a:pPr>
              <a:endParaRPr/>
            </a:p>
          </p:txBody>
        </p:sp>
        <p:sp>
          <p:nvSpPr>
            <p:cNvPr id="531" name="Shape 531"/>
            <p:cNvSpPr/>
            <p:nvPr/>
          </p:nvSpPr>
          <p:spPr>
            <a:xfrm>
              <a:off x="4314025" y="2392100"/>
              <a:ext cx="1935475" cy="1891775"/>
            </a:xfrm>
            <a:custGeom>
              <a:avLst/>
              <a:gdLst/>
              <a:ahLst/>
              <a:cxnLst/>
              <a:rect l="0" t="0" r="0" b="0"/>
              <a:pathLst>
                <a:path w="77419" h="75671" extrusionOk="0">
                  <a:moveTo>
                    <a:pt x="1747" y="0"/>
                  </a:moveTo>
                  <a:lnTo>
                    <a:pt x="0" y="2957"/>
                  </a:lnTo>
                  <a:lnTo>
                    <a:pt x="72849" y="75671"/>
                  </a:lnTo>
                  <a:lnTo>
                    <a:pt x="77419" y="75671"/>
                  </a:lnTo>
                  <a:lnTo>
                    <a:pt x="1747" y="0"/>
                  </a:lnTo>
                  <a:close/>
                </a:path>
              </a:pathLst>
            </a:custGeom>
            <a:solidFill>
              <a:srgbClr val="0ECCCF"/>
            </a:solidFill>
            <a:ln>
              <a:noFill/>
            </a:ln>
          </p:spPr>
          <p:txBody>
            <a:bodyPr lIns="91425" tIns="91425" rIns="91425" bIns="91425" anchor="ctr" anchorCtr="0">
              <a:noAutofit/>
            </a:bodyPr>
            <a:lstStyle/>
            <a:p>
              <a:pPr lvl="0">
                <a:spcBef>
                  <a:spcPts val="0"/>
                </a:spcBef>
                <a:buNone/>
              </a:pPr>
              <a:endParaRPr/>
            </a:p>
          </p:txBody>
        </p:sp>
        <p:sp>
          <p:nvSpPr>
            <p:cNvPr id="532" name="Shape 532"/>
            <p:cNvSpPr/>
            <p:nvPr/>
          </p:nvSpPr>
          <p:spPr>
            <a:xfrm>
              <a:off x="4350975" y="2328250"/>
              <a:ext cx="1995975" cy="1955625"/>
            </a:xfrm>
            <a:custGeom>
              <a:avLst/>
              <a:gdLst/>
              <a:ahLst/>
              <a:cxnLst/>
              <a:rect l="0" t="0" r="0" b="0"/>
              <a:pathLst>
                <a:path w="79839" h="78225" extrusionOk="0">
                  <a:moveTo>
                    <a:pt x="1748" y="1"/>
                  </a:moveTo>
                  <a:lnTo>
                    <a:pt x="1" y="2957"/>
                  </a:lnTo>
                  <a:lnTo>
                    <a:pt x="75269" y="78225"/>
                  </a:lnTo>
                  <a:lnTo>
                    <a:pt x="79839" y="78225"/>
                  </a:lnTo>
                  <a:lnTo>
                    <a:pt x="1748" y="1"/>
                  </a:lnTo>
                  <a:close/>
                </a:path>
              </a:pathLst>
            </a:custGeom>
            <a:solidFill>
              <a:srgbClr val="10CACF"/>
            </a:solidFill>
            <a:ln>
              <a:noFill/>
            </a:ln>
          </p:spPr>
          <p:txBody>
            <a:bodyPr lIns="91425" tIns="91425" rIns="91425" bIns="91425" anchor="ctr" anchorCtr="0">
              <a:noAutofit/>
            </a:bodyPr>
            <a:lstStyle/>
            <a:p>
              <a:pPr lvl="0">
                <a:spcBef>
                  <a:spcPts val="0"/>
                </a:spcBef>
                <a:buNone/>
              </a:pPr>
              <a:endParaRPr/>
            </a:p>
          </p:txBody>
        </p:sp>
        <p:sp>
          <p:nvSpPr>
            <p:cNvPr id="533" name="Shape 533"/>
            <p:cNvSpPr/>
            <p:nvPr/>
          </p:nvSpPr>
          <p:spPr>
            <a:xfrm>
              <a:off x="4384575" y="2267775"/>
              <a:ext cx="2059825" cy="2016100"/>
            </a:xfrm>
            <a:custGeom>
              <a:avLst/>
              <a:gdLst/>
              <a:ahLst/>
              <a:cxnLst/>
              <a:rect l="0" t="0" r="0" b="0"/>
              <a:pathLst>
                <a:path w="82393" h="80644" extrusionOk="0">
                  <a:moveTo>
                    <a:pt x="1748" y="0"/>
                  </a:moveTo>
                  <a:lnTo>
                    <a:pt x="1" y="2957"/>
                  </a:lnTo>
                  <a:lnTo>
                    <a:pt x="77823" y="80644"/>
                  </a:lnTo>
                  <a:lnTo>
                    <a:pt x="82392" y="80644"/>
                  </a:lnTo>
                  <a:lnTo>
                    <a:pt x="1748" y="0"/>
                  </a:lnTo>
                  <a:close/>
                </a:path>
              </a:pathLst>
            </a:custGeom>
            <a:solidFill>
              <a:srgbClr val="11C8D0"/>
            </a:solidFill>
            <a:ln>
              <a:noFill/>
            </a:ln>
          </p:spPr>
          <p:txBody>
            <a:bodyPr lIns="91425" tIns="91425" rIns="91425" bIns="91425" anchor="ctr" anchorCtr="0">
              <a:noAutofit/>
            </a:bodyPr>
            <a:lstStyle/>
            <a:p>
              <a:pPr lvl="0">
                <a:spcBef>
                  <a:spcPts val="0"/>
                </a:spcBef>
                <a:buNone/>
              </a:pPr>
              <a:endParaRPr/>
            </a:p>
          </p:txBody>
        </p:sp>
        <p:sp>
          <p:nvSpPr>
            <p:cNvPr id="534" name="Shape 534"/>
            <p:cNvSpPr/>
            <p:nvPr/>
          </p:nvSpPr>
          <p:spPr>
            <a:xfrm>
              <a:off x="4421550" y="2207275"/>
              <a:ext cx="2120300" cy="2076600"/>
            </a:xfrm>
            <a:custGeom>
              <a:avLst/>
              <a:gdLst/>
              <a:ahLst/>
              <a:cxnLst/>
              <a:rect l="0" t="0" r="0" b="0"/>
              <a:pathLst>
                <a:path w="84812" h="83064" extrusionOk="0">
                  <a:moveTo>
                    <a:pt x="1747" y="1"/>
                  </a:moveTo>
                  <a:lnTo>
                    <a:pt x="0" y="2958"/>
                  </a:lnTo>
                  <a:lnTo>
                    <a:pt x="80107" y="83064"/>
                  </a:lnTo>
                  <a:lnTo>
                    <a:pt x="84811" y="83064"/>
                  </a:lnTo>
                  <a:lnTo>
                    <a:pt x="1747" y="1"/>
                  </a:lnTo>
                  <a:close/>
                </a:path>
              </a:pathLst>
            </a:custGeom>
            <a:solidFill>
              <a:srgbClr val="12C7D0"/>
            </a:solidFill>
            <a:ln>
              <a:noFill/>
            </a:ln>
          </p:spPr>
          <p:txBody>
            <a:bodyPr lIns="91425" tIns="91425" rIns="91425" bIns="91425" anchor="ctr" anchorCtr="0">
              <a:noAutofit/>
            </a:bodyPr>
            <a:lstStyle/>
            <a:p>
              <a:pPr lvl="0">
                <a:spcBef>
                  <a:spcPts val="0"/>
                </a:spcBef>
                <a:buNone/>
              </a:pPr>
              <a:endParaRPr/>
            </a:p>
          </p:txBody>
        </p:sp>
        <p:sp>
          <p:nvSpPr>
            <p:cNvPr id="535" name="Shape 535"/>
            <p:cNvSpPr/>
            <p:nvPr/>
          </p:nvSpPr>
          <p:spPr>
            <a:xfrm>
              <a:off x="4458500" y="2146800"/>
              <a:ext cx="2130375" cy="2137075"/>
            </a:xfrm>
            <a:custGeom>
              <a:avLst/>
              <a:gdLst/>
              <a:ahLst/>
              <a:cxnLst/>
              <a:rect l="0" t="0" r="0" b="0"/>
              <a:pathLst>
                <a:path w="85215" h="85483" extrusionOk="0">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lIns="91425" tIns="91425" rIns="91425" bIns="91425" anchor="ctr" anchorCtr="0">
              <a:noAutofit/>
            </a:bodyPr>
            <a:lstStyle/>
            <a:p>
              <a:pPr lvl="0">
                <a:spcBef>
                  <a:spcPts val="0"/>
                </a:spcBef>
                <a:buNone/>
              </a:pPr>
              <a:endParaRPr/>
            </a:p>
          </p:txBody>
        </p:sp>
        <p:sp>
          <p:nvSpPr>
            <p:cNvPr id="536" name="Shape 536"/>
            <p:cNvSpPr/>
            <p:nvPr/>
          </p:nvSpPr>
          <p:spPr>
            <a:xfrm>
              <a:off x="4492100" y="2082950"/>
              <a:ext cx="2133750" cy="2163975"/>
            </a:xfrm>
            <a:custGeom>
              <a:avLst/>
              <a:gdLst/>
              <a:ahLst/>
              <a:cxnLst/>
              <a:rect l="0" t="0" r="0" b="0"/>
              <a:pathLst>
                <a:path w="85350" h="86559" extrusionOk="0">
                  <a:moveTo>
                    <a:pt x="1748" y="1"/>
                  </a:moveTo>
                  <a:lnTo>
                    <a:pt x="1" y="2958"/>
                  </a:lnTo>
                  <a:lnTo>
                    <a:pt x="83602" y="86559"/>
                  </a:lnTo>
                  <a:lnTo>
                    <a:pt x="85349" y="83602"/>
                  </a:lnTo>
                  <a:lnTo>
                    <a:pt x="1748" y="1"/>
                  </a:lnTo>
                  <a:close/>
                </a:path>
              </a:pathLst>
            </a:custGeom>
            <a:solidFill>
              <a:srgbClr val="14C3D2"/>
            </a:solidFill>
            <a:ln>
              <a:noFill/>
            </a:ln>
          </p:spPr>
          <p:txBody>
            <a:bodyPr lIns="91425" tIns="91425" rIns="91425" bIns="91425" anchor="ctr" anchorCtr="0">
              <a:noAutofit/>
            </a:bodyPr>
            <a:lstStyle/>
            <a:p>
              <a:pPr lvl="0">
                <a:spcBef>
                  <a:spcPts val="0"/>
                </a:spcBef>
                <a:buNone/>
              </a:pPr>
              <a:endParaRPr/>
            </a:p>
          </p:txBody>
        </p:sp>
        <p:sp>
          <p:nvSpPr>
            <p:cNvPr id="537" name="Shape 537"/>
            <p:cNvSpPr/>
            <p:nvPr/>
          </p:nvSpPr>
          <p:spPr>
            <a:xfrm>
              <a:off x="4529075" y="2022475"/>
              <a:ext cx="2130375" cy="2163975"/>
            </a:xfrm>
            <a:custGeom>
              <a:avLst/>
              <a:gdLst/>
              <a:ahLst/>
              <a:cxnLst/>
              <a:rect l="0" t="0" r="0" b="0"/>
              <a:pathLst>
                <a:path w="85215" h="86559" extrusionOk="0">
                  <a:moveTo>
                    <a:pt x="1613" y="1"/>
                  </a:moveTo>
                  <a:lnTo>
                    <a:pt x="0" y="2957"/>
                  </a:lnTo>
                  <a:lnTo>
                    <a:pt x="83467" y="86558"/>
                  </a:lnTo>
                  <a:lnTo>
                    <a:pt x="85214" y="83601"/>
                  </a:lnTo>
                  <a:lnTo>
                    <a:pt x="1613" y="1"/>
                  </a:lnTo>
                  <a:close/>
                </a:path>
              </a:pathLst>
            </a:custGeom>
            <a:solidFill>
              <a:srgbClr val="15C1D2"/>
            </a:solidFill>
            <a:ln>
              <a:noFill/>
            </a:ln>
          </p:spPr>
          <p:txBody>
            <a:bodyPr lIns="91425" tIns="91425" rIns="91425" bIns="91425" anchor="ctr" anchorCtr="0">
              <a:noAutofit/>
            </a:bodyPr>
            <a:lstStyle/>
            <a:p>
              <a:pPr lvl="0">
                <a:spcBef>
                  <a:spcPts val="0"/>
                </a:spcBef>
                <a:buNone/>
              </a:pPr>
              <a:endParaRPr/>
            </a:p>
          </p:txBody>
        </p:sp>
        <p:sp>
          <p:nvSpPr>
            <p:cNvPr id="538" name="Shape 538"/>
            <p:cNvSpPr/>
            <p:nvPr/>
          </p:nvSpPr>
          <p:spPr>
            <a:xfrm>
              <a:off x="4562675" y="1962000"/>
              <a:ext cx="2133725" cy="2160600"/>
            </a:xfrm>
            <a:custGeom>
              <a:avLst/>
              <a:gdLst/>
              <a:ahLst/>
              <a:cxnLst/>
              <a:rect l="0" t="0" r="0" b="0"/>
              <a:pathLst>
                <a:path w="85349" h="86424" extrusionOk="0">
                  <a:moveTo>
                    <a:pt x="1748" y="0"/>
                  </a:moveTo>
                  <a:lnTo>
                    <a:pt x="0" y="2957"/>
                  </a:lnTo>
                  <a:lnTo>
                    <a:pt x="83602" y="86424"/>
                  </a:lnTo>
                  <a:lnTo>
                    <a:pt x="85349" y="83467"/>
                  </a:lnTo>
                  <a:lnTo>
                    <a:pt x="1748" y="0"/>
                  </a:lnTo>
                  <a:close/>
                </a:path>
              </a:pathLst>
            </a:custGeom>
            <a:solidFill>
              <a:srgbClr val="16C0D3"/>
            </a:solidFill>
            <a:ln>
              <a:noFill/>
            </a:ln>
          </p:spPr>
          <p:txBody>
            <a:bodyPr lIns="91425" tIns="91425" rIns="91425" bIns="91425" anchor="ctr" anchorCtr="0">
              <a:noAutofit/>
            </a:bodyPr>
            <a:lstStyle/>
            <a:p>
              <a:pPr lvl="0">
                <a:spcBef>
                  <a:spcPts val="0"/>
                </a:spcBef>
                <a:buNone/>
              </a:pPr>
              <a:endParaRPr/>
            </a:p>
          </p:txBody>
        </p:sp>
        <p:sp>
          <p:nvSpPr>
            <p:cNvPr id="539" name="Shape 539"/>
            <p:cNvSpPr/>
            <p:nvPr/>
          </p:nvSpPr>
          <p:spPr>
            <a:xfrm>
              <a:off x="4599625" y="1898150"/>
              <a:ext cx="2130375" cy="2163975"/>
            </a:xfrm>
            <a:custGeom>
              <a:avLst/>
              <a:gdLst/>
              <a:ahLst/>
              <a:cxnLst/>
              <a:rect l="0" t="0" r="0" b="0"/>
              <a:pathLst>
                <a:path w="85215" h="86559" extrusionOk="0">
                  <a:moveTo>
                    <a:pt x="1614" y="0"/>
                  </a:moveTo>
                  <a:lnTo>
                    <a:pt x="1" y="2957"/>
                  </a:lnTo>
                  <a:lnTo>
                    <a:pt x="83602" y="86558"/>
                  </a:lnTo>
                  <a:lnTo>
                    <a:pt x="85215" y="83601"/>
                  </a:lnTo>
                  <a:lnTo>
                    <a:pt x="1614" y="0"/>
                  </a:lnTo>
                  <a:close/>
                </a:path>
              </a:pathLst>
            </a:custGeom>
            <a:solidFill>
              <a:srgbClr val="17BED3"/>
            </a:solidFill>
            <a:ln>
              <a:noFill/>
            </a:ln>
          </p:spPr>
          <p:txBody>
            <a:bodyPr lIns="91425" tIns="91425" rIns="91425" bIns="91425" anchor="ctr" anchorCtr="0">
              <a:noAutofit/>
            </a:bodyPr>
            <a:lstStyle/>
            <a:p>
              <a:pPr lvl="0">
                <a:spcBef>
                  <a:spcPts val="0"/>
                </a:spcBef>
                <a:buNone/>
              </a:pPr>
              <a:endParaRPr/>
            </a:p>
          </p:txBody>
        </p:sp>
        <p:sp>
          <p:nvSpPr>
            <p:cNvPr id="540" name="Shape 540"/>
            <p:cNvSpPr/>
            <p:nvPr/>
          </p:nvSpPr>
          <p:spPr>
            <a:xfrm>
              <a:off x="4633225" y="1837675"/>
              <a:ext cx="2133750" cy="2163950"/>
            </a:xfrm>
            <a:custGeom>
              <a:avLst/>
              <a:gdLst/>
              <a:ahLst/>
              <a:cxnLst/>
              <a:rect l="0" t="0" r="0" b="0"/>
              <a:pathLst>
                <a:path w="85350" h="86558" extrusionOk="0">
                  <a:moveTo>
                    <a:pt x="1748" y="0"/>
                  </a:moveTo>
                  <a:lnTo>
                    <a:pt x="1" y="2957"/>
                  </a:lnTo>
                  <a:lnTo>
                    <a:pt x="83602" y="86558"/>
                  </a:lnTo>
                  <a:lnTo>
                    <a:pt x="85349" y="83601"/>
                  </a:lnTo>
                  <a:lnTo>
                    <a:pt x="1748" y="0"/>
                  </a:lnTo>
                  <a:close/>
                </a:path>
              </a:pathLst>
            </a:custGeom>
            <a:solidFill>
              <a:srgbClr val="18BCD4"/>
            </a:solidFill>
            <a:ln>
              <a:noFill/>
            </a:ln>
          </p:spPr>
          <p:txBody>
            <a:bodyPr lIns="91425" tIns="91425" rIns="91425" bIns="91425" anchor="ctr" anchorCtr="0">
              <a:noAutofit/>
            </a:bodyPr>
            <a:lstStyle/>
            <a:p>
              <a:pPr lvl="0">
                <a:spcBef>
                  <a:spcPts val="0"/>
                </a:spcBef>
                <a:buNone/>
              </a:pPr>
              <a:endParaRPr/>
            </a:p>
          </p:txBody>
        </p:sp>
        <p:sp>
          <p:nvSpPr>
            <p:cNvPr id="541" name="Shape 541"/>
            <p:cNvSpPr/>
            <p:nvPr/>
          </p:nvSpPr>
          <p:spPr>
            <a:xfrm>
              <a:off x="4670200" y="1777175"/>
              <a:ext cx="2130375" cy="2160625"/>
            </a:xfrm>
            <a:custGeom>
              <a:avLst/>
              <a:gdLst/>
              <a:ahLst/>
              <a:cxnLst/>
              <a:rect l="0" t="0" r="0" b="0"/>
              <a:pathLst>
                <a:path w="85215" h="86425" extrusionOk="0">
                  <a:moveTo>
                    <a:pt x="1748" y="1"/>
                  </a:moveTo>
                  <a:lnTo>
                    <a:pt x="0" y="2958"/>
                  </a:lnTo>
                  <a:lnTo>
                    <a:pt x="83602" y="86424"/>
                  </a:lnTo>
                  <a:lnTo>
                    <a:pt x="85215" y="83467"/>
                  </a:lnTo>
                  <a:lnTo>
                    <a:pt x="1748" y="1"/>
                  </a:lnTo>
                  <a:close/>
                </a:path>
              </a:pathLst>
            </a:custGeom>
            <a:solidFill>
              <a:srgbClr val="19BBD5"/>
            </a:solidFill>
            <a:ln>
              <a:noFill/>
            </a:ln>
          </p:spPr>
          <p:txBody>
            <a:bodyPr lIns="91425" tIns="91425" rIns="91425" bIns="91425" anchor="ctr" anchorCtr="0">
              <a:noAutofit/>
            </a:bodyPr>
            <a:lstStyle/>
            <a:p>
              <a:pPr lvl="0">
                <a:spcBef>
                  <a:spcPts val="0"/>
                </a:spcBef>
                <a:buNone/>
              </a:pPr>
              <a:endParaRPr/>
            </a:p>
          </p:txBody>
        </p:sp>
        <p:sp>
          <p:nvSpPr>
            <p:cNvPr id="542" name="Shape 542"/>
            <p:cNvSpPr/>
            <p:nvPr/>
          </p:nvSpPr>
          <p:spPr>
            <a:xfrm>
              <a:off x="4707150" y="1713350"/>
              <a:ext cx="2130375" cy="2163950"/>
            </a:xfrm>
            <a:custGeom>
              <a:avLst/>
              <a:gdLst/>
              <a:ahLst/>
              <a:cxnLst/>
              <a:rect l="0" t="0" r="0" b="0"/>
              <a:pathLst>
                <a:path w="85215" h="86558" extrusionOk="0">
                  <a:moveTo>
                    <a:pt x="1614" y="0"/>
                  </a:moveTo>
                  <a:lnTo>
                    <a:pt x="1" y="2957"/>
                  </a:lnTo>
                  <a:lnTo>
                    <a:pt x="83468" y="86558"/>
                  </a:lnTo>
                  <a:lnTo>
                    <a:pt x="85215" y="83601"/>
                  </a:lnTo>
                  <a:lnTo>
                    <a:pt x="1614" y="0"/>
                  </a:lnTo>
                  <a:close/>
                </a:path>
              </a:pathLst>
            </a:custGeom>
            <a:solidFill>
              <a:srgbClr val="1BB9D5"/>
            </a:solidFill>
            <a:ln>
              <a:noFill/>
            </a:ln>
          </p:spPr>
          <p:txBody>
            <a:bodyPr lIns="91425" tIns="91425" rIns="91425" bIns="91425" anchor="ctr" anchorCtr="0">
              <a:noAutofit/>
            </a:bodyPr>
            <a:lstStyle/>
            <a:p>
              <a:pPr lvl="0">
                <a:spcBef>
                  <a:spcPts val="0"/>
                </a:spcBef>
                <a:buNone/>
              </a:pPr>
              <a:endParaRPr/>
            </a:p>
          </p:txBody>
        </p:sp>
        <p:sp>
          <p:nvSpPr>
            <p:cNvPr id="543" name="Shape 543"/>
            <p:cNvSpPr/>
            <p:nvPr/>
          </p:nvSpPr>
          <p:spPr>
            <a:xfrm>
              <a:off x="4740750" y="1652850"/>
              <a:ext cx="2130400" cy="2163975"/>
            </a:xfrm>
            <a:custGeom>
              <a:avLst/>
              <a:gdLst/>
              <a:ahLst/>
              <a:cxnLst/>
              <a:rect l="0" t="0" r="0" b="0"/>
              <a:pathLst>
                <a:path w="85216" h="86559" extrusionOk="0">
                  <a:moveTo>
                    <a:pt x="1748" y="1"/>
                  </a:moveTo>
                  <a:lnTo>
                    <a:pt x="1" y="2958"/>
                  </a:lnTo>
                  <a:lnTo>
                    <a:pt x="83602" y="86559"/>
                  </a:lnTo>
                  <a:lnTo>
                    <a:pt x="85215" y="83602"/>
                  </a:lnTo>
                  <a:lnTo>
                    <a:pt x="1748" y="1"/>
                  </a:lnTo>
                  <a:close/>
                </a:path>
              </a:pathLst>
            </a:custGeom>
            <a:solidFill>
              <a:srgbClr val="1CB7D6"/>
            </a:solidFill>
            <a:ln>
              <a:noFill/>
            </a:ln>
          </p:spPr>
          <p:txBody>
            <a:bodyPr lIns="91425" tIns="91425" rIns="91425" bIns="91425" anchor="ctr" anchorCtr="0">
              <a:noAutofit/>
            </a:bodyPr>
            <a:lstStyle/>
            <a:p>
              <a:pPr lvl="0">
                <a:spcBef>
                  <a:spcPts val="0"/>
                </a:spcBef>
                <a:buNone/>
              </a:pPr>
              <a:endParaRPr/>
            </a:p>
          </p:txBody>
        </p:sp>
        <p:sp>
          <p:nvSpPr>
            <p:cNvPr id="544" name="Shape 544"/>
            <p:cNvSpPr/>
            <p:nvPr/>
          </p:nvSpPr>
          <p:spPr>
            <a:xfrm>
              <a:off x="4777725" y="1592375"/>
              <a:ext cx="2130375" cy="2160600"/>
            </a:xfrm>
            <a:custGeom>
              <a:avLst/>
              <a:gdLst/>
              <a:ahLst/>
              <a:cxnLst/>
              <a:rect l="0" t="0" r="0" b="0"/>
              <a:pathLst>
                <a:path w="85215" h="86424" extrusionOk="0">
                  <a:moveTo>
                    <a:pt x="1613" y="1"/>
                  </a:moveTo>
                  <a:lnTo>
                    <a:pt x="0" y="2957"/>
                  </a:lnTo>
                  <a:lnTo>
                    <a:pt x="83467" y="86424"/>
                  </a:lnTo>
                  <a:lnTo>
                    <a:pt x="85215" y="83601"/>
                  </a:lnTo>
                  <a:lnTo>
                    <a:pt x="1613" y="1"/>
                  </a:lnTo>
                  <a:close/>
                </a:path>
              </a:pathLst>
            </a:custGeom>
            <a:solidFill>
              <a:srgbClr val="1DB5D6"/>
            </a:solidFill>
            <a:ln>
              <a:noFill/>
            </a:ln>
          </p:spPr>
          <p:txBody>
            <a:bodyPr lIns="91425" tIns="91425" rIns="91425" bIns="91425" anchor="ctr" anchorCtr="0">
              <a:noAutofit/>
            </a:bodyPr>
            <a:lstStyle/>
            <a:p>
              <a:pPr lvl="0">
                <a:spcBef>
                  <a:spcPts val="0"/>
                </a:spcBef>
                <a:buNone/>
              </a:pPr>
              <a:endParaRPr/>
            </a:p>
          </p:txBody>
        </p:sp>
        <p:sp>
          <p:nvSpPr>
            <p:cNvPr id="545" name="Shape 545"/>
            <p:cNvSpPr/>
            <p:nvPr/>
          </p:nvSpPr>
          <p:spPr>
            <a:xfrm>
              <a:off x="4811325" y="1531900"/>
              <a:ext cx="2133750" cy="2160600"/>
            </a:xfrm>
            <a:custGeom>
              <a:avLst/>
              <a:gdLst/>
              <a:ahLst/>
              <a:cxnLst/>
              <a:rect l="0" t="0" r="0" b="0"/>
              <a:pathLst>
                <a:path w="85350" h="86424" extrusionOk="0">
                  <a:moveTo>
                    <a:pt x="1748" y="0"/>
                  </a:moveTo>
                  <a:lnTo>
                    <a:pt x="0" y="2823"/>
                  </a:lnTo>
                  <a:lnTo>
                    <a:pt x="83602" y="86423"/>
                  </a:lnTo>
                  <a:lnTo>
                    <a:pt x="85349" y="83467"/>
                  </a:lnTo>
                  <a:lnTo>
                    <a:pt x="1748" y="0"/>
                  </a:lnTo>
                  <a:close/>
                </a:path>
              </a:pathLst>
            </a:custGeom>
            <a:solidFill>
              <a:srgbClr val="1EB4D7"/>
            </a:solidFill>
            <a:ln>
              <a:noFill/>
            </a:ln>
          </p:spPr>
          <p:txBody>
            <a:bodyPr lIns="91425" tIns="91425" rIns="91425" bIns="91425" anchor="ctr" anchorCtr="0">
              <a:noAutofit/>
            </a:bodyPr>
            <a:lstStyle/>
            <a:p>
              <a:pPr lvl="0">
                <a:spcBef>
                  <a:spcPts val="0"/>
                </a:spcBef>
                <a:buNone/>
              </a:pPr>
              <a:endParaRPr/>
            </a:p>
          </p:txBody>
        </p:sp>
        <p:sp>
          <p:nvSpPr>
            <p:cNvPr id="546" name="Shape 546"/>
            <p:cNvSpPr/>
            <p:nvPr/>
          </p:nvSpPr>
          <p:spPr>
            <a:xfrm>
              <a:off x="4848275" y="1468050"/>
              <a:ext cx="2130400" cy="2163975"/>
            </a:xfrm>
            <a:custGeom>
              <a:avLst/>
              <a:gdLst/>
              <a:ahLst/>
              <a:cxnLst/>
              <a:rect l="0" t="0" r="0" b="0"/>
              <a:pathLst>
                <a:path w="85216" h="86559" extrusionOk="0">
                  <a:moveTo>
                    <a:pt x="1614" y="0"/>
                  </a:moveTo>
                  <a:lnTo>
                    <a:pt x="1" y="2957"/>
                  </a:lnTo>
                  <a:lnTo>
                    <a:pt x="83602" y="86558"/>
                  </a:lnTo>
                  <a:lnTo>
                    <a:pt x="85215" y="83601"/>
                  </a:lnTo>
                  <a:lnTo>
                    <a:pt x="1614" y="0"/>
                  </a:lnTo>
                  <a:close/>
                </a:path>
              </a:pathLst>
            </a:custGeom>
            <a:solidFill>
              <a:srgbClr val="1FB2D7"/>
            </a:solidFill>
            <a:ln>
              <a:noFill/>
            </a:ln>
          </p:spPr>
          <p:txBody>
            <a:bodyPr lIns="91425" tIns="91425" rIns="91425" bIns="91425" anchor="ctr" anchorCtr="0">
              <a:noAutofit/>
            </a:bodyPr>
            <a:lstStyle/>
            <a:p>
              <a:pPr lvl="0">
                <a:spcBef>
                  <a:spcPts val="0"/>
                </a:spcBef>
                <a:buNone/>
              </a:pPr>
              <a:endParaRPr/>
            </a:p>
          </p:txBody>
        </p:sp>
        <p:sp>
          <p:nvSpPr>
            <p:cNvPr id="547" name="Shape 547"/>
            <p:cNvSpPr/>
            <p:nvPr/>
          </p:nvSpPr>
          <p:spPr>
            <a:xfrm>
              <a:off x="4881875" y="1431100"/>
              <a:ext cx="2133750" cy="2140425"/>
            </a:xfrm>
            <a:custGeom>
              <a:avLst/>
              <a:gdLst/>
              <a:ahLst/>
              <a:cxnLst/>
              <a:rect l="0" t="0" r="0" b="0"/>
              <a:pathLst>
                <a:path w="85350" h="85617" extrusionOk="0">
                  <a:moveTo>
                    <a:pt x="1211" y="0"/>
                  </a:moveTo>
                  <a:lnTo>
                    <a:pt x="1" y="2016"/>
                  </a:lnTo>
                  <a:lnTo>
                    <a:pt x="83602" y="85617"/>
                  </a:lnTo>
                  <a:lnTo>
                    <a:pt x="85350" y="82660"/>
                  </a:lnTo>
                  <a:lnTo>
                    <a:pt x="2689" y="0"/>
                  </a:lnTo>
                  <a:close/>
                </a:path>
              </a:pathLst>
            </a:custGeom>
            <a:solidFill>
              <a:srgbClr val="20B0D8"/>
            </a:solidFill>
            <a:ln>
              <a:noFill/>
            </a:ln>
          </p:spPr>
          <p:txBody>
            <a:bodyPr lIns="91425" tIns="91425" rIns="91425" bIns="91425" anchor="ctr" anchorCtr="0">
              <a:noAutofit/>
            </a:bodyPr>
            <a:lstStyle/>
            <a:p>
              <a:pPr lvl="0">
                <a:spcBef>
                  <a:spcPts val="0"/>
                </a:spcBef>
                <a:buNone/>
              </a:pPr>
              <a:endParaRPr/>
            </a:p>
          </p:txBody>
        </p:sp>
        <p:sp>
          <p:nvSpPr>
            <p:cNvPr id="548" name="Shape 548"/>
            <p:cNvSpPr/>
            <p:nvPr/>
          </p:nvSpPr>
          <p:spPr>
            <a:xfrm>
              <a:off x="4928925" y="1431100"/>
              <a:ext cx="2120300" cy="2076600"/>
            </a:xfrm>
            <a:custGeom>
              <a:avLst/>
              <a:gdLst/>
              <a:ahLst/>
              <a:cxnLst/>
              <a:rect l="0" t="0" r="0" b="0"/>
              <a:pathLst>
                <a:path w="84812" h="83064" extrusionOk="0">
                  <a:moveTo>
                    <a:pt x="1" y="0"/>
                  </a:moveTo>
                  <a:lnTo>
                    <a:pt x="83199" y="83063"/>
                  </a:lnTo>
                  <a:lnTo>
                    <a:pt x="84812" y="80106"/>
                  </a:lnTo>
                  <a:lnTo>
                    <a:pt x="4705" y="0"/>
                  </a:lnTo>
                  <a:close/>
                </a:path>
              </a:pathLst>
            </a:custGeom>
            <a:solidFill>
              <a:srgbClr val="21AED9"/>
            </a:solidFill>
            <a:ln>
              <a:noFill/>
            </a:ln>
          </p:spPr>
          <p:txBody>
            <a:bodyPr lIns="91425" tIns="91425" rIns="91425" bIns="91425" anchor="ctr" anchorCtr="0">
              <a:noAutofit/>
            </a:bodyPr>
            <a:lstStyle/>
            <a:p>
              <a:pPr lvl="0">
                <a:spcBef>
                  <a:spcPts val="0"/>
                </a:spcBef>
                <a:buNone/>
              </a:pPr>
              <a:endParaRPr/>
            </a:p>
          </p:txBody>
        </p:sp>
        <p:sp>
          <p:nvSpPr>
            <p:cNvPr id="549" name="Shape 549"/>
            <p:cNvSpPr/>
            <p:nvPr/>
          </p:nvSpPr>
          <p:spPr>
            <a:xfrm>
              <a:off x="5026375" y="1431100"/>
              <a:ext cx="2059825" cy="2016100"/>
            </a:xfrm>
            <a:custGeom>
              <a:avLst/>
              <a:gdLst/>
              <a:ahLst/>
              <a:cxnLst/>
              <a:rect l="0" t="0" r="0" b="0"/>
              <a:pathLst>
                <a:path w="82393" h="80644" extrusionOk="0">
                  <a:moveTo>
                    <a:pt x="0" y="0"/>
                  </a:moveTo>
                  <a:lnTo>
                    <a:pt x="80645" y="80644"/>
                  </a:lnTo>
                  <a:lnTo>
                    <a:pt x="82392" y="77687"/>
                  </a:lnTo>
                  <a:lnTo>
                    <a:pt x="4705" y="0"/>
                  </a:lnTo>
                  <a:close/>
                </a:path>
              </a:pathLst>
            </a:custGeom>
            <a:solidFill>
              <a:srgbClr val="22ADD9"/>
            </a:solidFill>
            <a:ln>
              <a:noFill/>
            </a:ln>
          </p:spPr>
          <p:txBody>
            <a:bodyPr lIns="91425" tIns="91425" rIns="91425" bIns="91425" anchor="ctr" anchorCtr="0">
              <a:noAutofit/>
            </a:bodyPr>
            <a:lstStyle/>
            <a:p>
              <a:pPr lvl="0">
                <a:spcBef>
                  <a:spcPts val="0"/>
                </a:spcBef>
                <a:buNone/>
              </a:pPr>
              <a:endParaRPr/>
            </a:p>
          </p:txBody>
        </p:sp>
        <p:sp>
          <p:nvSpPr>
            <p:cNvPr id="550" name="Shape 550"/>
            <p:cNvSpPr/>
            <p:nvPr/>
          </p:nvSpPr>
          <p:spPr>
            <a:xfrm>
              <a:off x="5123825" y="1431100"/>
              <a:ext cx="1995975" cy="1955625"/>
            </a:xfrm>
            <a:custGeom>
              <a:avLst/>
              <a:gdLst/>
              <a:ahLst/>
              <a:cxnLst/>
              <a:rect l="0" t="0" r="0" b="0"/>
              <a:pathLst>
                <a:path w="79839" h="78225" extrusionOk="0">
                  <a:moveTo>
                    <a:pt x="0" y="0"/>
                  </a:moveTo>
                  <a:lnTo>
                    <a:pt x="78225" y="78225"/>
                  </a:lnTo>
                  <a:lnTo>
                    <a:pt x="79838" y="75268"/>
                  </a:lnTo>
                  <a:lnTo>
                    <a:pt x="4705" y="0"/>
                  </a:lnTo>
                  <a:close/>
                </a:path>
              </a:pathLst>
            </a:custGeom>
            <a:solidFill>
              <a:srgbClr val="23ABDA"/>
            </a:solidFill>
            <a:ln>
              <a:noFill/>
            </a:ln>
          </p:spPr>
          <p:txBody>
            <a:bodyPr lIns="91425" tIns="91425" rIns="91425" bIns="91425" anchor="ctr" anchorCtr="0">
              <a:noAutofit/>
            </a:bodyPr>
            <a:lstStyle/>
            <a:p>
              <a:pPr lvl="0">
                <a:spcBef>
                  <a:spcPts val="0"/>
                </a:spcBef>
                <a:buNone/>
              </a:pPr>
              <a:endParaRPr/>
            </a:p>
          </p:txBody>
        </p:sp>
        <p:sp>
          <p:nvSpPr>
            <p:cNvPr id="551" name="Shape 551"/>
            <p:cNvSpPr/>
            <p:nvPr/>
          </p:nvSpPr>
          <p:spPr>
            <a:xfrm>
              <a:off x="5221275" y="1431100"/>
              <a:ext cx="1935475" cy="1891775"/>
            </a:xfrm>
            <a:custGeom>
              <a:avLst/>
              <a:gdLst/>
              <a:ahLst/>
              <a:cxnLst/>
              <a:rect l="0" t="0" r="0" b="0"/>
              <a:pathLst>
                <a:path w="77419" h="75671" extrusionOk="0">
                  <a:moveTo>
                    <a:pt x="0" y="0"/>
                  </a:moveTo>
                  <a:lnTo>
                    <a:pt x="75671" y="75671"/>
                  </a:lnTo>
                  <a:lnTo>
                    <a:pt x="77419" y="72714"/>
                  </a:lnTo>
                  <a:lnTo>
                    <a:pt x="4570" y="0"/>
                  </a:lnTo>
                  <a:close/>
                </a:path>
              </a:pathLst>
            </a:custGeom>
            <a:solidFill>
              <a:srgbClr val="25A9DA"/>
            </a:solidFill>
            <a:ln>
              <a:noFill/>
            </a:ln>
          </p:spPr>
          <p:txBody>
            <a:bodyPr lIns="91425" tIns="91425" rIns="91425" bIns="91425" anchor="ctr" anchorCtr="0">
              <a:noAutofit/>
            </a:bodyPr>
            <a:lstStyle/>
            <a:p>
              <a:pPr lvl="0">
                <a:spcBef>
                  <a:spcPts val="0"/>
                </a:spcBef>
                <a:buNone/>
              </a:pPr>
              <a:endParaRPr/>
            </a:p>
          </p:txBody>
        </p:sp>
        <p:sp>
          <p:nvSpPr>
            <p:cNvPr id="552" name="Shape 552"/>
            <p:cNvSpPr/>
            <p:nvPr/>
          </p:nvSpPr>
          <p:spPr>
            <a:xfrm>
              <a:off x="5318700" y="1431100"/>
              <a:ext cx="1875025" cy="1831300"/>
            </a:xfrm>
            <a:custGeom>
              <a:avLst/>
              <a:gdLst/>
              <a:ahLst/>
              <a:cxnLst/>
              <a:rect l="0" t="0" r="0" b="0"/>
              <a:pathLst>
                <a:path w="75001" h="73252" extrusionOk="0">
                  <a:moveTo>
                    <a:pt x="1" y="0"/>
                  </a:moveTo>
                  <a:lnTo>
                    <a:pt x="73253" y="73251"/>
                  </a:lnTo>
                  <a:lnTo>
                    <a:pt x="75000" y="70295"/>
                  </a:lnTo>
                  <a:lnTo>
                    <a:pt x="4571" y="0"/>
                  </a:lnTo>
                  <a:close/>
                </a:path>
              </a:pathLst>
            </a:custGeom>
            <a:solidFill>
              <a:srgbClr val="26A8DB"/>
            </a:solidFill>
            <a:ln>
              <a:noFill/>
            </a:ln>
          </p:spPr>
          <p:txBody>
            <a:bodyPr lIns="91425" tIns="91425" rIns="91425" bIns="91425" anchor="ctr" anchorCtr="0">
              <a:noAutofit/>
            </a:bodyPr>
            <a:lstStyle/>
            <a:p>
              <a:pPr lvl="0">
                <a:spcBef>
                  <a:spcPts val="0"/>
                </a:spcBef>
                <a:buNone/>
              </a:pPr>
              <a:endParaRPr/>
            </a:p>
          </p:txBody>
        </p:sp>
        <p:sp>
          <p:nvSpPr>
            <p:cNvPr id="553" name="Shape 553"/>
            <p:cNvSpPr/>
            <p:nvPr/>
          </p:nvSpPr>
          <p:spPr>
            <a:xfrm>
              <a:off x="5416150" y="1431100"/>
              <a:ext cx="1811175" cy="1770825"/>
            </a:xfrm>
            <a:custGeom>
              <a:avLst/>
              <a:gdLst/>
              <a:ahLst/>
              <a:cxnLst/>
              <a:rect l="0" t="0" r="0" b="0"/>
              <a:pathLst>
                <a:path w="72447" h="70833" extrusionOk="0">
                  <a:moveTo>
                    <a:pt x="1" y="0"/>
                  </a:moveTo>
                  <a:lnTo>
                    <a:pt x="70699" y="70832"/>
                  </a:lnTo>
                  <a:lnTo>
                    <a:pt x="72446" y="67875"/>
                  </a:lnTo>
                  <a:lnTo>
                    <a:pt x="4571" y="0"/>
                  </a:lnTo>
                  <a:close/>
                </a:path>
              </a:pathLst>
            </a:custGeom>
            <a:solidFill>
              <a:srgbClr val="27A6DC"/>
            </a:solidFill>
            <a:ln>
              <a:noFill/>
            </a:ln>
          </p:spPr>
          <p:txBody>
            <a:bodyPr lIns="91425" tIns="91425" rIns="91425" bIns="91425" anchor="ctr" anchorCtr="0">
              <a:noAutofit/>
            </a:bodyPr>
            <a:lstStyle/>
            <a:p>
              <a:pPr lvl="0">
                <a:spcBef>
                  <a:spcPts val="0"/>
                </a:spcBef>
                <a:buNone/>
              </a:pPr>
              <a:endParaRPr/>
            </a:p>
          </p:txBody>
        </p:sp>
        <p:sp>
          <p:nvSpPr>
            <p:cNvPr id="554" name="Shape 554"/>
            <p:cNvSpPr/>
            <p:nvPr/>
          </p:nvSpPr>
          <p:spPr>
            <a:xfrm>
              <a:off x="5510250" y="1431100"/>
              <a:ext cx="1754025" cy="1706975"/>
            </a:xfrm>
            <a:custGeom>
              <a:avLst/>
              <a:gdLst/>
              <a:ahLst/>
              <a:cxnLst/>
              <a:rect l="0" t="0" r="0" b="0"/>
              <a:pathLst>
                <a:path w="70161" h="68279" extrusionOk="0">
                  <a:moveTo>
                    <a:pt x="0" y="0"/>
                  </a:moveTo>
                  <a:lnTo>
                    <a:pt x="68413" y="68278"/>
                  </a:lnTo>
                  <a:lnTo>
                    <a:pt x="70161" y="65456"/>
                  </a:lnTo>
                  <a:lnTo>
                    <a:pt x="4704" y="0"/>
                  </a:lnTo>
                  <a:close/>
                </a:path>
              </a:pathLst>
            </a:custGeom>
            <a:solidFill>
              <a:srgbClr val="28A4DC"/>
            </a:solidFill>
            <a:ln>
              <a:noFill/>
            </a:ln>
          </p:spPr>
          <p:txBody>
            <a:bodyPr lIns="91425" tIns="91425" rIns="91425" bIns="91425" anchor="ctr" anchorCtr="0">
              <a:noAutofit/>
            </a:bodyPr>
            <a:lstStyle/>
            <a:p>
              <a:pPr lvl="0">
                <a:spcBef>
                  <a:spcPts val="0"/>
                </a:spcBef>
                <a:buNone/>
              </a:pPr>
              <a:endParaRPr/>
            </a:p>
          </p:txBody>
        </p:sp>
        <p:sp>
          <p:nvSpPr>
            <p:cNvPr id="555" name="Shape 555"/>
            <p:cNvSpPr/>
            <p:nvPr/>
          </p:nvSpPr>
          <p:spPr>
            <a:xfrm>
              <a:off x="5607675" y="1431100"/>
              <a:ext cx="1690200" cy="1646500"/>
            </a:xfrm>
            <a:custGeom>
              <a:avLst/>
              <a:gdLst/>
              <a:ahLst/>
              <a:cxnLst/>
              <a:rect l="0" t="0" r="0" b="0"/>
              <a:pathLst>
                <a:path w="67608" h="65860" extrusionOk="0">
                  <a:moveTo>
                    <a:pt x="1" y="0"/>
                  </a:moveTo>
                  <a:lnTo>
                    <a:pt x="65995" y="65859"/>
                  </a:lnTo>
                  <a:lnTo>
                    <a:pt x="67608" y="62902"/>
                  </a:lnTo>
                  <a:lnTo>
                    <a:pt x="4705" y="0"/>
                  </a:lnTo>
                  <a:close/>
                </a:path>
              </a:pathLst>
            </a:custGeom>
            <a:solidFill>
              <a:srgbClr val="29A2DD"/>
            </a:solidFill>
            <a:ln>
              <a:noFill/>
            </a:ln>
          </p:spPr>
          <p:txBody>
            <a:bodyPr lIns="91425" tIns="91425" rIns="91425" bIns="91425" anchor="ctr" anchorCtr="0">
              <a:noAutofit/>
            </a:bodyPr>
            <a:lstStyle/>
            <a:p>
              <a:pPr lvl="0">
                <a:spcBef>
                  <a:spcPts val="0"/>
                </a:spcBef>
                <a:buNone/>
              </a:pPr>
              <a:endParaRPr/>
            </a:p>
          </p:txBody>
        </p:sp>
        <p:sp>
          <p:nvSpPr>
            <p:cNvPr id="556" name="Shape 556"/>
            <p:cNvSpPr/>
            <p:nvPr/>
          </p:nvSpPr>
          <p:spPr>
            <a:xfrm>
              <a:off x="5705125" y="1431100"/>
              <a:ext cx="1629725" cy="1586000"/>
            </a:xfrm>
            <a:custGeom>
              <a:avLst/>
              <a:gdLst/>
              <a:ahLst/>
              <a:cxnLst/>
              <a:rect l="0" t="0" r="0" b="0"/>
              <a:pathLst>
                <a:path w="65189" h="63440" extrusionOk="0">
                  <a:moveTo>
                    <a:pt x="1" y="0"/>
                  </a:moveTo>
                  <a:lnTo>
                    <a:pt x="63441" y="63440"/>
                  </a:lnTo>
                  <a:lnTo>
                    <a:pt x="65188" y="60483"/>
                  </a:lnTo>
                  <a:lnTo>
                    <a:pt x="4705" y="0"/>
                  </a:lnTo>
                  <a:close/>
                </a:path>
              </a:pathLst>
            </a:custGeom>
            <a:solidFill>
              <a:srgbClr val="2AA1DD"/>
            </a:solidFill>
            <a:ln>
              <a:noFill/>
            </a:ln>
          </p:spPr>
          <p:txBody>
            <a:bodyPr lIns="91425" tIns="91425" rIns="91425" bIns="91425" anchor="ctr" anchorCtr="0">
              <a:noAutofit/>
            </a:bodyPr>
            <a:lstStyle/>
            <a:p>
              <a:pPr lvl="0">
                <a:spcBef>
                  <a:spcPts val="0"/>
                </a:spcBef>
                <a:buNone/>
              </a:pPr>
              <a:endParaRPr/>
            </a:p>
          </p:txBody>
        </p:sp>
        <p:sp>
          <p:nvSpPr>
            <p:cNvPr id="557" name="Shape 557"/>
            <p:cNvSpPr/>
            <p:nvPr/>
          </p:nvSpPr>
          <p:spPr>
            <a:xfrm>
              <a:off x="5802575" y="1431100"/>
              <a:ext cx="1565875" cy="1525525"/>
            </a:xfrm>
            <a:custGeom>
              <a:avLst/>
              <a:gdLst/>
              <a:ahLst/>
              <a:cxnLst/>
              <a:rect l="0" t="0" r="0" b="0"/>
              <a:pathLst>
                <a:path w="62635" h="61021" extrusionOk="0">
                  <a:moveTo>
                    <a:pt x="1" y="0"/>
                  </a:moveTo>
                  <a:lnTo>
                    <a:pt x="61021" y="61020"/>
                  </a:lnTo>
                  <a:lnTo>
                    <a:pt x="62634" y="58064"/>
                  </a:lnTo>
                  <a:lnTo>
                    <a:pt x="4705" y="0"/>
                  </a:lnTo>
                  <a:close/>
                </a:path>
              </a:pathLst>
            </a:custGeom>
            <a:solidFill>
              <a:srgbClr val="2B9FDE"/>
            </a:solidFill>
            <a:ln>
              <a:noFill/>
            </a:ln>
          </p:spPr>
          <p:txBody>
            <a:bodyPr lIns="91425" tIns="91425" rIns="91425" bIns="91425" anchor="ctr" anchorCtr="0">
              <a:noAutofit/>
            </a:bodyPr>
            <a:lstStyle/>
            <a:p>
              <a:pPr lvl="0">
                <a:spcBef>
                  <a:spcPts val="0"/>
                </a:spcBef>
                <a:buNone/>
              </a:pPr>
              <a:endParaRPr/>
            </a:p>
          </p:txBody>
        </p:sp>
        <p:sp>
          <p:nvSpPr>
            <p:cNvPr id="558" name="Shape 558"/>
            <p:cNvSpPr/>
            <p:nvPr/>
          </p:nvSpPr>
          <p:spPr>
            <a:xfrm>
              <a:off x="5900025" y="1431100"/>
              <a:ext cx="1481850" cy="1461675"/>
            </a:xfrm>
            <a:custGeom>
              <a:avLst/>
              <a:gdLst/>
              <a:ahLst/>
              <a:cxnLst/>
              <a:rect l="0" t="0" r="0" b="0"/>
              <a:pathLst>
                <a:path w="59274" h="58467" extrusionOk="0">
                  <a:moveTo>
                    <a:pt x="0" y="0"/>
                  </a:moveTo>
                  <a:lnTo>
                    <a:pt x="58468" y="58467"/>
                  </a:lnTo>
                  <a:lnTo>
                    <a:pt x="59274" y="57123"/>
                  </a:lnTo>
                  <a:lnTo>
                    <a:pt x="56048" y="51478"/>
                  </a:lnTo>
                  <a:lnTo>
                    <a:pt x="4570" y="0"/>
                  </a:lnTo>
                  <a:close/>
                </a:path>
              </a:pathLst>
            </a:custGeom>
            <a:solidFill>
              <a:srgbClr val="2C9DDE"/>
            </a:solidFill>
            <a:ln>
              <a:noFill/>
            </a:ln>
          </p:spPr>
          <p:txBody>
            <a:bodyPr lIns="91425" tIns="91425" rIns="91425" bIns="91425" anchor="ctr" anchorCtr="0">
              <a:noAutofit/>
            </a:bodyPr>
            <a:lstStyle/>
            <a:p>
              <a:pPr lvl="0">
                <a:spcBef>
                  <a:spcPts val="0"/>
                </a:spcBef>
                <a:buNone/>
              </a:pPr>
              <a:endParaRPr/>
            </a:p>
          </p:txBody>
        </p:sp>
        <p:sp>
          <p:nvSpPr>
            <p:cNvPr id="559" name="Shape 559"/>
            <p:cNvSpPr/>
            <p:nvPr/>
          </p:nvSpPr>
          <p:spPr>
            <a:xfrm>
              <a:off x="5997475" y="1431100"/>
              <a:ext cx="1307125" cy="1297025"/>
            </a:xfrm>
            <a:custGeom>
              <a:avLst/>
              <a:gdLst/>
              <a:ahLst/>
              <a:cxnLst/>
              <a:rect l="0" t="0" r="0" b="0"/>
              <a:pathLst>
                <a:path w="52285" h="51881" extrusionOk="0">
                  <a:moveTo>
                    <a:pt x="0" y="0"/>
                  </a:moveTo>
                  <a:lnTo>
                    <a:pt x="51747" y="51881"/>
                  </a:lnTo>
                  <a:lnTo>
                    <a:pt x="52285" y="51478"/>
                  </a:lnTo>
                  <a:lnTo>
                    <a:pt x="46908" y="42338"/>
                  </a:lnTo>
                  <a:lnTo>
                    <a:pt x="4570" y="0"/>
                  </a:lnTo>
                  <a:close/>
                </a:path>
              </a:pathLst>
            </a:custGeom>
            <a:solidFill>
              <a:srgbClr val="2D9CDF"/>
            </a:solidFill>
            <a:ln>
              <a:noFill/>
            </a:ln>
          </p:spPr>
          <p:txBody>
            <a:bodyPr lIns="91425" tIns="91425" rIns="91425" bIns="91425" anchor="ctr" anchorCtr="0">
              <a:noAutofit/>
            </a:bodyPr>
            <a:lstStyle/>
            <a:p>
              <a:pPr lvl="0">
                <a:spcBef>
                  <a:spcPts val="0"/>
                </a:spcBef>
                <a:buNone/>
              </a:pPr>
              <a:endParaRPr/>
            </a:p>
          </p:txBody>
        </p:sp>
        <p:sp>
          <p:nvSpPr>
            <p:cNvPr id="560" name="Shape 560"/>
            <p:cNvSpPr/>
            <p:nvPr/>
          </p:nvSpPr>
          <p:spPr>
            <a:xfrm>
              <a:off x="6094900" y="1431100"/>
              <a:ext cx="1075300" cy="1065175"/>
            </a:xfrm>
            <a:custGeom>
              <a:avLst/>
              <a:gdLst/>
              <a:ahLst/>
              <a:cxnLst/>
              <a:rect l="0" t="0" r="0" b="0"/>
              <a:pathLst>
                <a:path w="43012" h="42607" extrusionOk="0">
                  <a:moveTo>
                    <a:pt x="1" y="0"/>
                  </a:moveTo>
                  <a:lnTo>
                    <a:pt x="42608" y="42607"/>
                  </a:lnTo>
                  <a:lnTo>
                    <a:pt x="43011" y="42338"/>
                  </a:lnTo>
                  <a:lnTo>
                    <a:pt x="37769" y="33064"/>
                  </a:lnTo>
                  <a:lnTo>
                    <a:pt x="4571" y="0"/>
                  </a:lnTo>
                  <a:close/>
                </a:path>
              </a:pathLst>
            </a:custGeom>
            <a:solidFill>
              <a:srgbClr val="2F9AE0"/>
            </a:solidFill>
            <a:ln>
              <a:noFill/>
            </a:ln>
          </p:spPr>
          <p:txBody>
            <a:bodyPr lIns="91425" tIns="91425" rIns="91425" bIns="91425" anchor="ctr" anchorCtr="0">
              <a:noAutofit/>
            </a:bodyPr>
            <a:lstStyle/>
            <a:p>
              <a:pPr lvl="0">
                <a:spcBef>
                  <a:spcPts val="0"/>
                </a:spcBef>
                <a:buNone/>
              </a:pPr>
              <a:endParaRPr/>
            </a:p>
          </p:txBody>
        </p:sp>
        <p:sp>
          <p:nvSpPr>
            <p:cNvPr id="561" name="Shape 561"/>
            <p:cNvSpPr/>
            <p:nvPr/>
          </p:nvSpPr>
          <p:spPr>
            <a:xfrm>
              <a:off x="6189000" y="1431100"/>
              <a:ext cx="850150" cy="836700"/>
            </a:xfrm>
            <a:custGeom>
              <a:avLst/>
              <a:gdLst/>
              <a:ahLst/>
              <a:cxnLst/>
              <a:rect l="0" t="0" r="0" b="0"/>
              <a:pathLst>
                <a:path w="34006" h="33468" extrusionOk="0">
                  <a:moveTo>
                    <a:pt x="0" y="0"/>
                  </a:moveTo>
                  <a:lnTo>
                    <a:pt x="33602" y="33467"/>
                  </a:lnTo>
                  <a:lnTo>
                    <a:pt x="34005" y="33198"/>
                  </a:lnTo>
                  <a:lnTo>
                    <a:pt x="28629" y="23924"/>
                  </a:lnTo>
                  <a:lnTo>
                    <a:pt x="4705" y="0"/>
                  </a:lnTo>
                  <a:close/>
                </a:path>
              </a:pathLst>
            </a:custGeom>
            <a:solidFill>
              <a:srgbClr val="3098E0"/>
            </a:solidFill>
            <a:ln>
              <a:noFill/>
            </a:ln>
          </p:spPr>
          <p:txBody>
            <a:bodyPr lIns="91425" tIns="91425" rIns="91425" bIns="91425" anchor="ctr" anchorCtr="0">
              <a:noAutofit/>
            </a:bodyPr>
            <a:lstStyle/>
            <a:p>
              <a:pPr lvl="0">
                <a:spcBef>
                  <a:spcPts val="0"/>
                </a:spcBef>
                <a:buNone/>
              </a:pPr>
              <a:endParaRPr/>
            </a:p>
          </p:txBody>
        </p:sp>
        <p:sp>
          <p:nvSpPr>
            <p:cNvPr id="562" name="Shape 562"/>
            <p:cNvSpPr/>
            <p:nvPr/>
          </p:nvSpPr>
          <p:spPr>
            <a:xfrm>
              <a:off x="6286450" y="1431100"/>
              <a:ext cx="618300" cy="608200"/>
            </a:xfrm>
            <a:custGeom>
              <a:avLst/>
              <a:gdLst/>
              <a:ahLst/>
              <a:cxnLst/>
              <a:rect l="0" t="0" r="0" b="0"/>
              <a:pathLst>
                <a:path w="24732" h="24328" extrusionOk="0">
                  <a:moveTo>
                    <a:pt x="0" y="0"/>
                  </a:moveTo>
                  <a:lnTo>
                    <a:pt x="24328" y="24328"/>
                  </a:lnTo>
                  <a:lnTo>
                    <a:pt x="24731" y="23924"/>
                  </a:lnTo>
                  <a:lnTo>
                    <a:pt x="19489" y="14785"/>
                  </a:lnTo>
                  <a:lnTo>
                    <a:pt x="4704" y="0"/>
                  </a:lnTo>
                  <a:close/>
                </a:path>
              </a:pathLst>
            </a:custGeom>
            <a:solidFill>
              <a:srgbClr val="3196E1"/>
            </a:solidFill>
            <a:ln>
              <a:noFill/>
            </a:ln>
          </p:spPr>
          <p:txBody>
            <a:bodyPr lIns="91425" tIns="91425" rIns="91425" bIns="91425" anchor="ctr" anchorCtr="0">
              <a:noAutofit/>
            </a:bodyPr>
            <a:lstStyle/>
            <a:p>
              <a:pPr lvl="0">
                <a:spcBef>
                  <a:spcPts val="0"/>
                </a:spcBef>
                <a:buNone/>
              </a:pPr>
              <a:endParaRPr/>
            </a:p>
          </p:txBody>
        </p:sp>
        <p:sp>
          <p:nvSpPr>
            <p:cNvPr id="563" name="Shape 563"/>
            <p:cNvSpPr/>
            <p:nvPr/>
          </p:nvSpPr>
          <p:spPr>
            <a:xfrm>
              <a:off x="6383900" y="1431100"/>
              <a:ext cx="389800" cy="376350"/>
            </a:xfrm>
            <a:custGeom>
              <a:avLst/>
              <a:gdLst/>
              <a:ahLst/>
              <a:cxnLst/>
              <a:rect l="0" t="0" r="0" b="0"/>
              <a:pathLst>
                <a:path w="15592" h="15054" extrusionOk="0">
                  <a:moveTo>
                    <a:pt x="0" y="0"/>
                  </a:moveTo>
                  <a:lnTo>
                    <a:pt x="15188" y="15054"/>
                  </a:lnTo>
                  <a:lnTo>
                    <a:pt x="15591" y="14785"/>
                  </a:lnTo>
                  <a:lnTo>
                    <a:pt x="10215" y="5645"/>
                  </a:lnTo>
                  <a:lnTo>
                    <a:pt x="4704" y="0"/>
                  </a:lnTo>
                  <a:close/>
                </a:path>
              </a:pathLst>
            </a:custGeom>
            <a:solidFill>
              <a:srgbClr val="3295E1"/>
            </a:solidFill>
            <a:ln>
              <a:noFill/>
            </a:ln>
          </p:spPr>
          <p:txBody>
            <a:bodyPr lIns="91425" tIns="91425" rIns="91425" bIns="91425" anchor="ctr" anchorCtr="0">
              <a:noAutofit/>
            </a:bodyPr>
            <a:lstStyle/>
            <a:p>
              <a:pPr lvl="0">
                <a:spcBef>
                  <a:spcPts val="0"/>
                </a:spcBef>
                <a:buNone/>
              </a:pPr>
              <a:endParaRPr/>
            </a:p>
          </p:txBody>
        </p:sp>
        <p:sp>
          <p:nvSpPr>
            <p:cNvPr id="564" name="Shape 564"/>
            <p:cNvSpPr/>
            <p:nvPr/>
          </p:nvSpPr>
          <p:spPr>
            <a:xfrm>
              <a:off x="6481325" y="1431100"/>
              <a:ext cx="157950" cy="147850"/>
            </a:xfrm>
            <a:custGeom>
              <a:avLst/>
              <a:gdLst/>
              <a:ahLst/>
              <a:cxnLst/>
              <a:rect l="0" t="0" r="0" b="0"/>
              <a:pathLst>
                <a:path w="6318" h="5914" extrusionOk="0">
                  <a:moveTo>
                    <a:pt x="1" y="0"/>
                  </a:moveTo>
                  <a:lnTo>
                    <a:pt x="5915" y="5914"/>
                  </a:lnTo>
                  <a:lnTo>
                    <a:pt x="6318" y="5645"/>
                  </a:lnTo>
                  <a:lnTo>
                    <a:pt x="3092" y="0"/>
                  </a:lnTo>
                  <a:close/>
                </a:path>
              </a:pathLst>
            </a:custGeom>
            <a:solidFill>
              <a:srgbClr val="3393E2"/>
            </a:solidFill>
            <a:ln>
              <a:noFill/>
            </a:ln>
          </p:spPr>
          <p:txBody>
            <a:bodyPr lIns="91425" tIns="91425" rIns="91425" bIns="91425" anchor="ctr" anchorCtr="0">
              <a:noAutofit/>
            </a:bodyPr>
            <a:lstStyle/>
            <a:p>
              <a:pPr lvl="0">
                <a:spcBef>
                  <a:spcPts val="0"/>
                </a:spcBef>
                <a:buNone/>
              </a:pPr>
              <a:endParaRPr/>
            </a:p>
          </p:txBody>
        </p:sp>
      </p:grpSp>
      <p:grpSp>
        <p:nvGrpSpPr>
          <p:cNvPr id="565" name="Shape 565"/>
          <p:cNvGrpSpPr/>
          <p:nvPr/>
        </p:nvGrpSpPr>
        <p:grpSpPr>
          <a:xfrm rot="10800000" flipH="1">
            <a:off x="7663686" y="3682711"/>
            <a:ext cx="1034724" cy="895486"/>
            <a:chOff x="238125" y="1431100"/>
            <a:chExt cx="3296350" cy="2852775"/>
          </a:xfrm>
        </p:grpSpPr>
        <p:sp>
          <p:nvSpPr>
            <p:cNvPr id="566" name="Shape 566"/>
            <p:cNvSpPr/>
            <p:nvPr/>
          </p:nvSpPr>
          <p:spPr>
            <a:xfrm>
              <a:off x="980725" y="4136025"/>
              <a:ext cx="157950" cy="147850"/>
            </a:xfrm>
            <a:custGeom>
              <a:avLst/>
              <a:gdLst/>
              <a:ahLst/>
              <a:cxnLst/>
              <a:rect l="0" t="0" r="0" b="0"/>
              <a:pathLst>
                <a:path w="6318" h="5914" extrusionOk="0">
                  <a:moveTo>
                    <a:pt x="403" y="0"/>
                  </a:moveTo>
                  <a:lnTo>
                    <a:pt x="0" y="269"/>
                  </a:lnTo>
                  <a:lnTo>
                    <a:pt x="3226" y="5914"/>
                  </a:lnTo>
                  <a:lnTo>
                    <a:pt x="6317" y="5914"/>
                  </a:lnTo>
                  <a:lnTo>
                    <a:pt x="403" y="0"/>
                  </a:lnTo>
                  <a:close/>
                </a:path>
              </a:pathLst>
            </a:custGeom>
            <a:solidFill>
              <a:srgbClr val="00E2C7"/>
            </a:solidFill>
            <a:ln>
              <a:noFill/>
            </a:ln>
          </p:spPr>
          <p:txBody>
            <a:bodyPr lIns="91425" tIns="91425" rIns="91425" bIns="91425" anchor="ctr" anchorCtr="0">
              <a:noAutofit/>
            </a:bodyPr>
            <a:lstStyle/>
            <a:p>
              <a:pPr lvl="0">
                <a:spcBef>
                  <a:spcPts val="0"/>
                </a:spcBef>
                <a:buNone/>
              </a:pPr>
              <a:endParaRPr/>
            </a:p>
          </p:txBody>
        </p:sp>
        <p:sp>
          <p:nvSpPr>
            <p:cNvPr id="567" name="Shape 567"/>
            <p:cNvSpPr/>
            <p:nvPr/>
          </p:nvSpPr>
          <p:spPr>
            <a:xfrm>
              <a:off x="849675" y="3907525"/>
              <a:ext cx="386425" cy="376350"/>
            </a:xfrm>
            <a:custGeom>
              <a:avLst/>
              <a:gdLst/>
              <a:ahLst/>
              <a:cxnLst/>
              <a:rect l="0" t="0" r="0" b="0"/>
              <a:pathLst>
                <a:path w="15457" h="15054" extrusionOk="0">
                  <a:moveTo>
                    <a:pt x="403" y="0"/>
                  </a:moveTo>
                  <a:lnTo>
                    <a:pt x="0" y="269"/>
                  </a:lnTo>
                  <a:lnTo>
                    <a:pt x="5242" y="9543"/>
                  </a:lnTo>
                  <a:lnTo>
                    <a:pt x="10887" y="15054"/>
                  </a:lnTo>
                  <a:lnTo>
                    <a:pt x="15457" y="15054"/>
                  </a:lnTo>
                  <a:lnTo>
                    <a:pt x="403" y="0"/>
                  </a:lnTo>
                  <a:close/>
                </a:path>
              </a:pathLst>
            </a:custGeom>
            <a:solidFill>
              <a:srgbClr val="01E0C8"/>
            </a:solidFill>
            <a:ln>
              <a:noFill/>
            </a:ln>
          </p:spPr>
          <p:txBody>
            <a:bodyPr lIns="91425" tIns="91425" rIns="91425" bIns="91425" anchor="ctr" anchorCtr="0">
              <a:noAutofit/>
            </a:bodyPr>
            <a:lstStyle/>
            <a:p>
              <a:pPr lvl="0">
                <a:spcBef>
                  <a:spcPts val="0"/>
                </a:spcBef>
                <a:buNone/>
              </a:pPr>
              <a:endParaRPr/>
            </a:p>
          </p:txBody>
        </p:sp>
        <p:sp>
          <p:nvSpPr>
            <p:cNvPr id="568" name="Shape 568"/>
            <p:cNvSpPr/>
            <p:nvPr/>
          </p:nvSpPr>
          <p:spPr>
            <a:xfrm>
              <a:off x="715250" y="3675675"/>
              <a:ext cx="618300" cy="608200"/>
            </a:xfrm>
            <a:custGeom>
              <a:avLst/>
              <a:gdLst/>
              <a:ahLst/>
              <a:cxnLst/>
              <a:rect l="0" t="0" r="0" b="0"/>
              <a:pathLst>
                <a:path w="24732" h="24328" extrusionOk="0">
                  <a:moveTo>
                    <a:pt x="404" y="0"/>
                  </a:moveTo>
                  <a:lnTo>
                    <a:pt x="1" y="404"/>
                  </a:lnTo>
                  <a:lnTo>
                    <a:pt x="5377" y="9543"/>
                  </a:lnTo>
                  <a:lnTo>
                    <a:pt x="20162" y="24328"/>
                  </a:lnTo>
                  <a:lnTo>
                    <a:pt x="24732" y="24328"/>
                  </a:lnTo>
                  <a:lnTo>
                    <a:pt x="404" y="0"/>
                  </a:lnTo>
                  <a:close/>
                </a:path>
              </a:pathLst>
            </a:custGeom>
            <a:solidFill>
              <a:srgbClr val="02DFC8"/>
            </a:solidFill>
            <a:ln>
              <a:noFill/>
            </a:ln>
          </p:spPr>
          <p:txBody>
            <a:bodyPr lIns="91425" tIns="91425" rIns="91425" bIns="91425" anchor="ctr" anchorCtr="0">
              <a:noAutofit/>
            </a:bodyPr>
            <a:lstStyle/>
            <a:p>
              <a:pPr lvl="0">
                <a:spcBef>
                  <a:spcPts val="0"/>
                </a:spcBef>
                <a:buNone/>
              </a:pPr>
              <a:endParaRPr/>
            </a:p>
          </p:txBody>
        </p:sp>
        <p:sp>
          <p:nvSpPr>
            <p:cNvPr id="569" name="Shape 569"/>
            <p:cNvSpPr/>
            <p:nvPr/>
          </p:nvSpPr>
          <p:spPr>
            <a:xfrm>
              <a:off x="584200" y="3447175"/>
              <a:ext cx="846800" cy="836700"/>
            </a:xfrm>
            <a:custGeom>
              <a:avLst/>
              <a:gdLst/>
              <a:ahLst/>
              <a:cxnLst/>
              <a:rect l="0" t="0" r="0" b="0"/>
              <a:pathLst>
                <a:path w="33872" h="33468" extrusionOk="0">
                  <a:moveTo>
                    <a:pt x="404" y="1"/>
                  </a:moveTo>
                  <a:lnTo>
                    <a:pt x="1" y="270"/>
                  </a:lnTo>
                  <a:lnTo>
                    <a:pt x="5243" y="9544"/>
                  </a:lnTo>
                  <a:lnTo>
                    <a:pt x="29167" y="33468"/>
                  </a:lnTo>
                  <a:lnTo>
                    <a:pt x="33872" y="33468"/>
                  </a:lnTo>
                  <a:lnTo>
                    <a:pt x="404" y="1"/>
                  </a:lnTo>
                  <a:close/>
                </a:path>
              </a:pathLst>
            </a:custGeom>
            <a:solidFill>
              <a:srgbClr val="03DDC9"/>
            </a:solidFill>
            <a:ln>
              <a:noFill/>
            </a:ln>
          </p:spPr>
          <p:txBody>
            <a:bodyPr lIns="91425" tIns="91425" rIns="91425" bIns="91425" anchor="ctr" anchorCtr="0">
              <a:noAutofit/>
            </a:bodyPr>
            <a:lstStyle/>
            <a:p>
              <a:pPr lvl="0">
                <a:spcBef>
                  <a:spcPts val="0"/>
                </a:spcBef>
                <a:buNone/>
              </a:pPr>
              <a:endParaRPr/>
            </a:p>
          </p:txBody>
        </p:sp>
        <p:sp>
          <p:nvSpPr>
            <p:cNvPr id="570" name="Shape 570"/>
            <p:cNvSpPr/>
            <p:nvPr/>
          </p:nvSpPr>
          <p:spPr>
            <a:xfrm>
              <a:off x="449800" y="3218700"/>
              <a:ext cx="1078650" cy="1065175"/>
            </a:xfrm>
            <a:custGeom>
              <a:avLst/>
              <a:gdLst/>
              <a:ahLst/>
              <a:cxnLst/>
              <a:rect l="0" t="0" r="0" b="0"/>
              <a:pathLst>
                <a:path w="43146" h="42607" extrusionOk="0">
                  <a:moveTo>
                    <a:pt x="404" y="0"/>
                  </a:moveTo>
                  <a:lnTo>
                    <a:pt x="1"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lvl="0">
                <a:spcBef>
                  <a:spcPts val="0"/>
                </a:spcBef>
                <a:buNone/>
              </a:pPr>
              <a:endParaRPr/>
            </a:p>
          </p:txBody>
        </p:sp>
        <p:sp>
          <p:nvSpPr>
            <p:cNvPr id="571" name="Shape 571"/>
            <p:cNvSpPr/>
            <p:nvPr/>
          </p:nvSpPr>
          <p:spPr>
            <a:xfrm>
              <a:off x="318750" y="2990200"/>
              <a:ext cx="1307150" cy="1293675"/>
            </a:xfrm>
            <a:custGeom>
              <a:avLst/>
              <a:gdLst/>
              <a:ahLst/>
              <a:cxnLst/>
              <a:rect l="0" t="0" r="0" b="0"/>
              <a:pathLst>
                <a:path w="52286" h="51747" extrusionOk="0">
                  <a:moveTo>
                    <a:pt x="404" y="1"/>
                  </a:moveTo>
                  <a:lnTo>
                    <a:pt x="1" y="269"/>
                  </a:lnTo>
                  <a:lnTo>
                    <a:pt x="5243" y="9409"/>
                  </a:lnTo>
                  <a:lnTo>
                    <a:pt x="47581" y="51747"/>
                  </a:lnTo>
                  <a:lnTo>
                    <a:pt x="52285" y="51747"/>
                  </a:lnTo>
                  <a:lnTo>
                    <a:pt x="39517" y="38978"/>
                  </a:lnTo>
                  <a:lnTo>
                    <a:pt x="37097" y="38978"/>
                  </a:lnTo>
                  <a:lnTo>
                    <a:pt x="33737" y="33333"/>
                  </a:lnTo>
                  <a:lnTo>
                    <a:pt x="404" y="1"/>
                  </a:lnTo>
                  <a:close/>
                </a:path>
              </a:pathLst>
            </a:custGeom>
            <a:solidFill>
              <a:srgbClr val="06D9CA"/>
            </a:solidFill>
            <a:ln>
              <a:noFill/>
            </a:ln>
          </p:spPr>
          <p:txBody>
            <a:bodyPr lIns="91425" tIns="91425" rIns="91425" bIns="91425" anchor="ctr" anchorCtr="0">
              <a:noAutofit/>
            </a:bodyPr>
            <a:lstStyle/>
            <a:p>
              <a:pPr lvl="0">
                <a:spcBef>
                  <a:spcPts val="0"/>
                </a:spcBef>
                <a:buNone/>
              </a:pPr>
              <a:endParaRPr/>
            </a:p>
          </p:txBody>
        </p:sp>
        <p:sp>
          <p:nvSpPr>
            <p:cNvPr id="572" name="Shape 572"/>
            <p:cNvSpPr/>
            <p:nvPr/>
          </p:nvSpPr>
          <p:spPr>
            <a:xfrm>
              <a:off x="1286500" y="3964650"/>
              <a:ext cx="436850" cy="319225"/>
            </a:xfrm>
            <a:custGeom>
              <a:avLst/>
              <a:gdLst/>
              <a:ahLst/>
              <a:cxnLst/>
              <a:rect l="0" t="0" r="0" b="0"/>
              <a:pathLst>
                <a:path w="17474" h="12769" extrusionOk="0">
                  <a:moveTo>
                    <a:pt x="0" y="0"/>
                  </a:moveTo>
                  <a:lnTo>
                    <a:pt x="12769" y="12769"/>
                  </a:lnTo>
                  <a:lnTo>
                    <a:pt x="17473" y="12769"/>
                  </a:lnTo>
                  <a:lnTo>
                    <a:pt x="4704" y="0"/>
                  </a:lnTo>
                  <a:close/>
                </a:path>
              </a:pathLst>
            </a:custGeom>
            <a:solidFill>
              <a:srgbClr val="07D8CB"/>
            </a:solidFill>
            <a:ln>
              <a:noFill/>
            </a:ln>
          </p:spPr>
          <p:txBody>
            <a:bodyPr lIns="91425" tIns="91425" rIns="91425" bIns="91425" anchor="ctr" anchorCtr="0">
              <a:noAutofit/>
            </a:bodyPr>
            <a:lstStyle/>
            <a:p>
              <a:pPr lvl="0">
                <a:spcBef>
                  <a:spcPts val="0"/>
                </a:spcBef>
                <a:buNone/>
              </a:pPr>
              <a:endParaRPr/>
            </a:p>
          </p:txBody>
        </p:sp>
        <p:sp>
          <p:nvSpPr>
            <p:cNvPr id="573" name="Shape 573"/>
            <p:cNvSpPr/>
            <p:nvPr/>
          </p:nvSpPr>
          <p:spPr>
            <a:xfrm>
              <a:off x="238125" y="2822200"/>
              <a:ext cx="924075" cy="1008075"/>
            </a:xfrm>
            <a:custGeom>
              <a:avLst/>
              <a:gdLst/>
              <a:ahLst/>
              <a:cxnLst/>
              <a:rect l="0" t="0" r="0" b="0"/>
              <a:pathLst>
                <a:path w="36963" h="40323" extrusionOk="0">
                  <a:moveTo>
                    <a:pt x="806" y="0"/>
                  </a:moveTo>
                  <a:lnTo>
                    <a:pt x="0" y="1479"/>
                  </a:lnTo>
                  <a:lnTo>
                    <a:pt x="3226" y="6989"/>
                  </a:lnTo>
                  <a:lnTo>
                    <a:pt x="36559" y="40322"/>
                  </a:lnTo>
                  <a:lnTo>
                    <a:pt x="36962" y="40053"/>
                  </a:lnTo>
                  <a:lnTo>
                    <a:pt x="31720" y="30779"/>
                  </a:lnTo>
                  <a:lnTo>
                    <a:pt x="806" y="0"/>
                  </a:lnTo>
                  <a:close/>
                </a:path>
              </a:pathLst>
            </a:custGeom>
            <a:solidFill>
              <a:srgbClr val="07D8CB"/>
            </a:solidFill>
            <a:ln>
              <a:noFill/>
            </a:ln>
          </p:spPr>
          <p:txBody>
            <a:bodyPr lIns="91425" tIns="91425" rIns="91425" bIns="91425" anchor="ctr" anchorCtr="0">
              <a:noAutofit/>
            </a:bodyPr>
            <a:lstStyle/>
            <a:p>
              <a:pPr lvl="0">
                <a:spcBef>
                  <a:spcPts val="0"/>
                </a:spcBef>
                <a:buNone/>
              </a:pPr>
              <a:endParaRPr/>
            </a:p>
          </p:txBody>
        </p:sp>
        <p:sp>
          <p:nvSpPr>
            <p:cNvPr id="574" name="Shape 574"/>
            <p:cNvSpPr/>
            <p:nvPr/>
          </p:nvSpPr>
          <p:spPr>
            <a:xfrm>
              <a:off x="1383925" y="3964650"/>
              <a:ext cx="433500" cy="319225"/>
            </a:xfrm>
            <a:custGeom>
              <a:avLst/>
              <a:gdLst/>
              <a:ahLst/>
              <a:cxnLst/>
              <a:rect l="0" t="0" r="0" b="0"/>
              <a:pathLst>
                <a:path w="17340" h="12769" extrusionOk="0">
                  <a:moveTo>
                    <a:pt x="1" y="0"/>
                  </a:moveTo>
                  <a:lnTo>
                    <a:pt x="12770" y="12769"/>
                  </a:lnTo>
                  <a:lnTo>
                    <a:pt x="17339" y="12769"/>
                  </a:lnTo>
                  <a:lnTo>
                    <a:pt x="4705" y="0"/>
                  </a:lnTo>
                  <a:close/>
                </a:path>
              </a:pathLst>
            </a:custGeom>
            <a:solidFill>
              <a:srgbClr val="08D6CB"/>
            </a:solidFill>
            <a:ln>
              <a:noFill/>
            </a:ln>
          </p:spPr>
          <p:txBody>
            <a:bodyPr lIns="91425" tIns="91425" rIns="91425" bIns="91425" anchor="ctr" anchorCtr="0">
              <a:noAutofit/>
            </a:bodyPr>
            <a:lstStyle/>
            <a:p>
              <a:pPr lvl="0">
                <a:spcBef>
                  <a:spcPts val="0"/>
                </a:spcBef>
                <a:buNone/>
              </a:pPr>
              <a:endParaRPr/>
            </a:p>
          </p:txBody>
        </p:sp>
        <p:sp>
          <p:nvSpPr>
            <p:cNvPr id="575" name="Shape 575"/>
            <p:cNvSpPr/>
            <p:nvPr/>
          </p:nvSpPr>
          <p:spPr>
            <a:xfrm>
              <a:off x="251550" y="2761700"/>
              <a:ext cx="779600" cy="840075"/>
            </a:xfrm>
            <a:custGeom>
              <a:avLst/>
              <a:gdLst/>
              <a:ahLst/>
              <a:cxnLst/>
              <a:rect l="0" t="0" r="0" b="0"/>
              <a:pathLst>
                <a:path w="31184" h="33603" extrusionOk="0">
                  <a:moveTo>
                    <a:pt x="1748" y="1"/>
                  </a:moveTo>
                  <a:lnTo>
                    <a:pt x="1" y="2823"/>
                  </a:lnTo>
                  <a:lnTo>
                    <a:pt x="30780" y="33603"/>
                  </a:lnTo>
                  <a:lnTo>
                    <a:pt x="31183" y="33199"/>
                  </a:lnTo>
                  <a:lnTo>
                    <a:pt x="25807" y="24060"/>
                  </a:lnTo>
                  <a:lnTo>
                    <a:pt x="1748" y="1"/>
                  </a:lnTo>
                  <a:close/>
                </a:path>
              </a:pathLst>
            </a:custGeom>
            <a:solidFill>
              <a:srgbClr val="08D6CB"/>
            </a:solidFill>
            <a:ln>
              <a:noFill/>
            </a:ln>
          </p:spPr>
          <p:txBody>
            <a:bodyPr lIns="91425" tIns="91425" rIns="91425" bIns="91425" anchor="ctr" anchorCtr="0">
              <a:noAutofit/>
            </a:bodyPr>
            <a:lstStyle/>
            <a:p>
              <a:pPr lvl="0">
                <a:spcBef>
                  <a:spcPts val="0"/>
                </a:spcBef>
                <a:buNone/>
              </a:pPr>
              <a:endParaRPr/>
            </a:p>
          </p:txBody>
        </p:sp>
        <p:sp>
          <p:nvSpPr>
            <p:cNvPr id="576" name="Shape 576"/>
            <p:cNvSpPr/>
            <p:nvPr/>
          </p:nvSpPr>
          <p:spPr>
            <a:xfrm>
              <a:off x="288525" y="2697875"/>
              <a:ext cx="608200" cy="675400"/>
            </a:xfrm>
            <a:custGeom>
              <a:avLst/>
              <a:gdLst/>
              <a:ahLst/>
              <a:cxnLst/>
              <a:rect l="0" t="0" r="0" b="0"/>
              <a:pathLst>
                <a:path w="24328" h="27016" extrusionOk="0">
                  <a:moveTo>
                    <a:pt x="1613" y="0"/>
                  </a:moveTo>
                  <a:lnTo>
                    <a:pt x="0" y="2957"/>
                  </a:lnTo>
                  <a:lnTo>
                    <a:pt x="23925" y="27016"/>
                  </a:lnTo>
                  <a:lnTo>
                    <a:pt x="24328" y="26613"/>
                  </a:lnTo>
                  <a:lnTo>
                    <a:pt x="19086" y="17473"/>
                  </a:lnTo>
                  <a:lnTo>
                    <a:pt x="1613" y="0"/>
                  </a:lnTo>
                  <a:close/>
                </a:path>
              </a:pathLst>
            </a:custGeom>
            <a:solidFill>
              <a:srgbClr val="09D4CC"/>
            </a:solidFill>
            <a:ln>
              <a:noFill/>
            </a:ln>
          </p:spPr>
          <p:txBody>
            <a:bodyPr lIns="91425" tIns="91425" rIns="91425" bIns="91425" anchor="ctr" anchorCtr="0">
              <a:noAutofit/>
            </a:bodyPr>
            <a:lstStyle/>
            <a:p>
              <a:pPr lvl="0">
                <a:spcBef>
                  <a:spcPts val="0"/>
                </a:spcBef>
                <a:buNone/>
              </a:pPr>
              <a:endParaRPr/>
            </a:p>
          </p:txBody>
        </p:sp>
        <p:sp>
          <p:nvSpPr>
            <p:cNvPr id="577" name="Shape 577"/>
            <p:cNvSpPr/>
            <p:nvPr/>
          </p:nvSpPr>
          <p:spPr>
            <a:xfrm>
              <a:off x="1481375" y="396465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09D4CC"/>
            </a:solidFill>
            <a:ln>
              <a:noFill/>
            </a:ln>
          </p:spPr>
          <p:txBody>
            <a:bodyPr lIns="91425" tIns="91425" rIns="91425" bIns="91425" anchor="ctr" anchorCtr="0">
              <a:noAutofit/>
            </a:bodyPr>
            <a:lstStyle/>
            <a:p>
              <a:pPr lvl="0">
                <a:spcBef>
                  <a:spcPts val="0"/>
                </a:spcBef>
                <a:buNone/>
              </a:pPr>
              <a:endParaRPr/>
            </a:p>
          </p:txBody>
        </p:sp>
        <p:sp>
          <p:nvSpPr>
            <p:cNvPr id="578" name="Shape 578"/>
            <p:cNvSpPr/>
            <p:nvPr/>
          </p:nvSpPr>
          <p:spPr>
            <a:xfrm>
              <a:off x="1578825" y="3964650"/>
              <a:ext cx="433500" cy="319225"/>
            </a:xfrm>
            <a:custGeom>
              <a:avLst/>
              <a:gdLst/>
              <a:ahLst/>
              <a:cxnLst/>
              <a:rect l="0" t="0" r="0" b="0"/>
              <a:pathLst>
                <a:path w="17340" h="12769" extrusionOk="0">
                  <a:moveTo>
                    <a:pt x="1" y="0"/>
                  </a:moveTo>
                  <a:lnTo>
                    <a:pt x="12769" y="12769"/>
                  </a:lnTo>
                  <a:lnTo>
                    <a:pt x="17339" y="12769"/>
                  </a:lnTo>
                  <a:lnTo>
                    <a:pt x="4570" y="0"/>
                  </a:lnTo>
                  <a:close/>
                </a:path>
              </a:pathLst>
            </a:custGeom>
            <a:solidFill>
              <a:srgbClr val="0AD3CC"/>
            </a:solidFill>
            <a:ln>
              <a:noFill/>
            </a:ln>
          </p:spPr>
          <p:txBody>
            <a:bodyPr lIns="91425" tIns="91425" rIns="91425" bIns="91425" anchor="ctr" anchorCtr="0">
              <a:noAutofit/>
            </a:bodyPr>
            <a:lstStyle/>
            <a:p>
              <a:pPr lvl="0">
                <a:spcBef>
                  <a:spcPts val="0"/>
                </a:spcBef>
                <a:buNone/>
              </a:pPr>
              <a:endParaRPr/>
            </a:p>
          </p:txBody>
        </p:sp>
        <p:sp>
          <p:nvSpPr>
            <p:cNvPr id="579" name="Shape 579"/>
            <p:cNvSpPr/>
            <p:nvPr/>
          </p:nvSpPr>
          <p:spPr>
            <a:xfrm>
              <a:off x="322125" y="2637375"/>
              <a:ext cx="443550" cy="504050"/>
            </a:xfrm>
            <a:custGeom>
              <a:avLst/>
              <a:gdLst/>
              <a:ahLst/>
              <a:cxnLst/>
              <a:rect l="0" t="0" r="0" b="0"/>
              <a:pathLst>
                <a:path w="17742" h="20162" extrusionOk="0">
                  <a:moveTo>
                    <a:pt x="1747" y="1"/>
                  </a:moveTo>
                  <a:lnTo>
                    <a:pt x="0" y="2958"/>
                  </a:lnTo>
                  <a:lnTo>
                    <a:pt x="17339" y="20162"/>
                  </a:lnTo>
                  <a:lnTo>
                    <a:pt x="17742" y="19893"/>
                  </a:lnTo>
                  <a:lnTo>
                    <a:pt x="12366" y="10619"/>
                  </a:lnTo>
                  <a:lnTo>
                    <a:pt x="1747" y="1"/>
                  </a:lnTo>
                  <a:close/>
                </a:path>
              </a:pathLst>
            </a:custGeom>
            <a:solidFill>
              <a:srgbClr val="0AD3CC"/>
            </a:solidFill>
            <a:ln>
              <a:noFill/>
            </a:ln>
          </p:spPr>
          <p:txBody>
            <a:bodyPr lIns="91425" tIns="91425" rIns="91425" bIns="91425" anchor="ctr" anchorCtr="0">
              <a:noAutofit/>
            </a:bodyPr>
            <a:lstStyle/>
            <a:p>
              <a:pPr lvl="0">
                <a:spcBef>
                  <a:spcPts val="0"/>
                </a:spcBef>
                <a:buNone/>
              </a:pPr>
              <a:endParaRPr/>
            </a:p>
          </p:txBody>
        </p:sp>
        <p:sp>
          <p:nvSpPr>
            <p:cNvPr id="580" name="Shape 580"/>
            <p:cNvSpPr/>
            <p:nvPr/>
          </p:nvSpPr>
          <p:spPr>
            <a:xfrm>
              <a:off x="359075" y="2576900"/>
              <a:ext cx="275575" cy="336050"/>
            </a:xfrm>
            <a:custGeom>
              <a:avLst/>
              <a:gdLst/>
              <a:ahLst/>
              <a:cxnLst/>
              <a:rect l="0" t="0" r="0" b="0"/>
              <a:pathLst>
                <a:path w="11023" h="13442" extrusionOk="0">
                  <a:moveTo>
                    <a:pt x="1614" y="1"/>
                  </a:moveTo>
                  <a:lnTo>
                    <a:pt x="1" y="2823"/>
                  </a:lnTo>
                  <a:lnTo>
                    <a:pt x="10484" y="13441"/>
                  </a:lnTo>
                  <a:lnTo>
                    <a:pt x="10888" y="13172"/>
                  </a:lnTo>
                  <a:lnTo>
                    <a:pt x="9812" y="11291"/>
                  </a:lnTo>
                  <a:lnTo>
                    <a:pt x="11022" y="9275"/>
                  </a:lnTo>
                  <a:lnTo>
                    <a:pt x="1614" y="1"/>
                  </a:lnTo>
                  <a:close/>
                </a:path>
              </a:pathLst>
            </a:custGeom>
            <a:solidFill>
              <a:srgbClr val="0BD1CD"/>
            </a:solidFill>
            <a:ln>
              <a:noFill/>
            </a:ln>
          </p:spPr>
          <p:txBody>
            <a:bodyPr lIns="91425" tIns="91425" rIns="91425" bIns="91425" anchor="ctr" anchorCtr="0">
              <a:noAutofit/>
            </a:bodyPr>
            <a:lstStyle/>
            <a:p>
              <a:pPr lvl="0">
                <a:spcBef>
                  <a:spcPts val="0"/>
                </a:spcBef>
                <a:buNone/>
              </a:pPr>
              <a:endParaRPr/>
            </a:p>
          </p:txBody>
        </p:sp>
        <p:sp>
          <p:nvSpPr>
            <p:cNvPr id="581" name="Shape 581"/>
            <p:cNvSpPr/>
            <p:nvPr/>
          </p:nvSpPr>
          <p:spPr>
            <a:xfrm>
              <a:off x="1676275" y="3964650"/>
              <a:ext cx="433475" cy="319225"/>
            </a:xfrm>
            <a:custGeom>
              <a:avLst/>
              <a:gdLst/>
              <a:ahLst/>
              <a:cxnLst/>
              <a:rect l="0" t="0" r="0" b="0"/>
              <a:pathLst>
                <a:path w="17339" h="12769" extrusionOk="0">
                  <a:moveTo>
                    <a:pt x="0" y="0"/>
                  </a:moveTo>
                  <a:lnTo>
                    <a:pt x="12769" y="12769"/>
                  </a:lnTo>
                  <a:lnTo>
                    <a:pt x="17339" y="12769"/>
                  </a:lnTo>
                  <a:lnTo>
                    <a:pt x="4570" y="0"/>
                  </a:lnTo>
                  <a:close/>
                </a:path>
              </a:pathLst>
            </a:custGeom>
            <a:solidFill>
              <a:srgbClr val="0BD1CD"/>
            </a:solidFill>
            <a:ln>
              <a:noFill/>
            </a:ln>
          </p:spPr>
          <p:txBody>
            <a:bodyPr lIns="91425" tIns="91425" rIns="91425" bIns="91425" anchor="ctr" anchorCtr="0">
              <a:noAutofit/>
            </a:bodyPr>
            <a:lstStyle/>
            <a:p>
              <a:pPr lvl="0">
                <a:spcBef>
                  <a:spcPts val="0"/>
                </a:spcBef>
                <a:buNone/>
              </a:pPr>
              <a:endParaRPr/>
            </a:p>
          </p:txBody>
        </p:sp>
        <p:sp>
          <p:nvSpPr>
            <p:cNvPr id="582" name="Shape 582"/>
            <p:cNvSpPr/>
            <p:nvPr/>
          </p:nvSpPr>
          <p:spPr>
            <a:xfrm>
              <a:off x="392675" y="2513050"/>
              <a:ext cx="275575" cy="309175"/>
            </a:xfrm>
            <a:custGeom>
              <a:avLst/>
              <a:gdLst/>
              <a:ahLst/>
              <a:cxnLst/>
              <a:rect l="0" t="0" r="0" b="0"/>
              <a:pathLst>
                <a:path w="11023" h="12367" extrusionOk="0">
                  <a:moveTo>
                    <a:pt x="1748" y="1"/>
                  </a:moveTo>
                  <a:lnTo>
                    <a:pt x="1" y="2958"/>
                  </a:lnTo>
                  <a:lnTo>
                    <a:pt x="9409" y="12366"/>
                  </a:lnTo>
                  <a:lnTo>
                    <a:pt x="11022" y="9409"/>
                  </a:lnTo>
                  <a:lnTo>
                    <a:pt x="1748" y="1"/>
                  </a:lnTo>
                  <a:close/>
                </a:path>
              </a:pathLst>
            </a:custGeom>
            <a:solidFill>
              <a:srgbClr val="0CCFCD"/>
            </a:solidFill>
            <a:ln>
              <a:noFill/>
            </a:ln>
          </p:spPr>
          <p:txBody>
            <a:bodyPr lIns="91425" tIns="91425" rIns="91425" bIns="91425" anchor="ctr" anchorCtr="0">
              <a:noAutofit/>
            </a:bodyPr>
            <a:lstStyle/>
            <a:p>
              <a:pPr lvl="0">
                <a:spcBef>
                  <a:spcPts val="0"/>
                </a:spcBef>
                <a:buNone/>
              </a:pPr>
              <a:endParaRPr/>
            </a:p>
          </p:txBody>
        </p:sp>
        <p:sp>
          <p:nvSpPr>
            <p:cNvPr id="583" name="Shape 583"/>
            <p:cNvSpPr/>
            <p:nvPr/>
          </p:nvSpPr>
          <p:spPr>
            <a:xfrm>
              <a:off x="1773725" y="3964650"/>
              <a:ext cx="433475" cy="319225"/>
            </a:xfrm>
            <a:custGeom>
              <a:avLst/>
              <a:gdLst/>
              <a:ahLst/>
              <a:cxnLst/>
              <a:rect l="0" t="0" r="0" b="0"/>
              <a:pathLst>
                <a:path w="17339" h="12769" extrusionOk="0">
                  <a:moveTo>
                    <a:pt x="0" y="0"/>
                  </a:moveTo>
                  <a:lnTo>
                    <a:pt x="12634" y="12769"/>
                  </a:lnTo>
                  <a:lnTo>
                    <a:pt x="17339" y="12769"/>
                  </a:lnTo>
                  <a:lnTo>
                    <a:pt x="4570" y="0"/>
                  </a:lnTo>
                  <a:close/>
                </a:path>
              </a:pathLst>
            </a:custGeom>
            <a:solidFill>
              <a:srgbClr val="0CCFCD"/>
            </a:solidFill>
            <a:ln>
              <a:noFill/>
            </a:ln>
          </p:spPr>
          <p:txBody>
            <a:bodyPr lIns="91425" tIns="91425" rIns="91425" bIns="91425" anchor="ctr" anchorCtr="0">
              <a:noAutofit/>
            </a:bodyPr>
            <a:lstStyle/>
            <a:p>
              <a:pPr lvl="0">
                <a:spcBef>
                  <a:spcPts val="0"/>
                </a:spcBef>
                <a:buNone/>
              </a:pPr>
              <a:endParaRPr/>
            </a:p>
          </p:txBody>
        </p:sp>
        <p:sp>
          <p:nvSpPr>
            <p:cNvPr id="584" name="Shape 584"/>
            <p:cNvSpPr/>
            <p:nvPr/>
          </p:nvSpPr>
          <p:spPr>
            <a:xfrm>
              <a:off x="429650" y="2452575"/>
              <a:ext cx="275550" cy="305800"/>
            </a:xfrm>
            <a:custGeom>
              <a:avLst/>
              <a:gdLst/>
              <a:ahLst/>
              <a:cxnLst/>
              <a:rect l="0" t="0" r="0" b="0"/>
              <a:pathLst>
                <a:path w="11022" h="12232" extrusionOk="0">
                  <a:moveTo>
                    <a:pt x="1748" y="1"/>
                  </a:moveTo>
                  <a:lnTo>
                    <a:pt x="0" y="2957"/>
                  </a:lnTo>
                  <a:lnTo>
                    <a:pt x="9274" y="12232"/>
                  </a:lnTo>
                  <a:lnTo>
                    <a:pt x="11022" y="9275"/>
                  </a:lnTo>
                  <a:lnTo>
                    <a:pt x="1748" y="1"/>
                  </a:lnTo>
                  <a:close/>
                </a:path>
              </a:pathLst>
            </a:custGeom>
            <a:solidFill>
              <a:srgbClr val="0DCDCE"/>
            </a:solidFill>
            <a:ln>
              <a:noFill/>
            </a:ln>
          </p:spPr>
          <p:txBody>
            <a:bodyPr lIns="91425" tIns="91425" rIns="91425" bIns="91425" anchor="ctr" anchorCtr="0">
              <a:noAutofit/>
            </a:bodyPr>
            <a:lstStyle/>
            <a:p>
              <a:pPr lvl="0">
                <a:spcBef>
                  <a:spcPts val="0"/>
                </a:spcBef>
                <a:buNone/>
              </a:pPr>
              <a:endParaRPr/>
            </a:p>
          </p:txBody>
        </p:sp>
        <p:sp>
          <p:nvSpPr>
            <p:cNvPr id="585" name="Shape 585"/>
            <p:cNvSpPr/>
            <p:nvPr/>
          </p:nvSpPr>
          <p:spPr>
            <a:xfrm>
              <a:off x="1871150" y="3964650"/>
              <a:ext cx="433500" cy="319225"/>
            </a:xfrm>
            <a:custGeom>
              <a:avLst/>
              <a:gdLst/>
              <a:ahLst/>
              <a:cxnLst/>
              <a:rect l="0" t="0" r="0" b="0"/>
              <a:pathLst>
                <a:path w="17340" h="12769" extrusionOk="0">
                  <a:moveTo>
                    <a:pt x="1" y="0"/>
                  </a:moveTo>
                  <a:lnTo>
                    <a:pt x="12635" y="12769"/>
                  </a:lnTo>
                  <a:lnTo>
                    <a:pt x="17340" y="12769"/>
                  </a:lnTo>
                  <a:lnTo>
                    <a:pt x="4571" y="0"/>
                  </a:lnTo>
                  <a:close/>
                </a:path>
              </a:pathLst>
            </a:custGeom>
            <a:solidFill>
              <a:srgbClr val="0DCDCE"/>
            </a:solidFill>
            <a:ln>
              <a:noFill/>
            </a:ln>
          </p:spPr>
          <p:txBody>
            <a:bodyPr lIns="91425" tIns="91425" rIns="91425" bIns="91425" anchor="ctr" anchorCtr="0">
              <a:noAutofit/>
            </a:bodyPr>
            <a:lstStyle/>
            <a:p>
              <a:pPr lvl="0">
                <a:spcBef>
                  <a:spcPts val="0"/>
                </a:spcBef>
                <a:buNone/>
              </a:pPr>
              <a:endParaRPr/>
            </a:p>
          </p:txBody>
        </p:sp>
        <p:sp>
          <p:nvSpPr>
            <p:cNvPr id="586" name="Shape 586"/>
            <p:cNvSpPr/>
            <p:nvPr/>
          </p:nvSpPr>
          <p:spPr>
            <a:xfrm>
              <a:off x="1965250" y="3964650"/>
              <a:ext cx="436850" cy="319225"/>
            </a:xfrm>
            <a:custGeom>
              <a:avLst/>
              <a:gdLst/>
              <a:ahLst/>
              <a:cxnLst/>
              <a:rect l="0" t="0" r="0" b="0"/>
              <a:pathLst>
                <a:path w="17474" h="12769" extrusionOk="0">
                  <a:moveTo>
                    <a:pt x="0" y="0"/>
                  </a:moveTo>
                  <a:lnTo>
                    <a:pt x="12769" y="12769"/>
                  </a:lnTo>
                  <a:lnTo>
                    <a:pt x="17473" y="12769"/>
                  </a:lnTo>
                  <a:lnTo>
                    <a:pt x="4705" y="0"/>
                  </a:lnTo>
                  <a:close/>
                </a:path>
              </a:pathLst>
            </a:custGeom>
            <a:solidFill>
              <a:srgbClr val="0ECCCF"/>
            </a:solidFill>
            <a:ln>
              <a:noFill/>
            </a:ln>
          </p:spPr>
          <p:txBody>
            <a:bodyPr lIns="91425" tIns="91425" rIns="91425" bIns="91425" anchor="ctr" anchorCtr="0">
              <a:noAutofit/>
            </a:bodyPr>
            <a:lstStyle/>
            <a:p>
              <a:pPr lvl="0">
                <a:spcBef>
                  <a:spcPts val="0"/>
                </a:spcBef>
                <a:buNone/>
              </a:pPr>
              <a:endParaRPr/>
            </a:p>
          </p:txBody>
        </p:sp>
        <p:sp>
          <p:nvSpPr>
            <p:cNvPr id="587" name="Shape 587"/>
            <p:cNvSpPr/>
            <p:nvPr/>
          </p:nvSpPr>
          <p:spPr>
            <a:xfrm>
              <a:off x="466600" y="2392100"/>
              <a:ext cx="272200" cy="305800"/>
            </a:xfrm>
            <a:custGeom>
              <a:avLst/>
              <a:gdLst/>
              <a:ahLst/>
              <a:cxnLst/>
              <a:rect l="0" t="0" r="0" b="0"/>
              <a:pathLst>
                <a:path w="10888" h="12232" extrusionOk="0">
                  <a:moveTo>
                    <a:pt x="1614" y="0"/>
                  </a:moveTo>
                  <a:lnTo>
                    <a:pt x="1" y="2957"/>
                  </a:lnTo>
                  <a:lnTo>
                    <a:pt x="9275" y="12231"/>
                  </a:lnTo>
                  <a:lnTo>
                    <a:pt x="10888" y="9274"/>
                  </a:lnTo>
                  <a:lnTo>
                    <a:pt x="1614" y="0"/>
                  </a:lnTo>
                  <a:close/>
                </a:path>
              </a:pathLst>
            </a:custGeom>
            <a:solidFill>
              <a:srgbClr val="0ECCCF"/>
            </a:solidFill>
            <a:ln>
              <a:noFill/>
            </a:ln>
          </p:spPr>
          <p:txBody>
            <a:bodyPr lIns="91425" tIns="91425" rIns="91425" bIns="91425" anchor="ctr" anchorCtr="0">
              <a:noAutofit/>
            </a:bodyPr>
            <a:lstStyle/>
            <a:p>
              <a:pPr lvl="0">
                <a:spcBef>
                  <a:spcPts val="0"/>
                </a:spcBef>
                <a:buNone/>
              </a:pPr>
              <a:endParaRPr/>
            </a:p>
          </p:txBody>
        </p:sp>
        <p:sp>
          <p:nvSpPr>
            <p:cNvPr id="588" name="Shape 588"/>
            <p:cNvSpPr/>
            <p:nvPr/>
          </p:nvSpPr>
          <p:spPr>
            <a:xfrm>
              <a:off x="2062700" y="3964650"/>
              <a:ext cx="433475" cy="319225"/>
            </a:xfrm>
            <a:custGeom>
              <a:avLst/>
              <a:gdLst/>
              <a:ahLst/>
              <a:cxnLst/>
              <a:rect l="0" t="0" r="0" b="0"/>
              <a:pathLst>
                <a:path w="17339" h="12769" extrusionOk="0">
                  <a:moveTo>
                    <a:pt x="0" y="0"/>
                  </a:moveTo>
                  <a:lnTo>
                    <a:pt x="12769" y="12769"/>
                  </a:lnTo>
                  <a:lnTo>
                    <a:pt x="17339" y="12769"/>
                  </a:lnTo>
                  <a:lnTo>
                    <a:pt x="4704" y="0"/>
                  </a:lnTo>
                  <a:close/>
                </a:path>
              </a:pathLst>
            </a:custGeom>
            <a:solidFill>
              <a:srgbClr val="10CACF"/>
            </a:solidFill>
            <a:ln>
              <a:noFill/>
            </a:ln>
          </p:spPr>
          <p:txBody>
            <a:bodyPr lIns="91425" tIns="91425" rIns="91425" bIns="91425" anchor="ctr" anchorCtr="0">
              <a:noAutofit/>
            </a:bodyPr>
            <a:lstStyle/>
            <a:p>
              <a:pPr lvl="0">
                <a:spcBef>
                  <a:spcPts val="0"/>
                </a:spcBef>
                <a:buNone/>
              </a:pPr>
              <a:endParaRPr/>
            </a:p>
          </p:txBody>
        </p:sp>
        <p:sp>
          <p:nvSpPr>
            <p:cNvPr id="589" name="Shape 589"/>
            <p:cNvSpPr/>
            <p:nvPr/>
          </p:nvSpPr>
          <p:spPr>
            <a:xfrm>
              <a:off x="500200" y="2328250"/>
              <a:ext cx="275575" cy="309150"/>
            </a:xfrm>
            <a:custGeom>
              <a:avLst/>
              <a:gdLst/>
              <a:ahLst/>
              <a:cxnLst/>
              <a:rect l="0" t="0" r="0" b="0"/>
              <a:pathLst>
                <a:path w="11023" h="12366" extrusionOk="0">
                  <a:moveTo>
                    <a:pt x="1748" y="1"/>
                  </a:moveTo>
                  <a:lnTo>
                    <a:pt x="1" y="2957"/>
                  </a:lnTo>
                  <a:lnTo>
                    <a:pt x="9275" y="12366"/>
                  </a:lnTo>
                  <a:lnTo>
                    <a:pt x="11022" y="9409"/>
                  </a:lnTo>
                  <a:lnTo>
                    <a:pt x="1748" y="1"/>
                  </a:lnTo>
                  <a:close/>
                </a:path>
              </a:pathLst>
            </a:custGeom>
            <a:solidFill>
              <a:srgbClr val="10CACF"/>
            </a:solidFill>
            <a:ln>
              <a:noFill/>
            </a:ln>
          </p:spPr>
          <p:txBody>
            <a:bodyPr lIns="91425" tIns="91425" rIns="91425" bIns="91425" anchor="ctr" anchorCtr="0">
              <a:noAutofit/>
            </a:bodyPr>
            <a:lstStyle/>
            <a:p>
              <a:pPr lvl="0">
                <a:spcBef>
                  <a:spcPts val="0"/>
                </a:spcBef>
                <a:buNone/>
              </a:pPr>
              <a:endParaRPr/>
            </a:p>
          </p:txBody>
        </p:sp>
        <p:sp>
          <p:nvSpPr>
            <p:cNvPr id="590" name="Shape 590"/>
            <p:cNvSpPr/>
            <p:nvPr/>
          </p:nvSpPr>
          <p:spPr>
            <a:xfrm>
              <a:off x="537175" y="2267775"/>
              <a:ext cx="275550" cy="305800"/>
            </a:xfrm>
            <a:custGeom>
              <a:avLst/>
              <a:gdLst/>
              <a:ahLst/>
              <a:cxnLst/>
              <a:rect l="0" t="0" r="0" b="0"/>
              <a:pathLst>
                <a:path w="11022" h="12232" extrusionOk="0">
                  <a:moveTo>
                    <a:pt x="1613" y="0"/>
                  </a:moveTo>
                  <a:lnTo>
                    <a:pt x="0" y="2957"/>
                  </a:lnTo>
                  <a:lnTo>
                    <a:pt x="9274" y="12231"/>
                  </a:lnTo>
                  <a:lnTo>
                    <a:pt x="11022" y="9274"/>
                  </a:lnTo>
                  <a:lnTo>
                    <a:pt x="1613" y="0"/>
                  </a:lnTo>
                  <a:close/>
                </a:path>
              </a:pathLst>
            </a:custGeom>
            <a:solidFill>
              <a:srgbClr val="11C8D0"/>
            </a:solidFill>
            <a:ln>
              <a:noFill/>
            </a:ln>
          </p:spPr>
          <p:txBody>
            <a:bodyPr lIns="91425" tIns="91425" rIns="91425" bIns="91425" anchor="ctr" anchorCtr="0">
              <a:noAutofit/>
            </a:bodyPr>
            <a:lstStyle/>
            <a:p>
              <a:pPr lvl="0">
                <a:spcBef>
                  <a:spcPts val="0"/>
                </a:spcBef>
                <a:buNone/>
              </a:pPr>
              <a:endParaRPr/>
            </a:p>
          </p:txBody>
        </p:sp>
        <p:sp>
          <p:nvSpPr>
            <p:cNvPr id="591" name="Shape 591"/>
            <p:cNvSpPr/>
            <p:nvPr/>
          </p:nvSpPr>
          <p:spPr>
            <a:xfrm>
              <a:off x="2160150" y="3964650"/>
              <a:ext cx="433475" cy="319225"/>
            </a:xfrm>
            <a:custGeom>
              <a:avLst/>
              <a:gdLst/>
              <a:ahLst/>
              <a:cxnLst/>
              <a:rect l="0" t="0" r="0" b="0"/>
              <a:pathLst>
                <a:path w="17339" h="12769" extrusionOk="0">
                  <a:moveTo>
                    <a:pt x="0" y="0"/>
                  </a:moveTo>
                  <a:lnTo>
                    <a:pt x="12769" y="12769"/>
                  </a:lnTo>
                  <a:lnTo>
                    <a:pt x="17339" y="12769"/>
                  </a:lnTo>
                  <a:lnTo>
                    <a:pt x="4704" y="0"/>
                  </a:lnTo>
                  <a:close/>
                </a:path>
              </a:pathLst>
            </a:custGeom>
            <a:solidFill>
              <a:srgbClr val="11C8D0"/>
            </a:solidFill>
            <a:ln>
              <a:noFill/>
            </a:ln>
          </p:spPr>
          <p:txBody>
            <a:bodyPr lIns="91425" tIns="91425" rIns="91425" bIns="91425" anchor="ctr" anchorCtr="0">
              <a:noAutofit/>
            </a:bodyPr>
            <a:lstStyle/>
            <a:p>
              <a:pPr lvl="0">
                <a:spcBef>
                  <a:spcPts val="0"/>
                </a:spcBef>
                <a:buNone/>
              </a:pPr>
              <a:endParaRPr/>
            </a:p>
          </p:txBody>
        </p:sp>
        <p:sp>
          <p:nvSpPr>
            <p:cNvPr id="592" name="Shape 592"/>
            <p:cNvSpPr/>
            <p:nvPr/>
          </p:nvSpPr>
          <p:spPr>
            <a:xfrm>
              <a:off x="570775" y="2207275"/>
              <a:ext cx="275550" cy="305800"/>
            </a:xfrm>
            <a:custGeom>
              <a:avLst/>
              <a:gdLst/>
              <a:ahLst/>
              <a:cxnLst/>
              <a:rect l="0" t="0" r="0" b="0"/>
              <a:pathLst>
                <a:path w="11022" h="12232" extrusionOk="0">
                  <a:moveTo>
                    <a:pt x="1748" y="1"/>
                  </a:moveTo>
                  <a:lnTo>
                    <a:pt x="0" y="2958"/>
                  </a:lnTo>
                  <a:lnTo>
                    <a:pt x="9409" y="12232"/>
                  </a:lnTo>
                  <a:lnTo>
                    <a:pt x="11022" y="9275"/>
                  </a:lnTo>
                  <a:lnTo>
                    <a:pt x="1748" y="1"/>
                  </a:lnTo>
                  <a:close/>
                </a:path>
              </a:pathLst>
            </a:custGeom>
            <a:solidFill>
              <a:srgbClr val="12C7D0"/>
            </a:solidFill>
            <a:ln>
              <a:noFill/>
            </a:ln>
          </p:spPr>
          <p:txBody>
            <a:bodyPr lIns="91425" tIns="91425" rIns="91425" bIns="91425" anchor="ctr" anchorCtr="0">
              <a:noAutofit/>
            </a:bodyPr>
            <a:lstStyle/>
            <a:p>
              <a:pPr lvl="0">
                <a:spcBef>
                  <a:spcPts val="0"/>
                </a:spcBef>
                <a:buNone/>
              </a:pPr>
              <a:endParaRPr/>
            </a:p>
          </p:txBody>
        </p:sp>
        <p:sp>
          <p:nvSpPr>
            <p:cNvPr id="593" name="Shape 593"/>
            <p:cNvSpPr/>
            <p:nvPr/>
          </p:nvSpPr>
          <p:spPr>
            <a:xfrm>
              <a:off x="2257575" y="3964650"/>
              <a:ext cx="433500" cy="319225"/>
            </a:xfrm>
            <a:custGeom>
              <a:avLst/>
              <a:gdLst/>
              <a:ahLst/>
              <a:cxnLst/>
              <a:rect l="0" t="0" r="0" b="0"/>
              <a:pathLst>
                <a:path w="17340" h="12769" extrusionOk="0">
                  <a:moveTo>
                    <a:pt x="1" y="0"/>
                  </a:moveTo>
                  <a:lnTo>
                    <a:pt x="12770" y="12769"/>
                  </a:lnTo>
                  <a:lnTo>
                    <a:pt x="17339" y="12769"/>
                  </a:lnTo>
                  <a:lnTo>
                    <a:pt x="4705" y="0"/>
                  </a:lnTo>
                  <a:close/>
                </a:path>
              </a:pathLst>
            </a:custGeom>
            <a:solidFill>
              <a:srgbClr val="12C7D0"/>
            </a:solidFill>
            <a:ln>
              <a:noFill/>
            </a:ln>
          </p:spPr>
          <p:txBody>
            <a:bodyPr lIns="91425" tIns="91425" rIns="91425" bIns="91425" anchor="ctr" anchorCtr="0">
              <a:noAutofit/>
            </a:bodyPr>
            <a:lstStyle/>
            <a:p>
              <a:pPr lvl="0">
                <a:spcBef>
                  <a:spcPts val="0"/>
                </a:spcBef>
                <a:buNone/>
              </a:pPr>
              <a:endParaRPr/>
            </a:p>
          </p:txBody>
        </p:sp>
        <p:sp>
          <p:nvSpPr>
            <p:cNvPr id="594" name="Shape 594"/>
            <p:cNvSpPr/>
            <p:nvPr/>
          </p:nvSpPr>
          <p:spPr>
            <a:xfrm>
              <a:off x="2355025" y="3964650"/>
              <a:ext cx="383100" cy="319225"/>
            </a:xfrm>
            <a:custGeom>
              <a:avLst/>
              <a:gdLst/>
              <a:ahLst/>
              <a:cxnLst/>
              <a:rect l="0" t="0" r="0" b="0"/>
              <a:pathLst>
                <a:path w="15324" h="12769" extrusionOk="0">
                  <a:moveTo>
                    <a:pt x="1" y="0"/>
                  </a:moveTo>
                  <a:lnTo>
                    <a:pt x="12769" y="12769"/>
                  </a:lnTo>
                  <a:lnTo>
                    <a:pt x="14248" y="12769"/>
                  </a:lnTo>
                  <a:lnTo>
                    <a:pt x="15323" y="10753"/>
                  </a:lnTo>
                  <a:lnTo>
                    <a:pt x="4570" y="0"/>
                  </a:lnTo>
                  <a:close/>
                </a:path>
              </a:pathLst>
            </a:custGeom>
            <a:solidFill>
              <a:srgbClr val="13C5D1"/>
            </a:solidFill>
            <a:ln>
              <a:noFill/>
            </a:ln>
          </p:spPr>
          <p:txBody>
            <a:bodyPr lIns="91425" tIns="91425" rIns="91425" bIns="91425" anchor="ctr" anchorCtr="0">
              <a:noAutofit/>
            </a:bodyPr>
            <a:lstStyle/>
            <a:p>
              <a:pPr lvl="0">
                <a:spcBef>
                  <a:spcPts val="0"/>
                </a:spcBef>
                <a:buNone/>
              </a:pPr>
              <a:endParaRPr/>
            </a:p>
          </p:txBody>
        </p:sp>
        <p:sp>
          <p:nvSpPr>
            <p:cNvPr id="595" name="Shape 595"/>
            <p:cNvSpPr/>
            <p:nvPr/>
          </p:nvSpPr>
          <p:spPr>
            <a:xfrm>
              <a:off x="607725" y="2146800"/>
              <a:ext cx="275575" cy="305800"/>
            </a:xfrm>
            <a:custGeom>
              <a:avLst/>
              <a:gdLst/>
              <a:ahLst/>
              <a:cxnLst/>
              <a:rect l="0" t="0" r="0" b="0"/>
              <a:pathLst>
                <a:path w="11023" h="12232" extrusionOk="0">
                  <a:moveTo>
                    <a:pt x="1614" y="1"/>
                  </a:moveTo>
                  <a:lnTo>
                    <a:pt x="1" y="2823"/>
                  </a:lnTo>
                  <a:lnTo>
                    <a:pt x="9275" y="12232"/>
                  </a:lnTo>
                  <a:lnTo>
                    <a:pt x="11022" y="9275"/>
                  </a:lnTo>
                  <a:lnTo>
                    <a:pt x="1614" y="1"/>
                  </a:lnTo>
                  <a:close/>
                </a:path>
              </a:pathLst>
            </a:custGeom>
            <a:solidFill>
              <a:srgbClr val="13C5D1"/>
            </a:solidFill>
            <a:ln>
              <a:noFill/>
            </a:ln>
          </p:spPr>
          <p:txBody>
            <a:bodyPr lIns="91425" tIns="91425" rIns="91425" bIns="91425" anchor="ctr" anchorCtr="0">
              <a:noAutofit/>
            </a:bodyPr>
            <a:lstStyle/>
            <a:p>
              <a:pPr lvl="0">
                <a:spcBef>
                  <a:spcPts val="0"/>
                </a:spcBef>
                <a:buNone/>
              </a:pPr>
              <a:endParaRPr/>
            </a:p>
          </p:txBody>
        </p:sp>
        <p:sp>
          <p:nvSpPr>
            <p:cNvPr id="596" name="Shape 596"/>
            <p:cNvSpPr/>
            <p:nvPr/>
          </p:nvSpPr>
          <p:spPr>
            <a:xfrm>
              <a:off x="2452475" y="3941125"/>
              <a:ext cx="322600" cy="305800"/>
            </a:xfrm>
            <a:custGeom>
              <a:avLst/>
              <a:gdLst/>
              <a:ahLst/>
              <a:cxnLst/>
              <a:rect l="0" t="0" r="0" b="0"/>
              <a:pathLst>
                <a:path w="12904" h="12232" extrusionOk="0">
                  <a:moveTo>
                    <a:pt x="3495" y="1"/>
                  </a:moveTo>
                  <a:lnTo>
                    <a:pt x="2957" y="941"/>
                  </a:lnTo>
                  <a:lnTo>
                    <a:pt x="0" y="941"/>
                  </a:lnTo>
                  <a:lnTo>
                    <a:pt x="11156" y="12232"/>
                  </a:lnTo>
                  <a:lnTo>
                    <a:pt x="12904" y="9275"/>
                  </a:lnTo>
                  <a:lnTo>
                    <a:pt x="3495" y="1"/>
                  </a:lnTo>
                  <a:close/>
                </a:path>
              </a:pathLst>
            </a:custGeom>
            <a:solidFill>
              <a:srgbClr val="14C3D2"/>
            </a:solidFill>
            <a:ln>
              <a:noFill/>
            </a:ln>
          </p:spPr>
          <p:txBody>
            <a:bodyPr lIns="91425" tIns="91425" rIns="91425" bIns="91425" anchor="ctr" anchorCtr="0">
              <a:noAutofit/>
            </a:bodyPr>
            <a:lstStyle/>
            <a:p>
              <a:pPr lvl="0">
                <a:spcBef>
                  <a:spcPts val="0"/>
                </a:spcBef>
                <a:buNone/>
              </a:pPr>
              <a:endParaRPr/>
            </a:p>
          </p:txBody>
        </p:sp>
        <p:sp>
          <p:nvSpPr>
            <p:cNvPr id="597" name="Shape 597"/>
            <p:cNvSpPr/>
            <p:nvPr/>
          </p:nvSpPr>
          <p:spPr>
            <a:xfrm>
              <a:off x="641325" y="2082950"/>
              <a:ext cx="275575" cy="305800"/>
            </a:xfrm>
            <a:custGeom>
              <a:avLst/>
              <a:gdLst/>
              <a:ahLst/>
              <a:cxnLst/>
              <a:rect l="0" t="0" r="0" b="0"/>
              <a:pathLst>
                <a:path w="11023" h="12232" extrusionOk="0">
                  <a:moveTo>
                    <a:pt x="1748" y="1"/>
                  </a:moveTo>
                  <a:lnTo>
                    <a:pt x="1" y="2958"/>
                  </a:lnTo>
                  <a:lnTo>
                    <a:pt x="9409" y="12232"/>
                  </a:lnTo>
                  <a:lnTo>
                    <a:pt x="11022" y="9409"/>
                  </a:lnTo>
                  <a:lnTo>
                    <a:pt x="1748" y="1"/>
                  </a:lnTo>
                  <a:close/>
                </a:path>
              </a:pathLst>
            </a:custGeom>
            <a:solidFill>
              <a:srgbClr val="14C3D2"/>
            </a:solidFill>
            <a:ln>
              <a:noFill/>
            </a:ln>
          </p:spPr>
          <p:txBody>
            <a:bodyPr lIns="91425" tIns="91425" rIns="91425" bIns="91425" anchor="ctr" anchorCtr="0">
              <a:noAutofit/>
            </a:bodyPr>
            <a:lstStyle/>
            <a:p>
              <a:pPr lvl="0">
                <a:spcBef>
                  <a:spcPts val="0"/>
                </a:spcBef>
                <a:buNone/>
              </a:pPr>
              <a:endParaRPr/>
            </a:p>
          </p:txBody>
        </p:sp>
        <p:sp>
          <p:nvSpPr>
            <p:cNvPr id="598" name="Shape 598"/>
            <p:cNvSpPr/>
            <p:nvPr/>
          </p:nvSpPr>
          <p:spPr>
            <a:xfrm>
              <a:off x="678300" y="2022475"/>
              <a:ext cx="275550" cy="305800"/>
            </a:xfrm>
            <a:custGeom>
              <a:avLst/>
              <a:gdLst/>
              <a:ahLst/>
              <a:cxnLst/>
              <a:rect l="0" t="0" r="0" b="0"/>
              <a:pathLst>
                <a:path w="11022" h="12232" extrusionOk="0">
                  <a:moveTo>
                    <a:pt x="1748" y="1"/>
                  </a:moveTo>
                  <a:lnTo>
                    <a:pt x="0" y="2957"/>
                  </a:lnTo>
                  <a:lnTo>
                    <a:pt x="9274" y="12232"/>
                  </a:lnTo>
                  <a:lnTo>
                    <a:pt x="11022" y="9275"/>
                  </a:lnTo>
                  <a:lnTo>
                    <a:pt x="1748" y="1"/>
                  </a:lnTo>
                  <a:close/>
                </a:path>
              </a:pathLst>
            </a:custGeom>
            <a:solidFill>
              <a:srgbClr val="15C1D2"/>
            </a:solidFill>
            <a:ln>
              <a:noFill/>
            </a:ln>
          </p:spPr>
          <p:txBody>
            <a:bodyPr lIns="91425" tIns="91425" rIns="91425" bIns="91425" anchor="ctr" anchorCtr="0">
              <a:noAutofit/>
            </a:bodyPr>
            <a:lstStyle/>
            <a:p>
              <a:pPr lvl="0">
                <a:spcBef>
                  <a:spcPts val="0"/>
                </a:spcBef>
                <a:buNone/>
              </a:pPr>
              <a:endParaRPr/>
            </a:p>
          </p:txBody>
        </p:sp>
        <p:sp>
          <p:nvSpPr>
            <p:cNvPr id="599" name="Shape 599"/>
            <p:cNvSpPr/>
            <p:nvPr/>
          </p:nvSpPr>
          <p:spPr>
            <a:xfrm>
              <a:off x="2533125" y="3877275"/>
              <a:ext cx="275550" cy="309175"/>
            </a:xfrm>
            <a:custGeom>
              <a:avLst/>
              <a:gdLst/>
              <a:ahLst/>
              <a:cxnLst/>
              <a:rect l="0" t="0" r="0" b="0"/>
              <a:pathLst>
                <a:path w="11022" h="12367" extrusionOk="0">
                  <a:moveTo>
                    <a:pt x="1748" y="1"/>
                  </a:moveTo>
                  <a:lnTo>
                    <a:pt x="0" y="2958"/>
                  </a:lnTo>
                  <a:lnTo>
                    <a:pt x="9409" y="12366"/>
                  </a:lnTo>
                  <a:lnTo>
                    <a:pt x="11022" y="9409"/>
                  </a:lnTo>
                  <a:lnTo>
                    <a:pt x="1748" y="1"/>
                  </a:lnTo>
                  <a:close/>
                </a:path>
              </a:pathLst>
            </a:custGeom>
            <a:solidFill>
              <a:srgbClr val="15C1D2"/>
            </a:solidFill>
            <a:ln>
              <a:noFill/>
            </a:ln>
          </p:spPr>
          <p:txBody>
            <a:bodyPr lIns="91425" tIns="91425" rIns="91425" bIns="91425" anchor="ctr" anchorCtr="0">
              <a:noAutofit/>
            </a:bodyPr>
            <a:lstStyle/>
            <a:p>
              <a:pPr lvl="0">
                <a:spcBef>
                  <a:spcPts val="0"/>
                </a:spcBef>
                <a:buNone/>
              </a:pPr>
              <a:endParaRPr/>
            </a:p>
          </p:txBody>
        </p:sp>
        <p:sp>
          <p:nvSpPr>
            <p:cNvPr id="600" name="Shape 600"/>
            <p:cNvSpPr/>
            <p:nvPr/>
          </p:nvSpPr>
          <p:spPr>
            <a:xfrm>
              <a:off x="2570075" y="3816800"/>
              <a:ext cx="275575" cy="305800"/>
            </a:xfrm>
            <a:custGeom>
              <a:avLst/>
              <a:gdLst/>
              <a:ahLst/>
              <a:cxnLst/>
              <a:rect l="0" t="0" r="0" b="0"/>
              <a:pathLst>
                <a:path w="11023" h="12232" extrusionOk="0">
                  <a:moveTo>
                    <a:pt x="1614" y="1"/>
                  </a:moveTo>
                  <a:lnTo>
                    <a:pt x="1" y="2957"/>
                  </a:lnTo>
                  <a:lnTo>
                    <a:pt x="9275" y="12232"/>
                  </a:lnTo>
                  <a:lnTo>
                    <a:pt x="11022" y="9275"/>
                  </a:lnTo>
                  <a:lnTo>
                    <a:pt x="1614" y="1"/>
                  </a:lnTo>
                  <a:close/>
                </a:path>
              </a:pathLst>
            </a:custGeom>
            <a:solidFill>
              <a:srgbClr val="16C0D3"/>
            </a:solidFill>
            <a:ln>
              <a:noFill/>
            </a:ln>
          </p:spPr>
          <p:txBody>
            <a:bodyPr lIns="91425" tIns="91425" rIns="91425" bIns="91425" anchor="ctr" anchorCtr="0">
              <a:noAutofit/>
            </a:bodyPr>
            <a:lstStyle/>
            <a:p>
              <a:pPr lvl="0">
                <a:spcBef>
                  <a:spcPts val="0"/>
                </a:spcBef>
                <a:buNone/>
              </a:pPr>
              <a:endParaRPr/>
            </a:p>
          </p:txBody>
        </p:sp>
        <p:sp>
          <p:nvSpPr>
            <p:cNvPr id="601" name="Shape 601"/>
            <p:cNvSpPr/>
            <p:nvPr/>
          </p:nvSpPr>
          <p:spPr>
            <a:xfrm>
              <a:off x="711900" y="1962000"/>
              <a:ext cx="275550" cy="305800"/>
            </a:xfrm>
            <a:custGeom>
              <a:avLst/>
              <a:gdLst/>
              <a:ahLst/>
              <a:cxnLst/>
              <a:rect l="0" t="0" r="0" b="0"/>
              <a:pathLst>
                <a:path w="11022" h="12232" extrusionOk="0">
                  <a:moveTo>
                    <a:pt x="1748" y="0"/>
                  </a:moveTo>
                  <a:lnTo>
                    <a:pt x="0" y="2957"/>
                  </a:lnTo>
                  <a:lnTo>
                    <a:pt x="9409" y="12231"/>
                  </a:lnTo>
                  <a:lnTo>
                    <a:pt x="11022" y="9274"/>
                  </a:lnTo>
                  <a:lnTo>
                    <a:pt x="1748" y="0"/>
                  </a:lnTo>
                  <a:close/>
                </a:path>
              </a:pathLst>
            </a:custGeom>
            <a:solidFill>
              <a:srgbClr val="16C0D3"/>
            </a:solidFill>
            <a:ln>
              <a:noFill/>
            </a:ln>
          </p:spPr>
          <p:txBody>
            <a:bodyPr lIns="91425" tIns="91425" rIns="91425" bIns="91425" anchor="ctr" anchorCtr="0">
              <a:noAutofit/>
            </a:bodyPr>
            <a:lstStyle/>
            <a:p>
              <a:pPr lvl="0">
                <a:spcBef>
                  <a:spcPts val="0"/>
                </a:spcBef>
                <a:buNone/>
              </a:pPr>
              <a:endParaRPr/>
            </a:p>
          </p:txBody>
        </p:sp>
        <p:sp>
          <p:nvSpPr>
            <p:cNvPr id="602" name="Shape 602"/>
            <p:cNvSpPr/>
            <p:nvPr/>
          </p:nvSpPr>
          <p:spPr>
            <a:xfrm>
              <a:off x="2603675" y="3756325"/>
              <a:ext cx="275575" cy="305800"/>
            </a:xfrm>
            <a:custGeom>
              <a:avLst/>
              <a:gdLst/>
              <a:ahLst/>
              <a:cxnLst/>
              <a:rect l="0" t="0" r="0" b="0"/>
              <a:pathLst>
                <a:path w="11023" h="12232" extrusionOk="0">
                  <a:moveTo>
                    <a:pt x="1748" y="0"/>
                  </a:moveTo>
                  <a:lnTo>
                    <a:pt x="1" y="2957"/>
                  </a:lnTo>
                  <a:lnTo>
                    <a:pt x="9409" y="12231"/>
                  </a:lnTo>
                  <a:lnTo>
                    <a:pt x="11022" y="9274"/>
                  </a:lnTo>
                  <a:lnTo>
                    <a:pt x="1748" y="0"/>
                  </a:lnTo>
                  <a:close/>
                </a:path>
              </a:pathLst>
            </a:custGeom>
            <a:solidFill>
              <a:srgbClr val="17BED3"/>
            </a:solidFill>
            <a:ln>
              <a:noFill/>
            </a:ln>
          </p:spPr>
          <p:txBody>
            <a:bodyPr lIns="91425" tIns="91425" rIns="91425" bIns="91425" anchor="ctr" anchorCtr="0">
              <a:noAutofit/>
            </a:bodyPr>
            <a:lstStyle/>
            <a:p>
              <a:pPr lvl="0">
                <a:spcBef>
                  <a:spcPts val="0"/>
                </a:spcBef>
                <a:buNone/>
              </a:pPr>
              <a:endParaRPr/>
            </a:p>
          </p:txBody>
        </p:sp>
        <p:sp>
          <p:nvSpPr>
            <p:cNvPr id="603" name="Shape 603"/>
            <p:cNvSpPr/>
            <p:nvPr/>
          </p:nvSpPr>
          <p:spPr>
            <a:xfrm>
              <a:off x="748850" y="1898150"/>
              <a:ext cx="275575" cy="309150"/>
            </a:xfrm>
            <a:custGeom>
              <a:avLst/>
              <a:gdLst/>
              <a:ahLst/>
              <a:cxnLst/>
              <a:rect l="0" t="0" r="0" b="0"/>
              <a:pathLst>
                <a:path w="11023" h="12366" extrusionOk="0">
                  <a:moveTo>
                    <a:pt x="1748" y="0"/>
                  </a:moveTo>
                  <a:lnTo>
                    <a:pt x="1" y="2957"/>
                  </a:lnTo>
                  <a:lnTo>
                    <a:pt x="9275" y="12366"/>
                  </a:lnTo>
                  <a:lnTo>
                    <a:pt x="11022" y="9409"/>
                  </a:lnTo>
                  <a:lnTo>
                    <a:pt x="1748" y="0"/>
                  </a:lnTo>
                  <a:close/>
                </a:path>
              </a:pathLst>
            </a:custGeom>
            <a:solidFill>
              <a:srgbClr val="17BED3"/>
            </a:solidFill>
            <a:ln>
              <a:noFill/>
            </a:ln>
          </p:spPr>
          <p:txBody>
            <a:bodyPr lIns="91425" tIns="91425" rIns="91425" bIns="91425" anchor="ctr" anchorCtr="0">
              <a:noAutofit/>
            </a:bodyPr>
            <a:lstStyle/>
            <a:p>
              <a:pPr lvl="0">
                <a:spcBef>
                  <a:spcPts val="0"/>
                </a:spcBef>
                <a:buNone/>
              </a:pPr>
              <a:endParaRPr/>
            </a:p>
          </p:txBody>
        </p:sp>
        <p:sp>
          <p:nvSpPr>
            <p:cNvPr id="604" name="Shape 604"/>
            <p:cNvSpPr/>
            <p:nvPr/>
          </p:nvSpPr>
          <p:spPr>
            <a:xfrm>
              <a:off x="2640650" y="3692475"/>
              <a:ext cx="275550" cy="309150"/>
            </a:xfrm>
            <a:custGeom>
              <a:avLst/>
              <a:gdLst/>
              <a:ahLst/>
              <a:cxnLst/>
              <a:rect l="0" t="0" r="0" b="0"/>
              <a:pathLst>
                <a:path w="11022" h="12366" extrusionOk="0">
                  <a:moveTo>
                    <a:pt x="1748" y="0"/>
                  </a:moveTo>
                  <a:lnTo>
                    <a:pt x="0" y="2957"/>
                  </a:lnTo>
                  <a:lnTo>
                    <a:pt x="9274" y="12366"/>
                  </a:lnTo>
                  <a:lnTo>
                    <a:pt x="11022" y="9409"/>
                  </a:lnTo>
                  <a:lnTo>
                    <a:pt x="1748" y="0"/>
                  </a:lnTo>
                  <a:close/>
                </a:path>
              </a:pathLst>
            </a:custGeom>
            <a:solidFill>
              <a:srgbClr val="18BCD4"/>
            </a:solidFill>
            <a:ln>
              <a:noFill/>
            </a:ln>
          </p:spPr>
          <p:txBody>
            <a:bodyPr lIns="91425" tIns="91425" rIns="91425" bIns="91425" anchor="ctr" anchorCtr="0">
              <a:noAutofit/>
            </a:bodyPr>
            <a:lstStyle/>
            <a:p>
              <a:pPr lvl="0">
                <a:spcBef>
                  <a:spcPts val="0"/>
                </a:spcBef>
                <a:buNone/>
              </a:pPr>
              <a:endParaRPr/>
            </a:p>
          </p:txBody>
        </p:sp>
        <p:sp>
          <p:nvSpPr>
            <p:cNvPr id="605" name="Shape 605"/>
            <p:cNvSpPr/>
            <p:nvPr/>
          </p:nvSpPr>
          <p:spPr>
            <a:xfrm>
              <a:off x="785825" y="1837675"/>
              <a:ext cx="275550" cy="305800"/>
            </a:xfrm>
            <a:custGeom>
              <a:avLst/>
              <a:gdLst/>
              <a:ahLst/>
              <a:cxnLst/>
              <a:rect l="0" t="0" r="0" b="0"/>
              <a:pathLst>
                <a:path w="11022" h="12232" extrusionOk="0">
                  <a:moveTo>
                    <a:pt x="1613" y="0"/>
                  </a:moveTo>
                  <a:lnTo>
                    <a:pt x="0" y="2957"/>
                  </a:lnTo>
                  <a:lnTo>
                    <a:pt x="9275" y="12231"/>
                  </a:lnTo>
                  <a:lnTo>
                    <a:pt x="11022" y="9274"/>
                  </a:lnTo>
                  <a:lnTo>
                    <a:pt x="1613" y="0"/>
                  </a:lnTo>
                  <a:close/>
                </a:path>
              </a:pathLst>
            </a:custGeom>
            <a:solidFill>
              <a:srgbClr val="18BCD4"/>
            </a:solidFill>
            <a:ln>
              <a:noFill/>
            </a:ln>
          </p:spPr>
          <p:txBody>
            <a:bodyPr lIns="91425" tIns="91425" rIns="91425" bIns="91425" anchor="ctr" anchorCtr="0">
              <a:noAutofit/>
            </a:bodyPr>
            <a:lstStyle/>
            <a:p>
              <a:pPr lvl="0">
                <a:spcBef>
                  <a:spcPts val="0"/>
                </a:spcBef>
                <a:buNone/>
              </a:pPr>
              <a:endParaRPr/>
            </a:p>
          </p:txBody>
        </p:sp>
        <p:sp>
          <p:nvSpPr>
            <p:cNvPr id="606" name="Shape 606"/>
            <p:cNvSpPr/>
            <p:nvPr/>
          </p:nvSpPr>
          <p:spPr>
            <a:xfrm>
              <a:off x="2677600" y="3632000"/>
              <a:ext cx="275575" cy="305800"/>
            </a:xfrm>
            <a:custGeom>
              <a:avLst/>
              <a:gdLst/>
              <a:ahLst/>
              <a:cxnLst/>
              <a:rect l="0" t="0" r="0" b="0"/>
              <a:pathLst>
                <a:path w="11023" h="12232" extrusionOk="0">
                  <a:moveTo>
                    <a:pt x="1614" y="0"/>
                  </a:moveTo>
                  <a:lnTo>
                    <a:pt x="1" y="2957"/>
                  </a:lnTo>
                  <a:lnTo>
                    <a:pt x="9275" y="12231"/>
                  </a:lnTo>
                  <a:lnTo>
                    <a:pt x="11022" y="9274"/>
                  </a:lnTo>
                  <a:lnTo>
                    <a:pt x="1614" y="0"/>
                  </a:lnTo>
                  <a:close/>
                </a:path>
              </a:pathLst>
            </a:custGeom>
            <a:solidFill>
              <a:srgbClr val="19BBD5"/>
            </a:solidFill>
            <a:ln>
              <a:noFill/>
            </a:ln>
          </p:spPr>
          <p:txBody>
            <a:bodyPr lIns="91425" tIns="91425" rIns="91425" bIns="91425" anchor="ctr" anchorCtr="0">
              <a:noAutofit/>
            </a:bodyPr>
            <a:lstStyle/>
            <a:p>
              <a:pPr lvl="0">
                <a:spcBef>
                  <a:spcPts val="0"/>
                </a:spcBef>
                <a:buNone/>
              </a:pPr>
              <a:endParaRPr/>
            </a:p>
          </p:txBody>
        </p:sp>
        <p:sp>
          <p:nvSpPr>
            <p:cNvPr id="607" name="Shape 607"/>
            <p:cNvSpPr/>
            <p:nvPr/>
          </p:nvSpPr>
          <p:spPr>
            <a:xfrm>
              <a:off x="819425" y="1777175"/>
              <a:ext cx="275550" cy="305800"/>
            </a:xfrm>
            <a:custGeom>
              <a:avLst/>
              <a:gdLst/>
              <a:ahLst/>
              <a:cxnLst/>
              <a:rect l="0" t="0" r="0" b="0"/>
              <a:pathLst>
                <a:path w="11022" h="12232" extrusionOk="0">
                  <a:moveTo>
                    <a:pt x="1748" y="1"/>
                  </a:moveTo>
                  <a:lnTo>
                    <a:pt x="0" y="2958"/>
                  </a:lnTo>
                  <a:lnTo>
                    <a:pt x="9275" y="12232"/>
                  </a:lnTo>
                  <a:lnTo>
                    <a:pt x="11022" y="9275"/>
                  </a:lnTo>
                  <a:lnTo>
                    <a:pt x="1748" y="1"/>
                  </a:lnTo>
                  <a:close/>
                </a:path>
              </a:pathLst>
            </a:custGeom>
            <a:solidFill>
              <a:srgbClr val="19BBD5"/>
            </a:solidFill>
            <a:ln>
              <a:noFill/>
            </a:ln>
          </p:spPr>
          <p:txBody>
            <a:bodyPr lIns="91425" tIns="91425" rIns="91425" bIns="91425" anchor="ctr" anchorCtr="0">
              <a:noAutofit/>
            </a:bodyPr>
            <a:lstStyle/>
            <a:p>
              <a:pPr lvl="0">
                <a:spcBef>
                  <a:spcPts val="0"/>
                </a:spcBef>
                <a:buNone/>
              </a:pPr>
              <a:endParaRPr/>
            </a:p>
          </p:txBody>
        </p:sp>
        <p:sp>
          <p:nvSpPr>
            <p:cNvPr id="608" name="Shape 608"/>
            <p:cNvSpPr/>
            <p:nvPr/>
          </p:nvSpPr>
          <p:spPr>
            <a:xfrm>
              <a:off x="2711200" y="3571500"/>
              <a:ext cx="275575" cy="305800"/>
            </a:xfrm>
            <a:custGeom>
              <a:avLst/>
              <a:gdLst/>
              <a:ahLst/>
              <a:cxnLst/>
              <a:rect l="0" t="0" r="0" b="0"/>
              <a:pathLst>
                <a:path w="11023" h="12232" extrusionOk="0">
                  <a:moveTo>
                    <a:pt x="1748" y="1"/>
                  </a:moveTo>
                  <a:lnTo>
                    <a:pt x="1" y="2958"/>
                  </a:lnTo>
                  <a:lnTo>
                    <a:pt x="9275" y="12232"/>
                  </a:lnTo>
                  <a:lnTo>
                    <a:pt x="11022" y="9275"/>
                  </a:lnTo>
                  <a:lnTo>
                    <a:pt x="1748" y="1"/>
                  </a:lnTo>
                  <a:close/>
                </a:path>
              </a:pathLst>
            </a:custGeom>
            <a:solidFill>
              <a:srgbClr val="1BB9D5"/>
            </a:solidFill>
            <a:ln>
              <a:noFill/>
            </a:ln>
          </p:spPr>
          <p:txBody>
            <a:bodyPr lIns="91425" tIns="91425" rIns="91425" bIns="91425" anchor="ctr" anchorCtr="0">
              <a:noAutofit/>
            </a:bodyPr>
            <a:lstStyle/>
            <a:p>
              <a:pPr lvl="0">
                <a:spcBef>
                  <a:spcPts val="0"/>
                </a:spcBef>
                <a:buNone/>
              </a:pPr>
              <a:endParaRPr/>
            </a:p>
          </p:txBody>
        </p:sp>
        <p:sp>
          <p:nvSpPr>
            <p:cNvPr id="609" name="Shape 609"/>
            <p:cNvSpPr/>
            <p:nvPr/>
          </p:nvSpPr>
          <p:spPr>
            <a:xfrm>
              <a:off x="856375" y="1713350"/>
              <a:ext cx="275575" cy="309150"/>
            </a:xfrm>
            <a:custGeom>
              <a:avLst/>
              <a:gdLst/>
              <a:ahLst/>
              <a:cxnLst/>
              <a:rect l="0" t="0" r="0" b="0"/>
              <a:pathLst>
                <a:path w="11023" h="12366" extrusionOk="0">
                  <a:moveTo>
                    <a:pt x="1614" y="0"/>
                  </a:moveTo>
                  <a:lnTo>
                    <a:pt x="1" y="2957"/>
                  </a:lnTo>
                  <a:lnTo>
                    <a:pt x="9275" y="12366"/>
                  </a:lnTo>
                  <a:lnTo>
                    <a:pt x="11022" y="9409"/>
                  </a:lnTo>
                  <a:lnTo>
                    <a:pt x="1614" y="0"/>
                  </a:lnTo>
                  <a:close/>
                </a:path>
              </a:pathLst>
            </a:custGeom>
            <a:solidFill>
              <a:srgbClr val="1BB9D5"/>
            </a:solidFill>
            <a:ln>
              <a:noFill/>
            </a:ln>
          </p:spPr>
          <p:txBody>
            <a:bodyPr lIns="91425" tIns="91425" rIns="91425" bIns="91425" anchor="ctr" anchorCtr="0">
              <a:noAutofit/>
            </a:bodyPr>
            <a:lstStyle/>
            <a:p>
              <a:pPr lvl="0">
                <a:spcBef>
                  <a:spcPts val="0"/>
                </a:spcBef>
                <a:buNone/>
              </a:pPr>
              <a:endParaRPr/>
            </a:p>
          </p:txBody>
        </p:sp>
        <p:sp>
          <p:nvSpPr>
            <p:cNvPr id="610" name="Shape 610"/>
            <p:cNvSpPr/>
            <p:nvPr/>
          </p:nvSpPr>
          <p:spPr>
            <a:xfrm>
              <a:off x="890000" y="1652850"/>
              <a:ext cx="275550" cy="305800"/>
            </a:xfrm>
            <a:custGeom>
              <a:avLst/>
              <a:gdLst/>
              <a:ahLst/>
              <a:cxnLst/>
              <a:rect l="0" t="0" r="0" b="0"/>
              <a:pathLst>
                <a:path w="11022" h="12232" extrusionOk="0">
                  <a:moveTo>
                    <a:pt x="1747" y="1"/>
                  </a:moveTo>
                  <a:lnTo>
                    <a:pt x="0" y="2958"/>
                  </a:lnTo>
                  <a:lnTo>
                    <a:pt x="9409" y="12232"/>
                  </a:lnTo>
                  <a:lnTo>
                    <a:pt x="11021" y="9275"/>
                  </a:lnTo>
                  <a:lnTo>
                    <a:pt x="1747" y="1"/>
                  </a:lnTo>
                  <a:close/>
                </a:path>
              </a:pathLst>
            </a:custGeom>
            <a:solidFill>
              <a:srgbClr val="1CB7D6"/>
            </a:solidFill>
            <a:ln>
              <a:noFill/>
            </a:ln>
          </p:spPr>
          <p:txBody>
            <a:bodyPr lIns="91425" tIns="91425" rIns="91425" bIns="91425" anchor="ctr" anchorCtr="0">
              <a:noAutofit/>
            </a:bodyPr>
            <a:lstStyle/>
            <a:p>
              <a:pPr lvl="0">
                <a:spcBef>
                  <a:spcPts val="0"/>
                </a:spcBef>
                <a:buNone/>
              </a:pPr>
              <a:endParaRPr/>
            </a:p>
          </p:txBody>
        </p:sp>
        <p:sp>
          <p:nvSpPr>
            <p:cNvPr id="611" name="Shape 611"/>
            <p:cNvSpPr/>
            <p:nvPr/>
          </p:nvSpPr>
          <p:spPr>
            <a:xfrm>
              <a:off x="2748175" y="3511025"/>
              <a:ext cx="275550" cy="305800"/>
            </a:xfrm>
            <a:custGeom>
              <a:avLst/>
              <a:gdLst/>
              <a:ahLst/>
              <a:cxnLst/>
              <a:rect l="0" t="0" r="0" b="0"/>
              <a:pathLst>
                <a:path w="11022" h="12232" extrusionOk="0">
                  <a:moveTo>
                    <a:pt x="1613" y="1"/>
                  </a:moveTo>
                  <a:lnTo>
                    <a:pt x="0" y="2823"/>
                  </a:lnTo>
                  <a:lnTo>
                    <a:pt x="9274" y="12232"/>
                  </a:lnTo>
                  <a:lnTo>
                    <a:pt x="11022" y="9275"/>
                  </a:lnTo>
                  <a:lnTo>
                    <a:pt x="1613" y="1"/>
                  </a:lnTo>
                  <a:close/>
                </a:path>
              </a:pathLst>
            </a:custGeom>
            <a:solidFill>
              <a:srgbClr val="1CB7D6"/>
            </a:solidFill>
            <a:ln>
              <a:noFill/>
            </a:ln>
          </p:spPr>
          <p:txBody>
            <a:bodyPr lIns="91425" tIns="91425" rIns="91425" bIns="91425" anchor="ctr" anchorCtr="0">
              <a:noAutofit/>
            </a:bodyPr>
            <a:lstStyle/>
            <a:p>
              <a:pPr lvl="0">
                <a:spcBef>
                  <a:spcPts val="0"/>
                </a:spcBef>
                <a:buNone/>
              </a:pPr>
              <a:endParaRPr/>
            </a:p>
          </p:txBody>
        </p:sp>
        <p:sp>
          <p:nvSpPr>
            <p:cNvPr id="612" name="Shape 612"/>
            <p:cNvSpPr/>
            <p:nvPr/>
          </p:nvSpPr>
          <p:spPr>
            <a:xfrm>
              <a:off x="2781775" y="3447175"/>
              <a:ext cx="275550" cy="305800"/>
            </a:xfrm>
            <a:custGeom>
              <a:avLst/>
              <a:gdLst/>
              <a:ahLst/>
              <a:cxnLst/>
              <a:rect l="0" t="0" r="0" b="0"/>
              <a:pathLst>
                <a:path w="11022" h="12232" extrusionOk="0">
                  <a:moveTo>
                    <a:pt x="1748" y="1"/>
                  </a:moveTo>
                  <a:lnTo>
                    <a:pt x="0" y="2958"/>
                  </a:lnTo>
                  <a:lnTo>
                    <a:pt x="9409" y="12232"/>
                  </a:lnTo>
                  <a:lnTo>
                    <a:pt x="11022" y="9409"/>
                  </a:lnTo>
                  <a:lnTo>
                    <a:pt x="1748" y="1"/>
                  </a:lnTo>
                  <a:close/>
                </a:path>
              </a:pathLst>
            </a:custGeom>
            <a:solidFill>
              <a:srgbClr val="1DB5D6"/>
            </a:solidFill>
            <a:ln>
              <a:noFill/>
            </a:ln>
          </p:spPr>
          <p:txBody>
            <a:bodyPr lIns="91425" tIns="91425" rIns="91425" bIns="91425" anchor="ctr" anchorCtr="0">
              <a:noAutofit/>
            </a:bodyPr>
            <a:lstStyle/>
            <a:p>
              <a:pPr lvl="0">
                <a:spcBef>
                  <a:spcPts val="0"/>
                </a:spcBef>
                <a:buNone/>
              </a:pPr>
              <a:endParaRPr/>
            </a:p>
          </p:txBody>
        </p:sp>
        <p:sp>
          <p:nvSpPr>
            <p:cNvPr id="613" name="Shape 613"/>
            <p:cNvSpPr/>
            <p:nvPr/>
          </p:nvSpPr>
          <p:spPr>
            <a:xfrm>
              <a:off x="926950" y="1592375"/>
              <a:ext cx="275550" cy="305800"/>
            </a:xfrm>
            <a:custGeom>
              <a:avLst/>
              <a:gdLst/>
              <a:ahLst/>
              <a:cxnLst/>
              <a:rect l="0" t="0" r="0" b="0"/>
              <a:pathLst>
                <a:path w="11022" h="12232" extrusionOk="0">
                  <a:moveTo>
                    <a:pt x="1613" y="1"/>
                  </a:moveTo>
                  <a:lnTo>
                    <a:pt x="1" y="2957"/>
                  </a:lnTo>
                  <a:lnTo>
                    <a:pt x="9275" y="12231"/>
                  </a:lnTo>
                  <a:lnTo>
                    <a:pt x="11022" y="9275"/>
                  </a:lnTo>
                  <a:lnTo>
                    <a:pt x="1613" y="1"/>
                  </a:lnTo>
                  <a:close/>
                </a:path>
              </a:pathLst>
            </a:custGeom>
            <a:solidFill>
              <a:srgbClr val="1DB5D6"/>
            </a:solidFill>
            <a:ln>
              <a:noFill/>
            </a:ln>
          </p:spPr>
          <p:txBody>
            <a:bodyPr lIns="91425" tIns="91425" rIns="91425" bIns="91425" anchor="ctr" anchorCtr="0">
              <a:noAutofit/>
            </a:bodyPr>
            <a:lstStyle/>
            <a:p>
              <a:pPr lvl="0">
                <a:spcBef>
                  <a:spcPts val="0"/>
                </a:spcBef>
                <a:buNone/>
              </a:pPr>
              <a:endParaRPr/>
            </a:p>
          </p:txBody>
        </p:sp>
        <p:sp>
          <p:nvSpPr>
            <p:cNvPr id="614" name="Shape 614"/>
            <p:cNvSpPr/>
            <p:nvPr/>
          </p:nvSpPr>
          <p:spPr>
            <a:xfrm>
              <a:off x="960550" y="1531900"/>
              <a:ext cx="275550" cy="305800"/>
            </a:xfrm>
            <a:custGeom>
              <a:avLst/>
              <a:gdLst/>
              <a:ahLst/>
              <a:cxnLst/>
              <a:rect l="0" t="0" r="0" b="0"/>
              <a:pathLst>
                <a:path w="11022" h="12232" extrusionOk="0">
                  <a:moveTo>
                    <a:pt x="1748" y="0"/>
                  </a:moveTo>
                  <a:lnTo>
                    <a:pt x="1" y="2823"/>
                  </a:lnTo>
                  <a:lnTo>
                    <a:pt x="9409" y="12231"/>
                  </a:lnTo>
                  <a:lnTo>
                    <a:pt x="11022" y="9274"/>
                  </a:lnTo>
                  <a:lnTo>
                    <a:pt x="1748" y="0"/>
                  </a:lnTo>
                  <a:close/>
                </a:path>
              </a:pathLst>
            </a:custGeom>
            <a:solidFill>
              <a:srgbClr val="1EB4D7"/>
            </a:solidFill>
            <a:ln>
              <a:noFill/>
            </a:ln>
          </p:spPr>
          <p:txBody>
            <a:bodyPr lIns="91425" tIns="91425" rIns="91425" bIns="91425" anchor="ctr" anchorCtr="0">
              <a:noAutofit/>
            </a:bodyPr>
            <a:lstStyle/>
            <a:p>
              <a:pPr lvl="0">
                <a:spcBef>
                  <a:spcPts val="0"/>
                </a:spcBef>
                <a:buNone/>
              </a:pPr>
              <a:endParaRPr/>
            </a:p>
          </p:txBody>
        </p:sp>
        <p:sp>
          <p:nvSpPr>
            <p:cNvPr id="615" name="Shape 615"/>
            <p:cNvSpPr/>
            <p:nvPr/>
          </p:nvSpPr>
          <p:spPr>
            <a:xfrm>
              <a:off x="2818725" y="3386700"/>
              <a:ext cx="275575" cy="305800"/>
            </a:xfrm>
            <a:custGeom>
              <a:avLst/>
              <a:gdLst/>
              <a:ahLst/>
              <a:cxnLst/>
              <a:rect l="0" t="0" r="0" b="0"/>
              <a:pathLst>
                <a:path w="11023" h="12232" extrusionOk="0">
                  <a:moveTo>
                    <a:pt x="1614" y="1"/>
                  </a:moveTo>
                  <a:lnTo>
                    <a:pt x="1" y="2957"/>
                  </a:lnTo>
                  <a:lnTo>
                    <a:pt x="9275" y="12231"/>
                  </a:lnTo>
                  <a:lnTo>
                    <a:pt x="11022" y="9275"/>
                  </a:lnTo>
                  <a:lnTo>
                    <a:pt x="1614" y="1"/>
                  </a:lnTo>
                  <a:close/>
                </a:path>
              </a:pathLst>
            </a:custGeom>
            <a:solidFill>
              <a:srgbClr val="1EB4D7"/>
            </a:solidFill>
            <a:ln>
              <a:noFill/>
            </a:ln>
          </p:spPr>
          <p:txBody>
            <a:bodyPr lIns="91425" tIns="91425" rIns="91425" bIns="91425" anchor="ctr" anchorCtr="0">
              <a:noAutofit/>
            </a:bodyPr>
            <a:lstStyle/>
            <a:p>
              <a:pPr lvl="0">
                <a:spcBef>
                  <a:spcPts val="0"/>
                </a:spcBef>
                <a:buNone/>
              </a:pPr>
              <a:endParaRPr/>
            </a:p>
          </p:txBody>
        </p:sp>
        <p:sp>
          <p:nvSpPr>
            <p:cNvPr id="616" name="Shape 616"/>
            <p:cNvSpPr/>
            <p:nvPr/>
          </p:nvSpPr>
          <p:spPr>
            <a:xfrm>
              <a:off x="997525" y="1468050"/>
              <a:ext cx="322600" cy="305800"/>
            </a:xfrm>
            <a:custGeom>
              <a:avLst/>
              <a:gdLst/>
              <a:ahLst/>
              <a:cxnLst/>
              <a:rect l="0" t="0" r="0" b="0"/>
              <a:pathLst>
                <a:path w="12904" h="12232" extrusionOk="0">
                  <a:moveTo>
                    <a:pt x="1747" y="0"/>
                  </a:moveTo>
                  <a:lnTo>
                    <a:pt x="0" y="2957"/>
                  </a:lnTo>
                  <a:lnTo>
                    <a:pt x="9274" y="12231"/>
                  </a:lnTo>
                  <a:lnTo>
                    <a:pt x="9946" y="11291"/>
                  </a:lnTo>
                  <a:lnTo>
                    <a:pt x="12903" y="11291"/>
                  </a:lnTo>
                  <a:lnTo>
                    <a:pt x="1747" y="0"/>
                  </a:lnTo>
                  <a:close/>
                </a:path>
              </a:pathLst>
            </a:custGeom>
            <a:solidFill>
              <a:srgbClr val="1FB2D7"/>
            </a:solidFill>
            <a:ln>
              <a:noFill/>
            </a:ln>
          </p:spPr>
          <p:txBody>
            <a:bodyPr lIns="91425" tIns="91425" rIns="91425" bIns="91425" anchor="ctr" anchorCtr="0">
              <a:noAutofit/>
            </a:bodyPr>
            <a:lstStyle/>
            <a:p>
              <a:pPr lvl="0">
                <a:spcBef>
                  <a:spcPts val="0"/>
                </a:spcBef>
                <a:buNone/>
              </a:pPr>
              <a:endParaRPr/>
            </a:p>
          </p:txBody>
        </p:sp>
        <p:sp>
          <p:nvSpPr>
            <p:cNvPr id="617" name="Shape 617"/>
            <p:cNvSpPr/>
            <p:nvPr/>
          </p:nvSpPr>
          <p:spPr>
            <a:xfrm>
              <a:off x="2852325" y="3326225"/>
              <a:ext cx="275575" cy="305800"/>
            </a:xfrm>
            <a:custGeom>
              <a:avLst/>
              <a:gdLst/>
              <a:ahLst/>
              <a:cxnLst/>
              <a:rect l="0" t="0" r="0" b="0"/>
              <a:pathLst>
                <a:path w="11023" h="12232" extrusionOk="0">
                  <a:moveTo>
                    <a:pt x="1748" y="0"/>
                  </a:moveTo>
                  <a:lnTo>
                    <a:pt x="1" y="2957"/>
                  </a:lnTo>
                  <a:lnTo>
                    <a:pt x="9409" y="12231"/>
                  </a:lnTo>
                  <a:lnTo>
                    <a:pt x="11022" y="9274"/>
                  </a:lnTo>
                  <a:lnTo>
                    <a:pt x="1748" y="0"/>
                  </a:lnTo>
                  <a:close/>
                </a:path>
              </a:pathLst>
            </a:custGeom>
            <a:solidFill>
              <a:srgbClr val="1FB2D7"/>
            </a:solidFill>
            <a:ln>
              <a:noFill/>
            </a:ln>
          </p:spPr>
          <p:txBody>
            <a:bodyPr lIns="91425" tIns="91425" rIns="91425" bIns="91425" anchor="ctr" anchorCtr="0">
              <a:noAutofit/>
            </a:bodyPr>
            <a:lstStyle/>
            <a:p>
              <a:pPr lvl="0">
                <a:spcBef>
                  <a:spcPts val="0"/>
                </a:spcBef>
                <a:buNone/>
              </a:pPr>
              <a:endParaRPr/>
            </a:p>
          </p:txBody>
        </p:sp>
        <p:sp>
          <p:nvSpPr>
            <p:cNvPr id="618" name="Shape 618"/>
            <p:cNvSpPr/>
            <p:nvPr/>
          </p:nvSpPr>
          <p:spPr>
            <a:xfrm>
              <a:off x="1034475" y="1431100"/>
              <a:ext cx="383075" cy="319225"/>
            </a:xfrm>
            <a:custGeom>
              <a:avLst/>
              <a:gdLst/>
              <a:ahLst/>
              <a:cxnLst/>
              <a:rect l="0" t="0" r="0" b="0"/>
              <a:pathLst>
                <a:path w="15323" h="12769" extrusionOk="0">
                  <a:moveTo>
                    <a:pt x="1076" y="0"/>
                  </a:moveTo>
                  <a:lnTo>
                    <a:pt x="1" y="2016"/>
                  </a:lnTo>
                  <a:lnTo>
                    <a:pt x="10619" y="12769"/>
                  </a:lnTo>
                  <a:lnTo>
                    <a:pt x="15323" y="12769"/>
                  </a:lnTo>
                  <a:lnTo>
                    <a:pt x="2554" y="0"/>
                  </a:lnTo>
                  <a:close/>
                </a:path>
              </a:pathLst>
            </a:custGeom>
            <a:solidFill>
              <a:srgbClr val="20B0D8"/>
            </a:solidFill>
            <a:ln>
              <a:noFill/>
            </a:ln>
          </p:spPr>
          <p:txBody>
            <a:bodyPr lIns="91425" tIns="91425" rIns="91425" bIns="91425" anchor="ctr" anchorCtr="0">
              <a:noAutofit/>
            </a:bodyPr>
            <a:lstStyle/>
            <a:p>
              <a:pPr lvl="0">
                <a:spcBef>
                  <a:spcPts val="0"/>
                </a:spcBef>
                <a:buNone/>
              </a:pPr>
              <a:endParaRPr/>
            </a:p>
          </p:txBody>
        </p:sp>
        <p:sp>
          <p:nvSpPr>
            <p:cNvPr id="619" name="Shape 619"/>
            <p:cNvSpPr/>
            <p:nvPr/>
          </p:nvSpPr>
          <p:spPr>
            <a:xfrm>
              <a:off x="2889300" y="3262375"/>
              <a:ext cx="275550" cy="309150"/>
            </a:xfrm>
            <a:custGeom>
              <a:avLst/>
              <a:gdLst/>
              <a:ahLst/>
              <a:cxnLst/>
              <a:rect l="0" t="0" r="0" b="0"/>
              <a:pathLst>
                <a:path w="11022" h="12366" extrusionOk="0">
                  <a:moveTo>
                    <a:pt x="1748" y="0"/>
                  </a:moveTo>
                  <a:lnTo>
                    <a:pt x="0" y="2957"/>
                  </a:lnTo>
                  <a:lnTo>
                    <a:pt x="9274" y="12366"/>
                  </a:lnTo>
                  <a:lnTo>
                    <a:pt x="11022" y="9409"/>
                  </a:lnTo>
                  <a:lnTo>
                    <a:pt x="1748" y="0"/>
                  </a:lnTo>
                  <a:close/>
                </a:path>
              </a:pathLst>
            </a:custGeom>
            <a:solidFill>
              <a:srgbClr val="20B0D8"/>
            </a:solidFill>
            <a:ln>
              <a:noFill/>
            </a:ln>
          </p:spPr>
          <p:txBody>
            <a:bodyPr lIns="91425" tIns="91425" rIns="91425" bIns="91425" anchor="ctr" anchorCtr="0">
              <a:noAutofit/>
            </a:bodyPr>
            <a:lstStyle/>
            <a:p>
              <a:pPr lvl="0">
                <a:spcBef>
                  <a:spcPts val="0"/>
                </a:spcBef>
                <a:buNone/>
              </a:pPr>
              <a:endParaRPr/>
            </a:p>
          </p:txBody>
        </p:sp>
        <p:sp>
          <p:nvSpPr>
            <p:cNvPr id="620" name="Shape 620"/>
            <p:cNvSpPr/>
            <p:nvPr/>
          </p:nvSpPr>
          <p:spPr>
            <a:xfrm>
              <a:off x="1078150" y="1431100"/>
              <a:ext cx="436850" cy="319225"/>
            </a:xfrm>
            <a:custGeom>
              <a:avLst/>
              <a:gdLst/>
              <a:ahLst/>
              <a:cxnLst/>
              <a:rect l="0" t="0" r="0" b="0"/>
              <a:pathLst>
                <a:path w="17474" h="12769" extrusionOk="0">
                  <a:moveTo>
                    <a:pt x="1" y="0"/>
                  </a:moveTo>
                  <a:lnTo>
                    <a:pt x="12770" y="12769"/>
                  </a:lnTo>
                  <a:lnTo>
                    <a:pt x="17474" y="12769"/>
                  </a:lnTo>
                  <a:lnTo>
                    <a:pt x="4705" y="0"/>
                  </a:lnTo>
                  <a:close/>
                </a:path>
              </a:pathLst>
            </a:custGeom>
            <a:solidFill>
              <a:srgbClr val="21AED9"/>
            </a:solidFill>
            <a:ln>
              <a:noFill/>
            </a:ln>
          </p:spPr>
          <p:txBody>
            <a:bodyPr lIns="91425" tIns="91425" rIns="91425" bIns="91425" anchor="ctr" anchorCtr="0">
              <a:noAutofit/>
            </a:bodyPr>
            <a:lstStyle/>
            <a:p>
              <a:pPr lvl="0">
                <a:spcBef>
                  <a:spcPts val="0"/>
                </a:spcBef>
                <a:buNone/>
              </a:pPr>
              <a:endParaRPr/>
            </a:p>
          </p:txBody>
        </p:sp>
        <p:sp>
          <p:nvSpPr>
            <p:cNvPr id="621" name="Shape 621"/>
            <p:cNvSpPr/>
            <p:nvPr/>
          </p:nvSpPr>
          <p:spPr>
            <a:xfrm>
              <a:off x="2926250" y="3201900"/>
              <a:ext cx="272200" cy="305800"/>
            </a:xfrm>
            <a:custGeom>
              <a:avLst/>
              <a:gdLst/>
              <a:ahLst/>
              <a:cxnLst/>
              <a:rect l="0" t="0" r="0" b="0"/>
              <a:pathLst>
                <a:path w="10888" h="12232" extrusionOk="0">
                  <a:moveTo>
                    <a:pt x="1614" y="0"/>
                  </a:moveTo>
                  <a:lnTo>
                    <a:pt x="1" y="2957"/>
                  </a:lnTo>
                  <a:lnTo>
                    <a:pt x="9275" y="12231"/>
                  </a:lnTo>
                  <a:lnTo>
                    <a:pt x="10888" y="9274"/>
                  </a:lnTo>
                  <a:lnTo>
                    <a:pt x="1614" y="0"/>
                  </a:lnTo>
                  <a:close/>
                </a:path>
              </a:pathLst>
            </a:custGeom>
            <a:solidFill>
              <a:srgbClr val="21AED9"/>
            </a:solidFill>
            <a:ln>
              <a:noFill/>
            </a:ln>
          </p:spPr>
          <p:txBody>
            <a:bodyPr lIns="91425" tIns="91425" rIns="91425" bIns="91425" anchor="ctr" anchorCtr="0">
              <a:noAutofit/>
            </a:bodyPr>
            <a:lstStyle/>
            <a:p>
              <a:pPr lvl="0">
                <a:spcBef>
                  <a:spcPts val="0"/>
                </a:spcBef>
                <a:buNone/>
              </a:pPr>
              <a:endParaRPr/>
            </a:p>
          </p:txBody>
        </p:sp>
        <p:sp>
          <p:nvSpPr>
            <p:cNvPr id="622" name="Shape 622"/>
            <p:cNvSpPr/>
            <p:nvPr/>
          </p:nvSpPr>
          <p:spPr>
            <a:xfrm>
              <a:off x="1175600" y="1431100"/>
              <a:ext cx="436850" cy="319225"/>
            </a:xfrm>
            <a:custGeom>
              <a:avLst/>
              <a:gdLst/>
              <a:ahLst/>
              <a:cxnLst/>
              <a:rect l="0" t="0" r="0" b="0"/>
              <a:pathLst>
                <a:path w="17474" h="12769" extrusionOk="0">
                  <a:moveTo>
                    <a:pt x="1" y="0"/>
                  </a:moveTo>
                  <a:lnTo>
                    <a:pt x="12769" y="12769"/>
                  </a:lnTo>
                  <a:lnTo>
                    <a:pt x="17474" y="12769"/>
                  </a:lnTo>
                  <a:lnTo>
                    <a:pt x="4705" y="0"/>
                  </a:lnTo>
                  <a:close/>
                </a:path>
              </a:pathLst>
            </a:custGeom>
            <a:solidFill>
              <a:srgbClr val="22ADD9"/>
            </a:solidFill>
            <a:ln>
              <a:noFill/>
            </a:ln>
          </p:spPr>
          <p:txBody>
            <a:bodyPr lIns="91425" tIns="91425" rIns="91425" bIns="91425" anchor="ctr" anchorCtr="0">
              <a:noAutofit/>
            </a:bodyPr>
            <a:lstStyle/>
            <a:p>
              <a:pPr lvl="0">
                <a:spcBef>
                  <a:spcPts val="0"/>
                </a:spcBef>
                <a:buNone/>
              </a:pPr>
              <a:endParaRPr/>
            </a:p>
          </p:txBody>
        </p:sp>
        <p:sp>
          <p:nvSpPr>
            <p:cNvPr id="623" name="Shape 623"/>
            <p:cNvSpPr/>
            <p:nvPr/>
          </p:nvSpPr>
          <p:spPr>
            <a:xfrm>
              <a:off x="2959850" y="3141400"/>
              <a:ext cx="275575" cy="305800"/>
            </a:xfrm>
            <a:custGeom>
              <a:avLst/>
              <a:gdLst/>
              <a:ahLst/>
              <a:cxnLst/>
              <a:rect l="0" t="0" r="0" b="0"/>
              <a:pathLst>
                <a:path w="11023" h="12232" extrusionOk="0">
                  <a:moveTo>
                    <a:pt x="1748" y="1"/>
                  </a:moveTo>
                  <a:lnTo>
                    <a:pt x="1" y="2958"/>
                  </a:lnTo>
                  <a:lnTo>
                    <a:pt x="9275" y="12232"/>
                  </a:lnTo>
                  <a:lnTo>
                    <a:pt x="11022" y="9275"/>
                  </a:lnTo>
                  <a:lnTo>
                    <a:pt x="1748" y="1"/>
                  </a:lnTo>
                  <a:close/>
                </a:path>
              </a:pathLst>
            </a:custGeom>
            <a:solidFill>
              <a:srgbClr val="22ADD9"/>
            </a:solidFill>
            <a:ln>
              <a:noFill/>
            </a:ln>
          </p:spPr>
          <p:txBody>
            <a:bodyPr lIns="91425" tIns="91425" rIns="91425" bIns="91425" anchor="ctr" anchorCtr="0">
              <a:noAutofit/>
            </a:bodyPr>
            <a:lstStyle/>
            <a:p>
              <a:pPr lvl="0">
                <a:spcBef>
                  <a:spcPts val="0"/>
                </a:spcBef>
                <a:buNone/>
              </a:pPr>
              <a:endParaRPr/>
            </a:p>
          </p:txBody>
        </p:sp>
        <p:sp>
          <p:nvSpPr>
            <p:cNvPr id="624" name="Shape 624"/>
            <p:cNvSpPr/>
            <p:nvPr/>
          </p:nvSpPr>
          <p:spPr>
            <a:xfrm>
              <a:off x="2996825" y="3077575"/>
              <a:ext cx="275550" cy="309150"/>
            </a:xfrm>
            <a:custGeom>
              <a:avLst/>
              <a:gdLst/>
              <a:ahLst/>
              <a:cxnLst/>
              <a:rect l="0" t="0" r="0" b="0"/>
              <a:pathLst>
                <a:path w="11022" h="12366" extrusionOk="0">
                  <a:moveTo>
                    <a:pt x="1613" y="0"/>
                  </a:moveTo>
                  <a:lnTo>
                    <a:pt x="0" y="2957"/>
                  </a:lnTo>
                  <a:lnTo>
                    <a:pt x="9275" y="12366"/>
                  </a:lnTo>
                  <a:lnTo>
                    <a:pt x="11022" y="9409"/>
                  </a:lnTo>
                  <a:lnTo>
                    <a:pt x="1613" y="0"/>
                  </a:lnTo>
                  <a:close/>
                </a:path>
              </a:pathLst>
            </a:custGeom>
            <a:solidFill>
              <a:srgbClr val="23ABDA"/>
            </a:solidFill>
            <a:ln>
              <a:noFill/>
            </a:ln>
          </p:spPr>
          <p:txBody>
            <a:bodyPr lIns="91425" tIns="91425" rIns="91425" bIns="91425" anchor="ctr" anchorCtr="0">
              <a:noAutofit/>
            </a:bodyPr>
            <a:lstStyle/>
            <a:p>
              <a:pPr lvl="0">
                <a:spcBef>
                  <a:spcPts val="0"/>
                </a:spcBef>
                <a:buNone/>
              </a:pPr>
              <a:endParaRPr/>
            </a:p>
          </p:txBody>
        </p:sp>
        <p:sp>
          <p:nvSpPr>
            <p:cNvPr id="625" name="Shape 625"/>
            <p:cNvSpPr/>
            <p:nvPr/>
          </p:nvSpPr>
          <p:spPr>
            <a:xfrm>
              <a:off x="1273050" y="1431100"/>
              <a:ext cx="433500" cy="319225"/>
            </a:xfrm>
            <a:custGeom>
              <a:avLst/>
              <a:gdLst/>
              <a:ahLst/>
              <a:cxnLst/>
              <a:rect l="0" t="0" r="0" b="0"/>
              <a:pathLst>
                <a:path w="17340" h="12769" extrusionOk="0">
                  <a:moveTo>
                    <a:pt x="0" y="0"/>
                  </a:moveTo>
                  <a:lnTo>
                    <a:pt x="12769" y="12769"/>
                  </a:lnTo>
                  <a:lnTo>
                    <a:pt x="17339" y="12769"/>
                  </a:lnTo>
                  <a:lnTo>
                    <a:pt x="4705" y="0"/>
                  </a:lnTo>
                  <a:close/>
                </a:path>
              </a:pathLst>
            </a:custGeom>
            <a:solidFill>
              <a:srgbClr val="23ABDA"/>
            </a:solidFill>
            <a:ln>
              <a:noFill/>
            </a:ln>
          </p:spPr>
          <p:txBody>
            <a:bodyPr lIns="91425" tIns="91425" rIns="91425" bIns="91425" anchor="ctr" anchorCtr="0">
              <a:noAutofit/>
            </a:bodyPr>
            <a:lstStyle/>
            <a:p>
              <a:pPr lvl="0">
                <a:spcBef>
                  <a:spcPts val="0"/>
                </a:spcBef>
                <a:buNone/>
              </a:pPr>
              <a:endParaRPr/>
            </a:p>
          </p:txBody>
        </p:sp>
        <p:sp>
          <p:nvSpPr>
            <p:cNvPr id="626" name="Shape 626"/>
            <p:cNvSpPr/>
            <p:nvPr/>
          </p:nvSpPr>
          <p:spPr>
            <a:xfrm>
              <a:off x="1370500" y="1431100"/>
              <a:ext cx="433475" cy="319225"/>
            </a:xfrm>
            <a:custGeom>
              <a:avLst/>
              <a:gdLst/>
              <a:ahLst/>
              <a:cxnLst/>
              <a:rect l="0" t="0" r="0" b="0"/>
              <a:pathLst>
                <a:path w="17339" h="12769" extrusionOk="0">
                  <a:moveTo>
                    <a:pt x="0" y="0"/>
                  </a:moveTo>
                  <a:lnTo>
                    <a:pt x="12769" y="12769"/>
                  </a:lnTo>
                  <a:lnTo>
                    <a:pt x="17339" y="12769"/>
                  </a:lnTo>
                  <a:lnTo>
                    <a:pt x="4705" y="0"/>
                  </a:lnTo>
                  <a:close/>
                </a:path>
              </a:pathLst>
            </a:custGeom>
            <a:solidFill>
              <a:srgbClr val="25A9DA"/>
            </a:solidFill>
            <a:ln>
              <a:noFill/>
            </a:ln>
          </p:spPr>
          <p:txBody>
            <a:bodyPr lIns="91425" tIns="91425" rIns="91425" bIns="91425" anchor="ctr" anchorCtr="0">
              <a:noAutofit/>
            </a:bodyPr>
            <a:lstStyle/>
            <a:p>
              <a:pPr lvl="0">
                <a:spcBef>
                  <a:spcPts val="0"/>
                </a:spcBef>
                <a:buNone/>
              </a:pPr>
              <a:endParaRPr/>
            </a:p>
          </p:txBody>
        </p:sp>
        <p:sp>
          <p:nvSpPr>
            <p:cNvPr id="627" name="Shape 627"/>
            <p:cNvSpPr/>
            <p:nvPr/>
          </p:nvSpPr>
          <p:spPr>
            <a:xfrm>
              <a:off x="3030425" y="3017075"/>
              <a:ext cx="275550" cy="305800"/>
            </a:xfrm>
            <a:custGeom>
              <a:avLst/>
              <a:gdLst/>
              <a:ahLst/>
              <a:cxnLst/>
              <a:rect l="0" t="0" r="0" b="0"/>
              <a:pathLst>
                <a:path w="11022" h="12232" extrusionOk="0">
                  <a:moveTo>
                    <a:pt x="1748" y="1"/>
                  </a:moveTo>
                  <a:lnTo>
                    <a:pt x="1" y="2958"/>
                  </a:lnTo>
                  <a:lnTo>
                    <a:pt x="9409" y="12232"/>
                  </a:lnTo>
                  <a:lnTo>
                    <a:pt x="11022" y="9275"/>
                  </a:lnTo>
                  <a:lnTo>
                    <a:pt x="1748" y="1"/>
                  </a:lnTo>
                  <a:close/>
                </a:path>
              </a:pathLst>
            </a:custGeom>
            <a:solidFill>
              <a:srgbClr val="25A9DA"/>
            </a:solidFill>
            <a:ln>
              <a:noFill/>
            </a:ln>
          </p:spPr>
          <p:txBody>
            <a:bodyPr lIns="91425" tIns="91425" rIns="91425" bIns="91425" anchor="ctr" anchorCtr="0">
              <a:noAutofit/>
            </a:bodyPr>
            <a:lstStyle/>
            <a:p>
              <a:pPr lvl="0">
                <a:spcBef>
                  <a:spcPts val="0"/>
                </a:spcBef>
                <a:buNone/>
              </a:pPr>
              <a:endParaRPr/>
            </a:p>
          </p:txBody>
        </p:sp>
        <p:sp>
          <p:nvSpPr>
            <p:cNvPr id="628" name="Shape 628"/>
            <p:cNvSpPr/>
            <p:nvPr/>
          </p:nvSpPr>
          <p:spPr>
            <a:xfrm>
              <a:off x="1467950" y="1431100"/>
              <a:ext cx="433475" cy="319225"/>
            </a:xfrm>
            <a:custGeom>
              <a:avLst/>
              <a:gdLst/>
              <a:ahLst/>
              <a:cxnLst/>
              <a:rect l="0" t="0" r="0" b="0"/>
              <a:pathLst>
                <a:path w="17339" h="12769" extrusionOk="0">
                  <a:moveTo>
                    <a:pt x="0" y="0"/>
                  </a:moveTo>
                  <a:lnTo>
                    <a:pt x="12769" y="12769"/>
                  </a:lnTo>
                  <a:lnTo>
                    <a:pt x="17339" y="12769"/>
                  </a:lnTo>
                  <a:lnTo>
                    <a:pt x="4570" y="0"/>
                  </a:lnTo>
                  <a:close/>
                </a:path>
              </a:pathLst>
            </a:custGeom>
            <a:solidFill>
              <a:srgbClr val="26A8DB"/>
            </a:solidFill>
            <a:ln>
              <a:noFill/>
            </a:ln>
          </p:spPr>
          <p:txBody>
            <a:bodyPr lIns="91425" tIns="91425" rIns="91425" bIns="91425" anchor="ctr" anchorCtr="0">
              <a:noAutofit/>
            </a:bodyPr>
            <a:lstStyle/>
            <a:p>
              <a:pPr lvl="0">
                <a:spcBef>
                  <a:spcPts val="0"/>
                </a:spcBef>
                <a:buNone/>
              </a:pPr>
              <a:endParaRPr/>
            </a:p>
          </p:txBody>
        </p:sp>
        <p:sp>
          <p:nvSpPr>
            <p:cNvPr id="629" name="Shape 629"/>
            <p:cNvSpPr/>
            <p:nvPr/>
          </p:nvSpPr>
          <p:spPr>
            <a:xfrm>
              <a:off x="3067375" y="2956600"/>
              <a:ext cx="275575" cy="305800"/>
            </a:xfrm>
            <a:custGeom>
              <a:avLst/>
              <a:gdLst/>
              <a:ahLst/>
              <a:cxnLst/>
              <a:rect l="0" t="0" r="0" b="0"/>
              <a:pathLst>
                <a:path w="11023" h="12232" extrusionOk="0">
                  <a:moveTo>
                    <a:pt x="1614" y="0"/>
                  </a:moveTo>
                  <a:lnTo>
                    <a:pt x="1" y="2957"/>
                  </a:lnTo>
                  <a:lnTo>
                    <a:pt x="9275" y="12231"/>
                  </a:lnTo>
                  <a:lnTo>
                    <a:pt x="11022" y="9275"/>
                  </a:lnTo>
                  <a:lnTo>
                    <a:pt x="1614" y="0"/>
                  </a:lnTo>
                  <a:close/>
                </a:path>
              </a:pathLst>
            </a:custGeom>
            <a:solidFill>
              <a:srgbClr val="26A8DB"/>
            </a:solidFill>
            <a:ln>
              <a:noFill/>
            </a:ln>
          </p:spPr>
          <p:txBody>
            <a:bodyPr lIns="91425" tIns="91425" rIns="91425" bIns="91425" anchor="ctr" anchorCtr="0">
              <a:noAutofit/>
            </a:bodyPr>
            <a:lstStyle/>
            <a:p>
              <a:pPr lvl="0">
                <a:spcBef>
                  <a:spcPts val="0"/>
                </a:spcBef>
                <a:buNone/>
              </a:pPr>
              <a:endParaRPr/>
            </a:p>
          </p:txBody>
        </p:sp>
        <p:sp>
          <p:nvSpPr>
            <p:cNvPr id="630" name="Shape 630"/>
            <p:cNvSpPr/>
            <p:nvPr/>
          </p:nvSpPr>
          <p:spPr>
            <a:xfrm>
              <a:off x="1565375" y="1431100"/>
              <a:ext cx="433500" cy="319225"/>
            </a:xfrm>
            <a:custGeom>
              <a:avLst/>
              <a:gdLst/>
              <a:ahLst/>
              <a:cxnLst/>
              <a:rect l="0" t="0" r="0" b="0"/>
              <a:pathLst>
                <a:path w="17340" h="12769" extrusionOk="0">
                  <a:moveTo>
                    <a:pt x="1" y="0"/>
                  </a:moveTo>
                  <a:lnTo>
                    <a:pt x="12635" y="12769"/>
                  </a:lnTo>
                  <a:lnTo>
                    <a:pt x="17339" y="12769"/>
                  </a:lnTo>
                  <a:lnTo>
                    <a:pt x="4571" y="0"/>
                  </a:lnTo>
                  <a:close/>
                </a:path>
              </a:pathLst>
            </a:custGeom>
            <a:solidFill>
              <a:srgbClr val="27A6DC"/>
            </a:solidFill>
            <a:ln>
              <a:noFill/>
            </a:ln>
          </p:spPr>
          <p:txBody>
            <a:bodyPr lIns="91425" tIns="91425" rIns="91425" bIns="91425" anchor="ctr" anchorCtr="0">
              <a:noAutofit/>
            </a:bodyPr>
            <a:lstStyle/>
            <a:p>
              <a:pPr lvl="0">
                <a:spcBef>
                  <a:spcPts val="0"/>
                </a:spcBef>
                <a:buNone/>
              </a:pPr>
              <a:endParaRPr/>
            </a:p>
          </p:txBody>
        </p:sp>
        <p:sp>
          <p:nvSpPr>
            <p:cNvPr id="631" name="Shape 631"/>
            <p:cNvSpPr/>
            <p:nvPr/>
          </p:nvSpPr>
          <p:spPr>
            <a:xfrm>
              <a:off x="3101000" y="2896125"/>
              <a:ext cx="275550" cy="305800"/>
            </a:xfrm>
            <a:custGeom>
              <a:avLst/>
              <a:gdLst/>
              <a:ahLst/>
              <a:cxnLst/>
              <a:rect l="0" t="0" r="0" b="0"/>
              <a:pathLst>
                <a:path w="11022" h="12232" extrusionOk="0">
                  <a:moveTo>
                    <a:pt x="1747" y="0"/>
                  </a:moveTo>
                  <a:lnTo>
                    <a:pt x="0" y="2823"/>
                  </a:lnTo>
                  <a:lnTo>
                    <a:pt x="9409" y="12231"/>
                  </a:lnTo>
                  <a:lnTo>
                    <a:pt x="11021" y="9274"/>
                  </a:lnTo>
                  <a:lnTo>
                    <a:pt x="1747" y="0"/>
                  </a:lnTo>
                  <a:close/>
                </a:path>
              </a:pathLst>
            </a:custGeom>
            <a:solidFill>
              <a:srgbClr val="27A6DC"/>
            </a:solidFill>
            <a:ln>
              <a:noFill/>
            </a:ln>
          </p:spPr>
          <p:txBody>
            <a:bodyPr lIns="91425" tIns="91425" rIns="91425" bIns="91425" anchor="ctr" anchorCtr="0">
              <a:noAutofit/>
            </a:bodyPr>
            <a:lstStyle/>
            <a:p>
              <a:pPr lvl="0">
                <a:spcBef>
                  <a:spcPts val="0"/>
                </a:spcBef>
                <a:buNone/>
              </a:pPr>
              <a:endParaRPr/>
            </a:p>
          </p:txBody>
        </p:sp>
        <p:sp>
          <p:nvSpPr>
            <p:cNvPr id="632" name="Shape 632"/>
            <p:cNvSpPr/>
            <p:nvPr/>
          </p:nvSpPr>
          <p:spPr>
            <a:xfrm>
              <a:off x="3137950" y="2802025"/>
              <a:ext cx="275550" cy="336050"/>
            </a:xfrm>
            <a:custGeom>
              <a:avLst/>
              <a:gdLst/>
              <a:ahLst/>
              <a:cxnLst/>
              <a:rect l="0" t="0" r="0" b="0"/>
              <a:pathLst>
                <a:path w="11022" h="13442" extrusionOk="0">
                  <a:moveTo>
                    <a:pt x="404" y="1"/>
                  </a:moveTo>
                  <a:lnTo>
                    <a:pt x="1" y="404"/>
                  </a:lnTo>
                  <a:lnTo>
                    <a:pt x="1076" y="2286"/>
                  </a:lnTo>
                  <a:lnTo>
                    <a:pt x="1" y="4167"/>
                  </a:lnTo>
                  <a:lnTo>
                    <a:pt x="9275" y="13441"/>
                  </a:lnTo>
                  <a:lnTo>
                    <a:pt x="11022" y="10619"/>
                  </a:lnTo>
                  <a:lnTo>
                    <a:pt x="404" y="1"/>
                  </a:lnTo>
                  <a:close/>
                </a:path>
              </a:pathLst>
            </a:custGeom>
            <a:solidFill>
              <a:srgbClr val="28A4DC"/>
            </a:solidFill>
            <a:ln>
              <a:noFill/>
            </a:ln>
          </p:spPr>
          <p:txBody>
            <a:bodyPr lIns="91425" tIns="91425" rIns="91425" bIns="91425" anchor="ctr" anchorCtr="0">
              <a:noAutofit/>
            </a:bodyPr>
            <a:lstStyle/>
            <a:p>
              <a:pPr lvl="0">
                <a:spcBef>
                  <a:spcPts val="0"/>
                </a:spcBef>
                <a:buNone/>
              </a:pPr>
              <a:endParaRPr/>
            </a:p>
          </p:txBody>
        </p:sp>
        <p:sp>
          <p:nvSpPr>
            <p:cNvPr id="633" name="Shape 633"/>
            <p:cNvSpPr/>
            <p:nvPr/>
          </p:nvSpPr>
          <p:spPr>
            <a:xfrm>
              <a:off x="1662825" y="1431100"/>
              <a:ext cx="433500" cy="319225"/>
            </a:xfrm>
            <a:custGeom>
              <a:avLst/>
              <a:gdLst/>
              <a:ahLst/>
              <a:cxnLst/>
              <a:rect l="0" t="0" r="0" b="0"/>
              <a:pathLst>
                <a:path w="17340" h="12769" extrusionOk="0">
                  <a:moveTo>
                    <a:pt x="1" y="0"/>
                  </a:moveTo>
                  <a:lnTo>
                    <a:pt x="12635" y="12769"/>
                  </a:lnTo>
                  <a:lnTo>
                    <a:pt x="17339" y="12769"/>
                  </a:lnTo>
                  <a:lnTo>
                    <a:pt x="4571" y="0"/>
                  </a:lnTo>
                  <a:close/>
                </a:path>
              </a:pathLst>
            </a:custGeom>
            <a:solidFill>
              <a:srgbClr val="28A4DC"/>
            </a:solidFill>
            <a:ln>
              <a:noFill/>
            </a:ln>
          </p:spPr>
          <p:txBody>
            <a:bodyPr lIns="91425" tIns="91425" rIns="91425" bIns="91425" anchor="ctr" anchorCtr="0">
              <a:noAutofit/>
            </a:bodyPr>
            <a:lstStyle/>
            <a:p>
              <a:pPr lvl="0">
                <a:spcBef>
                  <a:spcPts val="0"/>
                </a:spcBef>
                <a:buNone/>
              </a:pPr>
              <a:endParaRPr/>
            </a:p>
          </p:txBody>
        </p:sp>
        <p:sp>
          <p:nvSpPr>
            <p:cNvPr id="634" name="Shape 634"/>
            <p:cNvSpPr/>
            <p:nvPr/>
          </p:nvSpPr>
          <p:spPr>
            <a:xfrm>
              <a:off x="3006900" y="2573550"/>
              <a:ext cx="440200" cy="504050"/>
            </a:xfrm>
            <a:custGeom>
              <a:avLst/>
              <a:gdLst/>
              <a:ahLst/>
              <a:cxnLst/>
              <a:rect l="0" t="0" r="0" b="0"/>
              <a:pathLst>
                <a:path w="17608" h="20162" extrusionOk="0">
                  <a:moveTo>
                    <a:pt x="404" y="0"/>
                  </a:moveTo>
                  <a:lnTo>
                    <a:pt x="1" y="269"/>
                  </a:lnTo>
                  <a:lnTo>
                    <a:pt x="5243" y="9543"/>
                  </a:lnTo>
                  <a:lnTo>
                    <a:pt x="15995" y="20161"/>
                  </a:lnTo>
                  <a:lnTo>
                    <a:pt x="17608" y="17204"/>
                  </a:lnTo>
                  <a:lnTo>
                    <a:pt x="404" y="0"/>
                  </a:lnTo>
                  <a:close/>
                </a:path>
              </a:pathLst>
            </a:custGeom>
            <a:solidFill>
              <a:srgbClr val="29A2DD"/>
            </a:solidFill>
            <a:ln>
              <a:noFill/>
            </a:ln>
          </p:spPr>
          <p:txBody>
            <a:bodyPr lIns="91425" tIns="91425" rIns="91425" bIns="91425" anchor="ctr" anchorCtr="0">
              <a:noAutofit/>
            </a:bodyPr>
            <a:lstStyle/>
            <a:p>
              <a:pPr lvl="0">
                <a:spcBef>
                  <a:spcPts val="0"/>
                </a:spcBef>
                <a:buNone/>
              </a:pPr>
              <a:endParaRPr/>
            </a:p>
          </p:txBody>
        </p:sp>
        <p:sp>
          <p:nvSpPr>
            <p:cNvPr id="635" name="Shape 635"/>
            <p:cNvSpPr/>
            <p:nvPr/>
          </p:nvSpPr>
          <p:spPr>
            <a:xfrm>
              <a:off x="1760275" y="1431100"/>
              <a:ext cx="433500" cy="319225"/>
            </a:xfrm>
            <a:custGeom>
              <a:avLst/>
              <a:gdLst/>
              <a:ahLst/>
              <a:cxnLst/>
              <a:rect l="0" t="0" r="0" b="0"/>
              <a:pathLst>
                <a:path w="17340" h="12769" extrusionOk="0">
                  <a:moveTo>
                    <a:pt x="1" y="0"/>
                  </a:moveTo>
                  <a:lnTo>
                    <a:pt x="12635" y="12769"/>
                  </a:lnTo>
                  <a:lnTo>
                    <a:pt x="17339" y="12769"/>
                  </a:lnTo>
                  <a:lnTo>
                    <a:pt x="4570" y="0"/>
                  </a:lnTo>
                  <a:close/>
                </a:path>
              </a:pathLst>
            </a:custGeom>
            <a:solidFill>
              <a:srgbClr val="29A2DD"/>
            </a:solidFill>
            <a:ln>
              <a:noFill/>
            </a:ln>
          </p:spPr>
          <p:txBody>
            <a:bodyPr lIns="91425" tIns="91425" rIns="91425" bIns="91425" anchor="ctr" anchorCtr="0">
              <a:noAutofit/>
            </a:bodyPr>
            <a:lstStyle/>
            <a:p>
              <a:pPr lvl="0">
                <a:spcBef>
                  <a:spcPts val="0"/>
                </a:spcBef>
                <a:buNone/>
              </a:pPr>
              <a:endParaRPr/>
            </a:p>
          </p:txBody>
        </p:sp>
        <p:sp>
          <p:nvSpPr>
            <p:cNvPr id="636" name="Shape 636"/>
            <p:cNvSpPr/>
            <p:nvPr/>
          </p:nvSpPr>
          <p:spPr>
            <a:xfrm>
              <a:off x="1854350" y="1431100"/>
              <a:ext cx="436850" cy="319225"/>
            </a:xfrm>
            <a:custGeom>
              <a:avLst/>
              <a:gdLst/>
              <a:ahLst/>
              <a:cxnLst/>
              <a:rect l="0" t="0" r="0" b="0"/>
              <a:pathLst>
                <a:path w="17474" h="12769" extrusionOk="0">
                  <a:moveTo>
                    <a:pt x="1" y="0"/>
                  </a:moveTo>
                  <a:lnTo>
                    <a:pt x="12770" y="12769"/>
                  </a:lnTo>
                  <a:lnTo>
                    <a:pt x="17474" y="12769"/>
                  </a:lnTo>
                  <a:lnTo>
                    <a:pt x="4705" y="0"/>
                  </a:lnTo>
                  <a:close/>
                </a:path>
              </a:pathLst>
            </a:custGeom>
            <a:solidFill>
              <a:srgbClr val="2AA1DD"/>
            </a:solidFill>
            <a:ln>
              <a:noFill/>
            </a:ln>
          </p:spPr>
          <p:txBody>
            <a:bodyPr lIns="91425" tIns="91425" rIns="91425" bIns="91425" anchor="ctr" anchorCtr="0">
              <a:noAutofit/>
            </a:bodyPr>
            <a:lstStyle/>
            <a:p>
              <a:pPr lvl="0">
                <a:spcBef>
                  <a:spcPts val="0"/>
                </a:spcBef>
                <a:buNone/>
              </a:pPr>
              <a:endParaRPr/>
            </a:p>
          </p:txBody>
        </p:sp>
        <p:sp>
          <p:nvSpPr>
            <p:cNvPr id="637" name="Shape 637"/>
            <p:cNvSpPr/>
            <p:nvPr/>
          </p:nvSpPr>
          <p:spPr>
            <a:xfrm>
              <a:off x="2872500" y="2345050"/>
              <a:ext cx="611575" cy="672050"/>
            </a:xfrm>
            <a:custGeom>
              <a:avLst/>
              <a:gdLst/>
              <a:ahLst/>
              <a:cxnLst/>
              <a:rect l="0" t="0" r="0" b="0"/>
              <a:pathLst>
                <a:path w="24463" h="26882" extrusionOk="0">
                  <a:moveTo>
                    <a:pt x="538" y="1"/>
                  </a:moveTo>
                  <a:lnTo>
                    <a:pt x="0" y="269"/>
                  </a:lnTo>
                  <a:lnTo>
                    <a:pt x="5377" y="9409"/>
                  </a:lnTo>
                  <a:lnTo>
                    <a:pt x="22715" y="26882"/>
                  </a:lnTo>
                  <a:lnTo>
                    <a:pt x="24462" y="23925"/>
                  </a:lnTo>
                  <a:lnTo>
                    <a:pt x="538" y="1"/>
                  </a:lnTo>
                  <a:close/>
                </a:path>
              </a:pathLst>
            </a:custGeom>
            <a:solidFill>
              <a:srgbClr val="2AA1DD"/>
            </a:solidFill>
            <a:ln>
              <a:noFill/>
            </a:ln>
          </p:spPr>
          <p:txBody>
            <a:bodyPr lIns="91425" tIns="91425" rIns="91425" bIns="91425" anchor="ctr" anchorCtr="0">
              <a:noAutofit/>
            </a:bodyPr>
            <a:lstStyle/>
            <a:p>
              <a:pPr lvl="0">
                <a:spcBef>
                  <a:spcPts val="0"/>
                </a:spcBef>
                <a:buNone/>
              </a:pPr>
              <a:endParaRPr/>
            </a:p>
          </p:txBody>
        </p:sp>
        <p:sp>
          <p:nvSpPr>
            <p:cNvPr id="638" name="Shape 638"/>
            <p:cNvSpPr/>
            <p:nvPr/>
          </p:nvSpPr>
          <p:spPr>
            <a:xfrm>
              <a:off x="2741450" y="2113200"/>
              <a:ext cx="779575" cy="843425"/>
            </a:xfrm>
            <a:custGeom>
              <a:avLst/>
              <a:gdLst/>
              <a:ahLst/>
              <a:cxnLst/>
              <a:rect l="0" t="0" r="0" b="0"/>
              <a:pathLst>
                <a:path w="31183" h="33737" extrusionOk="0">
                  <a:moveTo>
                    <a:pt x="404" y="0"/>
                  </a:moveTo>
                  <a:lnTo>
                    <a:pt x="0" y="404"/>
                  </a:lnTo>
                  <a:lnTo>
                    <a:pt x="5242" y="9543"/>
                  </a:lnTo>
                  <a:lnTo>
                    <a:pt x="29436" y="33736"/>
                  </a:lnTo>
                  <a:lnTo>
                    <a:pt x="31183" y="30780"/>
                  </a:lnTo>
                  <a:lnTo>
                    <a:pt x="404" y="0"/>
                  </a:lnTo>
                  <a:close/>
                </a:path>
              </a:pathLst>
            </a:custGeom>
            <a:solidFill>
              <a:srgbClr val="2B9FDE"/>
            </a:solidFill>
            <a:ln>
              <a:noFill/>
            </a:ln>
          </p:spPr>
          <p:txBody>
            <a:bodyPr lIns="91425" tIns="91425" rIns="91425" bIns="91425" anchor="ctr" anchorCtr="0">
              <a:noAutofit/>
            </a:bodyPr>
            <a:lstStyle/>
            <a:p>
              <a:pPr lvl="0">
                <a:spcBef>
                  <a:spcPts val="0"/>
                </a:spcBef>
                <a:buNone/>
              </a:pPr>
              <a:endParaRPr/>
            </a:p>
          </p:txBody>
        </p:sp>
        <p:sp>
          <p:nvSpPr>
            <p:cNvPr id="639" name="Shape 639"/>
            <p:cNvSpPr/>
            <p:nvPr/>
          </p:nvSpPr>
          <p:spPr>
            <a:xfrm>
              <a:off x="1951800" y="143110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2B9FDE"/>
            </a:solidFill>
            <a:ln>
              <a:noFill/>
            </a:ln>
          </p:spPr>
          <p:txBody>
            <a:bodyPr lIns="91425" tIns="91425" rIns="91425" bIns="91425" anchor="ctr" anchorCtr="0">
              <a:noAutofit/>
            </a:bodyPr>
            <a:lstStyle/>
            <a:p>
              <a:pPr lvl="0">
                <a:spcBef>
                  <a:spcPts val="0"/>
                </a:spcBef>
                <a:buNone/>
              </a:pPr>
              <a:endParaRPr/>
            </a:p>
          </p:txBody>
        </p:sp>
        <p:sp>
          <p:nvSpPr>
            <p:cNvPr id="640" name="Shape 640"/>
            <p:cNvSpPr/>
            <p:nvPr/>
          </p:nvSpPr>
          <p:spPr>
            <a:xfrm>
              <a:off x="2049250" y="143110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2C9DDE"/>
            </a:solidFill>
            <a:ln>
              <a:noFill/>
            </a:ln>
          </p:spPr>
          <p:txBody>
            <a:bodyPr lIns="91425" tIns="91425" rIns="91425" bIns="91425" anchor="ctr" anchorCtr="0">
              <a:noAutofit/>
            </a:bodyPr>
            <a:lstStyle/>
            <a:p>
              <a:pPr lvl="0">
                <a:spcBef>
                  <a:spcPts val="0"/>
                </a:spcBef>
                <a:buNone/>
              </a:pPr>
              <a:endParaRPr/>
            </a:p>
          </p:txBody>
        </p:sp>
        <p:sp>
          <p:nvSpPr>
            <p:cNvPr id="641" name="Shape 641"/>
            <p:cNvSpPr/>
            <p:nvPr/>
          </p:nvSpPr>
          <p:spPr>
            <a:xfrm>
              <a:off x="2610400" y="1884700"/>
              <a:ext cx="924075" cy="1008075"/>
            </a:xfrm>
            <a:custGeom>
              <a:avLst/>
              <a:gdLst/>
              <a:ahLst/>
              <a:cxnLst/>
              <a:rect l="0" t="0" r="0" b="0"/>
              <a:pathLst>
                <a:path w="36963" h="40323" extrusionOk="0">
                  <a:moveTo>
                    <a:pt x="404" y="1"/>
                  </a:moveTo>
                  <a:lnTo>
                    <a:pt x="1" y="270"/>
                  </a:lnTo>
                  <a:lnTo>
                    <a:pt x="5242" y="9544"/>
                  </a:lnTo>
                  <a:lnTo>
                    <a:pt x="36022" y="40323"/>
                  </a:lnTo>
                  <a:lnTo>
                    <a:pt x="36963" y="38979"/>
                  </a:lnTo>
                  <a:lnTo>
                    <a:pt x="33737" y="33334"/>
                  </a:lnTo>
                  <a:lnTo>
                    <a:pt x="404" y="1"/>
                  </a:lnTo>
                  <a:close/>
                </a:path>
              </a:pathLst>
            </a:custGeom>
            <a:solidFill>
              <a:srgbClr val="2C9DDE"/>
            </a:solidFill>
            <a:ln>
              <a:noFill/>
            </a:ln>
          </p:spPr>
          <p:txBody>
            <a:bodyPr lIns="91425" tIns="91425" rIns="91425" bIns="91425" anchor="ctr" anchorCtr="0">
              <a:noAutofit/>
            </a:bodyPr>
            <a:lstStyle/>
            <a:p>
              <a:pPr lvl="0">
                <a:spcBef>
                  <a:spcPts val="0"/>
                </a:spcBef>
                <a:buNone/>
              </a:pPr>
              <a:endParaRPr/>
            </a:p>
          </p:txBody>
        </p:sp>
        <p:sp>
          <p:nvSpPr>
            <p:cNvPr id="642" name="Shape 642"/>
            <p:cNvSpPr/>
            <p:nvPr/>
          </p:nvSpPr>
          <p:spPr>
            <a:xfrm>
              <a:off x="2146700" y="1431100"/>
              <a:ext cx="1307125" cy="1297025"/>
            </a:xfrm>
            <a:custGeom>
              <a:avLst/>
              <a:gdLst/>
              <a:ahLst/>
              <a:cxnLst/>
              <a:rect l="0" t="0" r="0" b="0"/>
              <a:pathLst>
                <a:path w="52285" h="51881" extrusionOk="0">
                  <a:moveTo>
                    <a:pt x="0" y="0"/>
                  </a:moveTo>
                  <a:lnTo>
                    <a:pt x="12769" y="12769"/>
                  </a:lnTo>
                  <a:lnTo>
                    <a:pt x="15188" y="12769"/>
                  </a:lnTo>
                  <a:lnTo>
                    <a:pt x="18549" y="18548"/>
                  </a:lnTo>
                  <a:lnTo>
                    <a:pt x="51882" y="51881"/>
                  </a:lnTo>
                  <a:lnTo>
                    <a:pt x="52285" y="51478"/>
                  </a:lnTo>
                  <a:lnTo>
                    <a:pt x="46909" y="42338"/>
                  </a:lnTo>
                  <a:lnTo>
                    <a:pt x="4570" y="0"/>
                  </a:lnTo>
                  <a:close/>
                </a:path>
              </a:pathLst>
            </a:custGeom>
            <a:solidFill>
              <a:srgbClr val="2D9CDF"/>
            </a:solidFill>
            <a:ln>
              <a:noFill/>
            </a:ln>
          </p:spPr>
          <p:txBody>
            <a:bodyPr lIns="91425" tIns="91425" rIns="91425" bIns="91425" anchor="ctr" anchorCtr="0">
              <a:noAutofit/>
            </a:bodyPr>
            <a:lstStyle/>
            <a:p>
              <a:pPr lvl="0">
                <a:spcBef>
                  <a:spcPts val="0"/>
                </a:spcBef>
                <a:buNone/>
              </a:pPr>
              <a:endParaRPr/>
            </a:p>
          </p:txBody>
        </p:sp>
        <p:sp>
          <p:nvSpPr>
            <p:cNvPr id="643" name="Shape 643"/>
            <p:cNvSpPr/>
            <p:nvPr/>
          </p:nvSpPr>
          <p:spPr>
            <a:xfrm>
              <a:off x="2244150" y="1431100"/>
              <a:ext cx="1075275" cy="1065175"/>
            </a:xfrm>
            <a:custGeom>
              <a:avLst/>
              <a:gdLst/>
              <a:ahLst/>
              <a:cxnLst/>
              <a:rect l="0" t="0" r="0" b="0"/>
              <a:pathLst>
                <a:path w="43011" h="42607" extrusionOk="0">
                  <a:moveTo>
                    <a:pt x="0" y="0"/>
                  </a:moveTo>
                  <a:lnTo>
                    <a:pt x="42607" y="42607"/>
                  </a:lnTo>
                  <a:lnTo>
                    <a:pt x="43011" y="42338"/>
                  </a:lnTo>
                  <a:lnTo>
                    <a:pt x="37769" y="33064"/>
                  </a:lnTo>
                  <a:lnTo>
                    <a:pt x="4570" y="0"/>
                  </a:lnTo>
                  <a:close/>
                </a:path>
              </a:pathLst>
            </a:custGeom>
            <a:solidFill>
              <a:srgbClr val="2F9AE0"/>
            </a:solidFill>
            <a:ln>
              <a:noFill/>
            </a:ln>
          </p:spPr>
          <p:txBody>
            <a:bodyPr lIns="91425" tIns="91425" rIns="91425" bIns="91425" anchor="ctr" anchorCtr="0">
              <a:noAutofit/>
            </a:bodyPr>
            <a:lstStyle/>
            <a:p>
              <a:pPr lvl="0">
                <a:spcBef>
                  <a:spcPts val="0"/>
                </a:spcBef>
                <a:buNone/>
              </a:pPr>
              <a:endParaRPr/>
            </a:p>
          </p:txBody>
        </p:sp>
        <p:sp>
          <p:nvSpPr>
            <p:cNvPr id="644" name="Shape 644"/>
            <p:cNvSpPr/>
            <p:nvPr/>
          </p:nvSpPr>
          <p:spPr>
            <a:xfrm>
              <a:off x="2341575" y="1431100"/>
              <a:ext cx="846800" cy="836700"/>
            </a:xfrm>
            <a:custGeom>
              <a:avLst/>
              <a:gdLst/>
              <a:ahLst/>
              <a:cxnLst/>
              <a:rect l="0" t="0" r="0" b="0"/>
              <a:pathLst>
                <a:path w="33872" h="33468" extrusionOk="0">
                  <a:moveTo>
                    <a:pt x="1" y="0"/>
                  </a:moveTo>
                  <a:lnTo>
                    <a:pt x="33468" y="33467"/>
                  </a:lnTo>
                  <a:lnTo>
                    <a:pt x="33872" y="33198"/>
                  </a:lnTo>
                  <a:lnTo>
                    <a:pt x="28495" y="23924"/>
                  </a:lnTo>
                  <a:lnTo>
                    <a:pt x="4571" y="0"/>
                  </a:lnTo>
                  <a:close/>
                </a:path>
              </a:pathLst>
            </a:custGeom>
            <a:solidFill>
              <a:srgbClr val="3098E0"/>
            </a:solidFill>
            <a:ln>
              <a:noFill/>
            </a:ln>
          </p:spPr>
          <p:txBody>
            <a:bodyPr lIns="91425" tIns="91425" rIns="91425" bIns="91425" anchor="ctr" anchorCtr="0">
              <a:noAutofit/>
            </a:bodyPr>
            <a:lstStyle/>
            <a:p>
              <a:pPr lvl="0">
                <a:spcBef>
                  <a:spcPts val="0"/>
                </a:spcBef>
                <a:buNone/>
              </a:pPr>
              <a:endParaRPr/>
            </a:p>
          </p:txBody>
        </p:sp>
        <p:sp>
          <p:nvSpPr>
            <p:cNvPr id="645" name="Shape 645"/>
            <p:cNvSpPr/>
            <p:nvPr/>
          </p:nvSpPr>
          <p:spPr>
            <a:xfrm>
              <a:off x="2439025" y="1431100"/>
              <a:ext cx="618300" cy="608200"/>
            </a:xfrm>
            <a:custGeom>
              <a:avLst/>
              <a:gdLst/>
              <a:ahLst/>
              <a:cxnLst/>
              <a:rect l="0" t="0" r="0" b="0"/>
              <a:pathLst>
                <a:path w="24732" h="24328" extrusionOk="0">
                  <a:moveTo>
                    <a:pt x="1" y="0"/>
                  </a:moveTo>
                  <a:lnTo>
                    <a:pt x="24194" y="24328"/>
                  </a:lnTo>
                  <a:lnTo>
                    <a:pt x="24732" y="23924"/>
                  </a:lnTo>
                  <a:lnTo>
                    <a:pt x="19355" y="14785"/>
                  </a:lnTo>
                  <a:lnTo>
                    <a:pt x="4571" y="0"/>
                  </a:lnTo>
                  <a:close/>
                </a:path>
              </a:pathLst>
            </a:custGeom>
            <a:solidFill>
              <a:srgbClr val="3196E1"/>
            </a:solidFill>
            <a:ln>
              <a:noFill/>
            </a:ln>
          </p:spPr>
          <p:txBody>
            <a:bodyPr lIns="91425" tIns="91425" rIns="91425" bIns="91425" anchor="ctr" anchorCtr="0">
              <a:noAutofit/>
            </a:bodyPr>
            <a:lstStyle/>
            <a:p>
              <a:pPr lvl="0">
                <a:spcBef>
                  <a:spcPts val="0"/>
                </a:spcBef>
                <a:buNone/>
              </a:pPr>
              <a:endParaRPr/>
            </a:p>
          </p:txBody>
        </p:sp>
        <p:sp>
          <p:nvSpPr>
            <p:cNvPr id="646" name="Shape 646"/>
            <p:cNvSpPr/>
            <p:nvPr/>
          </p:nvSpPr>
          <p:spPr>
            <a:xfrm>
              <a:off x="2533125" y="1431100"/>
              <a:ext cx="389800" cy="376350"/>
            </a:xfrm>
            <a:custGeom>
              <a:avLst/>
              <a:gdLst/>
              <a:ahLst/>
              <a:cxnLst/>
              <a:rect l="0" t="0" r="0" b="0"/>
              <a:pathLst>
                <a:path w="15592" h="15054" extrusionOk="0">
                  <a:moveTo>
                    <a:pt x="0" y="0"/>
                  </a:moveTo>
                  <a:lnTo>
                    <a:pt x="15188" y="15054"/>
                  </a:lnTo>
                  <a:lnTo>
                    <a:pt x="15591" y="14785"/>
                  </a:lnTo>
                  <a:lnTo>
                    <a:pt x="10350" y="5645"/>
                  </a:lnTo>
                  <a:lnTo>
                    <a:pt x="4704" y="0"/>
                  </a:lnTo>
                  <a:close/>
                </a:path>
              </a:pathLst>
            </a:custGeom>
            <a:solidFill>
              <a:srgbClr val="3295E1"/>
            </a:solidFill>
            <a:ln>
              <a:noFill/>
            </a:ln>
          </p:spPr>
          <p:txBody>
            <a:bodyPr lIns="91425" tIns="91425" rIns="91425" bIns="91425" anchor="ctr" anchorCtr="0">
              <a:noAutofit/>
            </a:bodyPr>
            <a:lstStyle/>
            <a:p>
              <a:pPr lvl="0">
                <a:spcBef>
                  <a:spcPts val="0"/>
                </a:spcBef>
                <a:buNone/>
              </a:pPr>
              <a:endParaRPr/>
            </a:p>
          </p:txBody>
        </p:sp>
        <p:sp>
          <p:nvSpPr>
            <p:cNvPr id="647" name="Shape 647"/>
            <p:cNvSpPr/>
            <p:nvPr/>
          </p:nvSpPr>
          <p:spPr>
            <a:xfrm>
              <a:off x="2630575" y="1431100"/>
              <a:ext cx="161300" cy="147850"/>
            </a:xfrm>
            <a:custGeom>
              <a:avLst/>
              <a:gdLst/>
              <a:ahLst/>
              <a:cxnLst/>
              <a:rect l="0" t="0" r="0" b="0"/>
              <a:pathLst>
                <a:path w="6452" h="5914" extrusionOk="0">
                  <a:moveTo>
                    <a:pt x="0" y="0"/>
                  </a:moveTo>
                  <a:lnTo>
                    <a:pt x="6048" y="5914"/>
                  </a:lnTo>
                  <a:lnTo>
                    <a:pt x="6452" y="5645"/>
                  </a:lnTo>
                  <a:lnTo>
                    <a:pt x="3226" y="0"/>
                  </a:lnTo>
                  <a:close/>
                </a:path>
              </a:pathLst>
            </a:custGeom>
            <a:solidFill>
              <a:srgbClr val="3393E2"/>
            </a:solidFill>
            <a:ln>
              <a:noFill/>
            </a:ln>
          </p:spPr>
          <p:txBody>
            <a:bodyPr lIns="91425" tIns="91425" rIns="91425" bIns="91425" anchor="ctr" anchorCtr="0">
              <a:noAutofit/>
            </a:bodyPr>
            <a:lstStyle/>
            <a:p>
              <a:pPr lvl="0">
                <a:spcBef>
                  <a:spcPts val="0"/>
                </a:spcBef>
                <a:buNone/>
              </a:pPr>
              <a:endParaRPr/>
            </a:p>
          </p:txBody>
        </p:sp>
      </p:grpSp>
      <p:sp>
        <p:nvSpPr>
          <p:cNvPr id="648" name="Shape 648"/>
          <p:cNvSpPr/>
          <p:nvPr/>
        </p:nvSpPr>
        <p:spPr>
          <a:xfrm rot="10800000" flipH="1">
            <a:off x="-123825" y="1058975"/>
            <a:ext cx="819899" cy="710099"/>
          </a:xfrm>
          <a:prstGeom prst="hexagon">
            <a:avLst>
              <a:gd name="adj" fmla="val 28678"/>
              <a:gd name="vf" fmla="val 115470"/>
            </a:avLst>
          </a:prstGeom>
          <a:noFill/>
          <a:ln w="9525" cap="flat"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9" name="Shape 649"/>
          <p:cNvSpPr/>
          <p:nvPr/>
        </p:nvSpPr>
        <p:spPr>
          <a:xfrm rot="10800000" flipH="1">
            <a:off x="638174" y="1440099"/>
            <a:ext cx="428700" cy="371100"/>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lvl="0">
              <a:spcBef>
                <a:spcPts val="0"/>
              </a:spcBef>
              <a:buNone/>
            </a:pPr>
            <a:endParaRPr/>
          </a:p>
        </p:txBody>
      </p:sp>
      <p:sp>
        <p:nvSpPr>
          <p:cNvPr id="650" name="Shape 650"/>
          <p:cNvSpPr/>
          <p:nvPr/>
        </p:nvSpPr>
        <p:spPr>
          <a:xfrm rot="10800000" flipH="1">
            <a:off x="1495424" y="-131649"/>
            <a:ext cx="819899" cy="710099"/>
          </a:xfrm>
          <a:prstGeom prst="hexagon">
            <a:avLst>
              <a:gd name="adj" fmla="val 28678"/>
              <a:gd name="vf" fmla="val 115470"/>
            </a:avLst>
          </a:prstGeom>
          <a:noFill/>
          <a:ln w="76200" cap="flat" cmpd="sng">
            <a:solidFill>
              <a:srgbClr val="184769"/>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1" name="Shape 651"/>
          <p:cNvSpPr/>
          <p:nvPr/>
        </p:nvSpPr>
        <p:spPr>
          <a:xfrm rot="10800000" flipH="1">
            <a:off x="327799" y="88924"/>
            <a:ext cx="358799" cy="310500"/>
          </a:xfrm>
          <a:prstGeom prst="hexagon">
            <a:avLst>
              <a:gd name="adj" fmla="val 28678"/>
              <a:gd name="vf" fmla="val 115470"/>
            </a:avLst>
          </a:prstGeom>
          <a:solidFill>
            <a:srgbClr val="00E1C6"/>
          </a:solidFill>
          <a:ln>
            <a:noFill/>
          </a:ln>
        </p:spPr>
        <p:txBody>
          <a:bodyPr lIns="91425" tIns="91425" rIns="91425" bIns="91425" anchor="ctr" anchorCtr="0">
            <a:noAutofit/>
          </a:bodyPr>
          <a:lstStyle/>
          <a:p>
            <a:pPr lvl="0">
              <a:spcBef>
                <a:spcPts val="0"/>
              </a:spcBef>
              <a:buNone/>
            </a:pPr>
            <a:endParaRPr/>
          </a:p>
        </p:txBody>
      </p:sp>
      <p:sp>
        <p:nvSpPr>
          <p:cNvPr id="652" name="Shape 652"/>
          <p:cNvSpPr/>
          <p:nvPr/>
        </p:nvSpPr>
        <p:spPr>
          <a:xfrm rot="10800000" flipH="1">
            <a:off x="8486774" y="4230775"/>
            <a:ext cx="819899" cy="710099"/>
          </a:xfrm>
          <a:prstGeom prst="hexagon">
            <a:avLst>
              <a:gd name="adj" fmla="val 28678"/>
              <a:gd name="vf" fmla="val 115470"/>
            </a:avLst>
          </a:prstGeom>
          <a:noFill/>
          <a:ln w="9525" cap="flat"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3" name="Shape 653"/>
          <p:cNvSpPr/>
          <p:nvPr/>
        </p:nvSpPr>
        <p:spPr>
          <a:xfrm rot="10800000" flipH="1">
            <a:off x="8124824" y="4615699"/>
            <a:ext cx="428700" cy="371100"/>
          </a:xfrm>
          <a:prstGeom prst="hexagon">
            <a:avLst>
              <a:gd name="adj" fmla="val 28678"/>
              <a:gd name="vf" fmla="val 115470"/>
            </a:avLst>
          </a:prstGeom>
          <a:solidFill>
            <a:srgbClr val="3292E1"/>
          </a:solidFill>
          <a:ln>
            <a:noFill/>
          </a:ln>
        </p:spPr>
        <p:txBody>
          <a:bodyPr lIns="91425" tIns="91425" rIns="91425" bIns="91425" anchor="ctr" anchorCtr="0">
            <a:noAutofit/>
          </a:bodyPr>
          <a:lstStyle/>
          <a:p>
            <a:pPr lvl="0">
              <a:spcBef>
                <a:spcPts val="0"/>
              </a:spcBef>
              <a:buNone/>
            </a:pPr>
            <a:endParaRPr/>
          </a:p>
        </p:txBody>
      </p:sp>
      <p:sp>
        <p:nvSpPr>
          <p:cNvPr id="654" name="Shape 654"/>
          <p:cNvSpPr/>
          <p:nvPr/>
        </p:nvSpPr>
        <p:spPr>
          <a:xfrm rot="10800000" flipH="1">
            <a:off x="7821347" y="2935400"/>
            <a:ext cx="819899" cy="709799"/>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lvl="0">
              <a:spcBef>
                <a:spcPts val="0"/>
              </a:spcBef>
              <a:buNone/>
            </a:pPr>
            <a:endParaRPr/>
          </a:p>
        </p:txBody>
      </p:sp>
      <p:sp>
        <p:nvSpPr>
          <p:cNvPr id="655" name="Shape 655"/>
          <p:cNvSpPr/>
          <p:nvPr/>
        </p:nvSpPr>
        <p:spPr>
          <a:xfrm rot="10800000" flipH="1">
            <a:off x="8486775" y="3512174"/>
            <a:ext cx="358799" cy="310500"/>
          </a:xfrm>
          <a:prstGeom prst="hexagon">
            <a:avLst>
              <a:gd name="adj" fmla="val 28678"/>
              <a:gd name="vf" fmla="val 115470"/>
            </a:avLst>
          </a:prstGeom>
          <a:noFill/>
          <a:ln w="19050" cap="flat" cmpd="sng">
            <a:solidFill>
              <a:srgbClr val="00E1C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656" name="Shape 656"/>
          <p:cNvGrpSpPr/>
          <p:nvPr/>
        </p:nvGrpSpPr>
        <p:grpSpPr>
          <a:xfrm>
            <a:off x="1729783" y="61067"/>
            <a:ext cx="351203" cy="324660"/>
            <a:chOff x="5975075" y="2327500"/>
            <a:chExt cx="420100" cy="388350"/>
          </a:xfrm>
        </p:grpSpPr>
        <p:sp>
          <p:nvSpPr>
            <p:cNvPr id="657" name="Shape 657"/>
            <p:cNvSpPr/>
            <p:nvPr/>
          </p:nvSpPr>
          <p:spPr>
            <a:xfrm>
              <a:off x="5975075" y="2474650"/>
              <a:ext cx="98325" cy="220450"/>
            </a:xfrm>
            <a:custGeom>
              <a:avLst/>
              <a:gdLst/>
              <a:ahLst/>
              <a:cxnLst/>
              <a:rect l="0" t="0" r="0" b="0"/>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658" name="Shape 658"/>
            <p:cNvSpPr/>
            <p:nvPr/>
          </p:nvSpPr>
          <p:spPr>
            <a:xfrm>
              <a:off x="6088025" y="2327500"/>
              <a:ext cx="307150" cy="388350"/>
            </a:xfrm>
            <a:custGeom>
              <a:avLst/>
              <a:gdLst/>
              <a:ahLst/>
              <a:cxnLst/>
              <a:rect l="0" t="0" r="0" b="0"/>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grpSp>
      <p:sp>
        <p:nvSpPr>
          <p:cNvPr id="659" name="Shape 659"/>
          <p:cNvSpPr/>
          <p:nvPr/>
        </p:nvSpPr>
        <p:spPr>
          <a:xfrm>
            <a:off x="203100" y="1270176"/>
            <a:ext cx="166061" cy="287704"/>
          </a:xfrm>
          <a:custGeom>
            <a:avLst/>
            <a:gdLst/>
            <a:ahLst/>
            <a:cxnLst/>
            <a:rect l="0" t="0" r="0" b="0"/>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lIns="91425" tIns="91425" rIns="91425" bIns="91425" anchor="ctr" anchorCtr="0">
            <a:noAutofit/>
          </a:bodyPr>
          <a:lstStyle/>
          <a:p>
            <a:pPr lvl="0">
              <a:spcBef>
                <a:spcPts val="0"/>
              </a:spcBef>
              <a:buNone/>
            </a:pPr>
            <a:endParaRPr/>
          </a:p>
        </p:txBody>
      </p:sp>
      <p:sp>
        <p:nvSpPr>
          <p:cNvPr id="660" name="Shape 660"/>
          <p:cNvSpPr/>
          <p:nvPr/>
        </p:nvSpPr>
        <p:spPr>
          <a:xfrm>
            <a:off x="8772688" y="4461807"/>
            <a:ext cx="248072" cy="248057"/>
          </a:xfrm>
          <a:custGeom>
            <a:avLst/>
            <a:gdLst/>
            <a:ahLst/>
            <a:cxnLst/>
            <a:rect l="0" t="0" r="0" b="0"/>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grpSp>
        <p:nvGrpSpPr>
          <p:cNvPr id="661" name="Shape 661"/>
          <p:cNvGrpSpPr/>
          <p:nvPr/>
        </p:nvGrpSpPr>
        <p:grpSpPr>
          <a:xfrm>
            <a:off x="7354067" y="3426714"/>
            <a:ext cx="455624" cy="437053"/>
            <a:chOff x="5241175" y="4959100"/>
            <a:chExt cx="539775" cy="517775"/>
          </a:xfrm>
        </p:grpSpPr>
        <p:sp>
          <p:nvSpPr>
            <p:cNvPr id="662" name="Shape 662"/>
            <p:cNvSpPr/>
            <p:nvPr/>
          </p:nvSpPr>
          <p:spPr>
            <a:xfrm>
              <a:off x="5575150" y="4959100"/>
              <a:ext cx="161225" cy="178300"/>
            </a:xfrm>
            <a:custGeom>
              <a:avLst/>
              <a:gdLst/>
              <a:ahLst/>
              <a:cxnLst/>
              <a:rect l="0" t="0" r="0" b="0"/>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663" name="Shape 663"/>
            <p:cNvSpPr/>
            <p:nvPr/>
          </p:nvSpPr>
          <p:spPr>
            <a:xfrm>
              <a:off x="5330925" y="4985350"/>
              <a:ext cx="128250" cy="148400"/>
            </a:xfrm>
            <a:custGeom>
              <a:avLst/>
              <a:gdLst/>
              <a:ahLst/>
              <a:cxnLst/>
              <a:rect l="0" t="0" r="0" b="0"/>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664" name="Shape 664"/>
            <p:cNvSpPr/>
            <p:nvPr/>
          </p:nvSpPr>
          <p:spPr>
            <a:xfrm>
              <a:off x="5241175" y="5241175"/>
              <a:ext cx="180125" cy="109325"/>
            </a:xfrm>
            <a:custGeom>
              <a:avLst/>
              <a:gdLst/>
              <a:ahLst/>
              <a:cxnLst/>
              <a:rect l="0" t="0" r="0" b="0"/>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665" name="Shape 665"/>
            <p:cNvSpPr/>
            <p:nvPr/>
          </p:nvSpPr>
          <p:spPr>
            <a:xfrm>
              <a:off x="5461575" y="5316900"/>
              <a:ext cx="89175" cy="159975"/>
            </a:xfrm>
            <a:custGeom>
              <a:avLst/>
              <a:gdLst/>
              <a:ahLst/>
              <a:cxnLst/>
              <a:rect l="0" t="0" r="0" b="0"/>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666" name="Shape 666"/>
            <p:cNvSpPr/>
            <p:nvPr/>
          </p:nvSpPr>
          <p:spPr>
            <a:xfrm>
              <a:off x="5619100" y="5194175"/>
              <a:ext cx="161850" cy="89775"/>
            </a:xfrm>
            <a:custGeom>
              <a:avLst/>
              <a:gdLst/>
              <a:ahLst/>
              <a:cxnLst/>
              <a:rect l="0" t="0" r="0" b="0"/>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667" name="Shape 667"/>
            <p:cNvSpPr/>
            <p:nvPr/>
          </p:nvSpPr>
          <p:spPr>
            <a:xfrm>
              <a:off x="5420075" y="5116000"/>
              <a:ext cx="189300" cy="189925"/>
            </a:xfrm>
            <a:custGeom>
              <a:avLst/>
              <a:gdLst/>
              <a:ahLst/>
              <a:cxnLst/>
              <a:rect l="0" t="0" r="0" b="0"/>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grpSp>
      <p:sp>
        <p:nvSpPr>
          <p:cNvPr id="668" name="Shape 668"/>
          <p:cNvSpPr/>
          <p:nvPr/>
        </p:nvSpPr>
        <p:spPr>
          <a:xfrm>
            <a:off x="8081325" y="3153875"/>
            <a:ext cx="299951" cy="272838"/>
          </a:xfrm>
          <a:custGeom>
            <a:avLst/>
            <a:gdLst/>
            <a:ahLst/>
            <a:cxnLst/>
            <a:rect l="0" t="0" r="0" b="0"/>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lIns="91425" tIns="91425" rIns="91425" bIns="91425" anchor="ctr" anchorCtr="0">
            <a:noAutofit/>
          </a:bodyPr>
          <a:lstStyle/>
          <a:p>
            <a:pPr lvl="0">
              <a:spcBef>
                <a:spcPts val="0"/>
              </a:spcBef>
              <a:buNone/>
            </a:pPr>
            <a:endParaRPr/>
          </a:p>
        </p:txBody>
      </p:sp>
      <p:grpSp>
        <p:nvGrpSpPr>
          <p:cNvPr id="669" name="Shape 669"/>
          <p:cNvGrpSpPr/>
          <p:nvPr/>
        </p:nvGrpSpPr>
        <p:grpSpPr>
          <a:xfrm>
            <a:off x="904276" y="515192"/>
            <a:ext cx="382958" cy="607110"/>
            <a:chOff x="6718575" y="2318625"/>
            <a:chExt cx="256950" cy="407375"/>
          </a:xfrm>
        </p:grpSpPr>
        <p:sp>
          <p:nvSpPr>
            <p:cNvPr id="670" name="Shape 670"/>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1" name="Shape 671"/>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2" name="Shape 672"/>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3" name="Shape 673"/>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4" name="Shape 674"/>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5" name="Shape 675"/>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6" name="Shape 676"/>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7" name="Shape 677"/>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78" name="Shape 678"/>
          <p:cNvGrpSpPr/>
          <p:nvPr/>
        </p:nvGrpSpPr>
        <p:grpSpPr>
          <a:xfrm>
            <a:off x="335759" y="1840530"/>
            <a:ext cx="342881" cy="350068"/>
            <a:chOff x="3951850" y="2985350"/>
            <a:chExt cx="407950" cy="416500"/>
          </a:xfrm>
        </p:grpSpPr>
        <p:sp>
          <p:nvSpPr>
            <p:cNvPr id="679" name="Shape 679"/>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0" name="Shape 680"/>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1" name="Shape 681"/>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2" name="Shape 682"/>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264"/>
        <p:cNvGrpSpPr/>
        <p:nvPr/>
      </p:nvGrpSpPr>
      <p:grpSpPr>
        <a:xfrm>
          <a:off x="0" y="0"/>
          <a:ext cx="0" cy="0"/>
          <a:chOff x="0" y="0"/>
          <a:chExt cx="0" cy="0"/>
        </a:xfrm>
      </p:grpSpPr>
      <p:grpSp>
        <p:nvGrpSpPr>
          <p:cNvPr id="1265" name="Shape 1265"/>
          <p:cNvGrpSpPr/>
          <p:nvPr/>
        </p:nvGrpSpPr>
        <p:grpSpPr>
          <a:xfrm rot="10800000" flipH="1">
            <a:off x="316371" y="178887"/>
            <a:ext cx="1088336" cy="942842"/>
            <a:chOff x="4088875" y="1431100"/>
            <a:chExt cx="3293000" cy="2852775"/>
          </a:xfrm>
        </p:grpSpPr>
        <p:sp>
          <p:nvSpPr>
            <p:cNvPr id="1266" name="Shape 1266"/>
            <p:cNvSpPr/>
            <p:nvPr/>
          </p:nvSpPr>
          <p:spPr>
            <a:xfrm>
              <a:off x="4831475" y="4136025"/>
              <a:ext cx="157950" cy="147850"/>
            </a:xfrm>
            <a:custGeom>
              <a:avLst/>
              <a:gdLst/>
              <a:ahLst/>
              <a:cxnLst/>
              <a:rect l="0" t="0" r="0" b="0"/>
              <a:pathLst>
                <a:path w="6318" h="5914" extrusionOk="0">
                  <a:moveTo>
                    <a:pt x="404" y="0"/>
                  </a:moveTo>
                  <a:lnTo>
                    <a:pt x="1" y="269"/>
                  </a:lnTo>
                  <a:lnTo>
                    <a:pt x="3227" y="5914"/>
                  </a:lnTo>
                  <a:lnTo>
                    <a:pt x="6318" y="5914"/>
                  </a:lnTo>
                  <a:lnTo>
                    <a:pt x="404" y="0"/>
                  </a:lnTo>
                  <a:close/>
                </a:path>
              </a:pathLst>
            </a:custGeom>
            <a:solidFill>
              <a:srgbClr val="00E2C7"/>
            </a:solidFill>
            <a:ln>
              <a:noFill/>
            </a:ln>
          </p:spPr>
          <p:txBody>
            <a:bodyPr lIns="91425" tIns="91425" rIns="91425" bIns="91425" anchor="ctr" anchorCtr="0">
              <a:noAutofit/>
            </a:bodyPr>
            <a:lstStyle/>
            <a:p>
              <a:pPr lvl="0">
                <a:spcBef>
                  <a:spcPts val="0"/>
                </a:spcBef>
                <a:buNone/>
              </a:pPr>
              <a:endParaRPr/>
            </a:p>
          </p:txBody>
        </p:sp>
        <p:sp>
          <p:nvSpPr>
            <p:cNvPr id="1267" name="Shape 1267"/>
            <p:cNvSpPr/>
            <p:nvPr/>
          </p:nvSpPr>
          <p:spPr>
            <a:xfrm>
              <a:off x="4697075" y="3907525"/>
              <a:ext cx="389800" cy="376350"/>
            </a:xfrm>
            <a:custGeom>
              <a:avLst/>
              <a:gdLst/>
              <a:ahLst/>
              <a:cxnLst/>
              <a:rect l="0" t="0" r="0" b="0"/>
              <a:pathLst>
                <a:path w="15592" h="15054" extrusionOk="0">
                  <a:moveTo>
                    <a:pt x="538" y="0"/>
                  </a:moveTo>
                  <a:lnTo>
                    <a:pt x="1" y="269"/>
                  </a:lnTo>
                  <a:lnTo>
                    <a:pt x="5377" y="9543"/>
                  </a:lnTo>
                  <a:lnTo>
                    <a:pt x="11022" y="15054"/>
                  </a:lnTo>
                  <a:lnTo>
                    <a:pt x="15592" y="15054"/>
                  </a:lnTo>
                  <a:lnTo>
                    <a:pt x="538" y="0"/>
                  </a:lnTo>
                  <a:close/>
                </a:path>
              </a:pathLst>
            </a:custGeom>
            <a:solidFill>
              <a:srgbClr val="01E0C8"/>
            </a:solidFill>
            <a:ln>
              <a:noFill/>
            </a:ln>
          </p:spPr>
          <p:txBody>
            <a:bodyPr lIns="91425" tIns="91425" rIns="91425" bIns="91425" anchor="ctr" anchorCtr="0">
              <a:noAutofit/>
            </a:bodyPr>
            <a:lstStyle/>
            <a:p>
              <a:pPr lvl="0">
                <a:spcBef>
                  <a:spcPts val="0"/>
                </a:spcBef>
                <a:buNone/>
              </a:pPr>
              <a:endParaRPr/>
            </a:p>
          </p:txBody>
        </p:sp>
        <p:sp>
          <p:nvSpPr>
            <p:cNvPr id="1268" name="Shape 1268"/>
            <p:cNvSpPr/>
            <p:nvPr/>
          </p:nvSpPr>
          <p:spPr>
            <a:xfrm>
              <a:off x="4566025" y="3675675"/>
              <a:ext cx="618300" cy="608200"/>
            </a:xfrm>
            <a:custGeom>
              <a:avLst/>
              <a:gdLst/>
              <a:ahLst/>
              <a:cxnLst/>
              <a:rect l="0" t="0" r="0" b="0"/>
              <a:pathLst>
                <a:path w="24732" h="24328" extrusionOk="0">
                  <a:moveTo>
                    <a:pt x="404" y="0"/>
                  </a:moveTo>
                  <a:lnTo>
                    <a:pt x="1" y="404"/>
                  </a:lnTo>
                  <a:lnTo>
                    <a:pt x="5377" y="9543"/>
                  </a:lnTo>
                  <a:lnTo>
                    <a:pt x="20027" y="24328"/>
                  </a:lnTo>
                  <a:lnTo>
                    <a:pt x="24732" y="24328"/>
                  </a:lnTo>
                  <a:lnTo>
                    <a:pt x="404" y="0"/>
                  </a:lnTo>
                  <a:close/>
                </a:path>
              </a:pathLst>
            </a:custGeom>
            <a:solidFill>
              <a:srgbClr val="02DFC8"/>
            </a:solidFill>
            <a:ln>
              <a:noFill/>
            </a:ln>
          </p:spPr>
          <p:txBody>
            <a:bodyPr lIns="91425" tIns="91425" rIns="91425" bIns="91425" anchor="ctr" anchorCtr="0">
              <a:noAutofit/>
            </a:bodyPr>
            <a:lstStyle/>
            <a:p>
              <a:pPr lvl="0">
                <a:spcBef>
                  <a:spcPts val="0"/>
                </a:spcBef>
                <a:buNone/>
              </a:pPr>
              <a:endParaRPr/>
            </a:p>
          </p:txBody>
        </p:sp>
        <p:sp>
          <p:nvSpPr>
            <p:cNvPr id="1269" name="Shape 1269"/>
            <p:cNvSpPr/>
            <p:nvPr/>
          </p:nvSpPr>
          <p:spPr>
            <a:xfrm>
              <a:off x="4434975" y="3447175"/>
              <a:ext cx="846800" cy="836700"/>
            </a:xfrm>
            <a:custGeom>
              <a:avLst/>
              <a:gdLst/>
              <a:ahLst/>
              <a:cxnLst/>
              <a:rect l="0" t="0" r="0" b="0"/>
              <a:pathLst>
                <a:path w="33872" h="33468" extrusionOk="0">
                  <a:moveTo>
                    <a:pt x="404" y="1"/>
                  </a:moveTo>
                  <a:lnTo>
                    <a:pt x="1" y="270"/>
                  </a:lnTo>
                  <a:lnTo>
                    <a:pt x="5243" y="9544"/>
                  </a:lnTo>
                  <a:lnTo>
                    <a:pt x="29167" y="33468"/>
                  </a:lnTo>
                  <a:lnTo>
                    <a:pt x="33871" y="33468"/>
                  </a:lnTo>
                  <a:lnTo>
                    <a:pt x="404" y="1"/>
                  </a:lnTo>
                  <a:close/>
                </a:path>
              </a:pathLst>
            </a:custGeom>
            <a:solidFill>
              <a:srgbClr val="03DDC9"/>
            </a:solidFill>
            <a:ln>
              <a:noFill/>
            </a:ln>
          </p:spPr>
          <p:txBody>
            <a:bodyPr lIns="91425" tIns="91425" rIns="91425" bIns="91425" anchor="ctr" anchorCtr="0">
              <a:noAutofit/>
            </a:bodyPr>
            <a:lstStyle/>
            <a:p>
              <a:pPr lvl="0">
                <a:spcBef>
                  <a:spcPts val="0"/>
                </a:spcBef>
                <a:buNone/>
              </a:pPr>
              <a:endParaRPr/>
            </a:p>
          </p:txBody>
        </p:sp>
        <p:sp>
          <p:nvSpPr>
            <p:cNvPr id="1270" name="Shape 1270"/>
            <p:cNvSpPr/>
            <p:nvPr/>
          </p:nvSpPr>
          <p:spPr>
            <a:xfrm>
              <a:off x="4300575" y="3218700"/>
              <a:ext cx="1078650" cy="1065175"/>
            </a:xfrm>
            <a:custGeom>
              <a:avLst/>
              <a:gdLst/>
              <a:ahLst/>
              <a:cxnLst/>
              <a:rect l="0" t="0" r="0" b="0"/>
              <a:pathLst>
                <a:path w="43146" h="42607" extrusionOk="0">
                  <a:moveTo>
                    <a:pt x="404" y="0"/>
                  </a:moveTo>
                  <a:lnTo>
                    <a:pt x="0"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lvl="0">
                <a:spcBef>
                  <a:spcPts val="0"/>
                </a:spcBef>
                <a:buNone/>
              </a:pPr>
              <a:endParaRPr/>
            </a:p>
          </p:txBody>
        </p:sp>
        <p:sp>
          <p:nvSpPr>
            <p:cNvPr id="1271" name="Shape 1271"/>
            <p:cNvSpPr/>
            <p:nvPr/>
          </p:nvSpPr>
          <p:spPr>
            <a:xfrm>
              <a:off x="4169525" y="2990200"/>
              <a:ext cx="1307150" cy="1293675"/>
            </a:xfrm>
            <a:custGeom>
              <a:avLst/>
              <a:gdLst/>
              <a:ahLst/>
              <a:cxnLst/>
              <a:rect l="0" t="0" r="0" b="0"/>
              <a:pathLst>
                <a:path w="52286" h="51747" extrusionOk="0">
                  <a:moveTo>
                    <a:pt x="404" y="1"/>
                  </a:moveTo>
                  <a:lnTo>
                    <a:pt x="1" y="269"/>
                  </a:lnTo>
                  <a:lnTo>
                    <a:pt x="5242" y="9409"/>
                  </a:lnTo>
                  <a:lnTo>
                    <a:pt x="47581" y="51747"/>
                  </a:lnTo>
                  <a:lnTo>
                    <a:pt x="52285" y="51747"/>
                  </a:lnTo>
                  <a:lnTo>
                    <a:pt x="404" y="1"/>
                  </a:lnTo>
                  <a:close/>
                </a:path>
              </a:pathLst>
            </a:custGeom>
            <a:solidFill>
              <a:srgbClr val="06D9CA"/>
            </a:solidFill>
            <a:ln>
              <a:noFill/>
            </a:ln>
          </p:spPr>
          <p:txBody>
            <a:bodyPr lIns="91425" tIns="91425" rIns="91425" bIns="91425" anchor="ctr" anchorCtr="0">
              <a:noAutofit/>
            </a:bodyPr>
            <a:lstStyle/>
            <a:p>
              <a:pPr lvl="0">
                <a:spcBef>
                  <a:spcPts val="0"/>
                </a:spcBef>
                <a:buNone/>
              </a:pPr>
              <a:endParaRPr/>
            </a:p>
          </p:txBody>
        </p:sp>
        <p:sp>
          <p:nvSpPr>
            <p:cNvPr id="1272" name="Shape 1272"/>
            <p:cNvSpPr/>
            <p:nvPr/>
          </p:nvSpPr>
          <p:spPr>
            <a:xfrm>
              <a:off x="4088875" y="2822200"/>
              <a:ext cx="1481875" cy="1461675"/>
            </a:xfrm>
            <a:custGeom>
              <a:avLst/>
              <a:gdLst/>
              <a:ahLst/>
              <a:cxnLst/>
              <a:rect l="0" t="0" r="0" b="0"/>
              <a:pathLst>
                <a:path w="59275" h="58467" extrusionOk="0">
                  <a:moveTo>
                    <a:pt x="807" y="0"/>
                  </a:moveTo>
                  <a:lnTo>
                    <a:pt x="1" y="1479"/>
                  </a:lnTo>
                  <a:lnTo>
                    <a:pt x="3227" y="6989"/>
                  </a:lnTo>
                  <a:lnTo>
                    <a:pt x="54705" y="58467"/>
                  </a:lnTo>
                  <a:lnTo>
                    <a:pt x="59274" y="58467"/>
                  </a:lnTo>
                  <a:lnTo>
                    <a:pt x="807" y="0"/>
                  </a:lnTo>
                  <a:close/>
                </a:path>
              </a:pathLst>
            </a:custGeom>
            <a:solidFill>
              <a:srgbClr val="07D8CB"/>
            </a:solidFill>
            <a:ln>
              <a:noFill/>
            </a:ln>
          </p:spPr>
          <p:txBody>
            <a:bodyPr lIns="91425" tIns="91425" rIns="91425" bIns="91425" anchor="ctr" anchorCtr="0">
              <a:noAutofit/>
            </a:bodyPr>
            <a:lstStyle/>
            <a:p>
              <a:pPr lvl="0">
                <a:spcBef>
                  <a:spcPts val="0"/>
                </a:spcBef>
                <a:buNone/>
              </a:pPr>
              <a:endParaRPr/>
            </a:p>
          </p:txBody>
        </p:sp>
        <p:sp>
          <p:nvSpPr>
            <p:cNvPr id="1273" name="Shape 1273"/>
            <p:cNvSpPr/>
            <p:nvPr/>
          </p:nvSpPr>
          <p:spPr>
            <a:xfrm>
              <a:off x="4102325" y="2761700"/>
              <a:ext cx="1565875" cy="1522175"/>
            </a:xfrm>
            <a:custGeom>
              <a:avLst/>
              <a:gdLst/>
              <a:ahLst/>
              <a:cxnLst/>
              <a:rect l="0" t="0" r="0" b="0"/>
              <a:pathLst>
                <a:path w="62635" h="60887" extrusionOk="0">
                  <a:moveTo>
                    <a:pt x="1748" y="1"/>
                  </a:moveTo>
                  <a:lnTo>
                    <a:pt x="0" y="2823"/>
                  </a:lnTo>
                  <a:lnTo>
                    <a:pt x="58064" y="60887"/>
                  </a:lnTo>
                  <a:lnTo>
                    <a:pt x="62634" y="60887"/>
                  </a:lnTo>
                  <a:lnTo>
                    <a:pt x="1748" y="1"/>
                  </a:lnTo>
                  <a:close/>
                </a:path>
              </a:pathLst>
            </a:custGeom>
            <a:solidFill>
              <a:srgbClr val="08D6CB"/>
            </a:solidFill>
            <a:ln>
              <a:noFill/>
            </a:ln>
          </p:spPr>
          <p:txBody>
            <a:bodyPr lIns="91425" tIns="91425" rIns="91425" bIns="91425" anchor="ctr" anchorCtr="0">
              <a:noAutofit/>
            </a:bodyPr>
            <a:lstStyle/>
            <a:p>
              <a:pPr lvl="0">
                <a:spcBef>
                  <a:spcPts val="0"/>
                </a:spcBef>
                <a:buNone/>
              </a:pPr>
              <a:endParaRPr/>
            </a:p>
          </p:txBody>
        </p:sp>
        <p:sp>
          <p:nvSpPr>
            <p:cNvPr id="1274" name="Shape 1274"/>
            <p:cNvSpPr/>
            <p:nvPr/>
          </p:nvSpPr>
          <p:spPr>
            <a:xfrm>
              <a:off x="4139275" y="2697875"/>
              <a:ext cx="1626375" cy="1586000"/>
            </a:xfrm>
            <a:custGeom>
              <a:avLst/>
              <a:gdLst/>
              <a:ahLst/>
              <a:cxnLst/>
              <a:rect l="0" t="0" r="0" b="0"/>
              <a:pathLst>
                <a:path w="65055" h="63440" extrusionOk="0">
                  <a:moveTo>
                    <a:pt x="1614" y="0"/>
                  </a:moveTo>
                  <a:lnTo>
                    <a:pt x="1" y="2957"/>
                  </a:lnTo>
                  <a:lnTo>
                    <a:pt x="60484" y="63440"/>
                  </a:lnTo>
                  <a:lnTo>
                    <a:pt x="65054" y="63440"/>
                  </a:lnTo>
                  <a:lnTo>
                    <a:pt x="1614" y="0"/>
                  </a:lnTo>
                  <a:close/>
                </a:path>
              </a:pathLst>
            </a:custGeom>
            <a:solidFill>
              <a:srgbClr val="09D4CC"/>
            </a:solidFill>
            <a:ln>
              <a:noFill/>
            </a:ln>
          </p:spPr>
          <p:txBody>
            <a:bodyPr lIns="91425" tIns="91425" rIns="91425" bIns="91425" anchor="ctr" anchorCtr="0">
              <a:noAutofit/>
            </a:bodyPr>
            <a:lstStyle/>
            <a:p>
              <a:pPr lvl="0">
                <a:spcBef>
                  <a:spcPts val="0"/>
                </a:spcBef>
                <a:buNone/>
              </a:pPr>
              <a:endParaRPr/>
            </a:p>
          </p:txBody>
        </p:sp>
        <p:sp>
          <p:nvSpPr>
            <p:cNvPr id="1275" name="Shape 1275"/>
            <p:cNvSpPr/>
            <p:nvPr/>
          </p:nvSpPr>
          <p:spPr>
            <a:xfrm>
              <a:off x="4172900" y="2637375"/>
              <a:ext cx="1690175" cy="1646500"/>
            </a:xfrm>
            <a:custGeom>
              <a:avLst/>
              <a:gdLst/>
              <a:ahLst/>
              <a:cxnLst/>
              <a:rect l="0" t="0" r="0" b="0"/>
              <a:pathLst>
                <a:path w="67607" h="65860" extrusionOk="0">
                  <a:moveTo>
                    <a:pt x="1747" y="1"/>
                  </a:moveTo>
                  <a:lnTo>
                    <a:pt x="0" y="2958"/>
                  </a:lnTo>
                  <a:lnTo>
                    <a:pt x="62903" y="65860"/>
                  </a:lnTo>
                  <a:lnTo>
                    <a:pt x="67607" y="65860"/>
                  </a:lnTo>
                  <a:lnTo>
                    <a:pt x="1747" y="1"/>
                  </a:lnTo>
                  <a:close/>
                </a:path>
              </a:pathLst>
            </a:custGeom>
            <a:solidFill>
              <a:srgbClr val="0AD3CC"/>
            </a:solidFill>
            <a:ln>
              <a:noFill/>
            </a:ln>
          </p:spPr>
          <p:txBody>
            <a:bodyPr lIns="91425" tIns="91425" rIns="91425" bIns="91425" anchor="ctr" anchorCtr="0">
              <a:noAutofit/>
            </a:bodyPr>
            <a:lstStyle/>
            <a:p>
              <a:pPr lvl="0">
                <a:spcBef>
                  <a:spcPts val="0"/>
                </a:spcBef>
                <a:buNone/>
              </a:pPr>
              <a:endParaRPr/>
            </a:p>
          </p:txBody>
        </p:sp>
        <p:sp>
          <p:nvSpPr>
            <p:cNvPr id="1276" name="Shape 1276"/>
            <p:cNvSpPr/>
            <p:nvPr/>
          </p:nvSpPr>
          <p:spPr>
            <a:xfrm>
              <a:off x="4209850" y="2576900"/>
              <a:ext cx="1750675" cy="1706975"/>
            </a:xfrm>
            <a:custGeom>
              <a:avLst/>
              <a:gdLst/>
              <a:ahLst/>
              <a:cxnLst/>
              <a:rect l="0" t="0" r="0" b="0"/>
              <a:pathLst>
                <a:path w="70027" h="68279" extrusionOk="0">
                  <a:moveTo>
                    <a:pt x="1613" y="1"/>
                  </a:moveTo>
                  <a:lnTo>
                    <a:pt x="0" y="2823"/>
                  </a:lnTo>
                  <a:lnTo>
                    <a:pt x="65322" y="68279"/>
                  </a:lnTo>
                  <a:lnTo>
                    <a:pt x="70027" y="68279"/>
                  </a:lnTo>
                  <a:lnTo>
                    <a:pt x="1613" y="1"/>
                  </a:lnTo>
                  <a:close/>
                </a:path>
              </a:pathLst>
            </a:custGeom>
            <a:solidFill>
              <a:srgbClr val="0BD1CD"/>
            </a:solidFill>
            <a:ln>
              <a:noFill/>
            </a:ln>
          </p:spPr>
          <p:txBody>
            <a:bodyPr lIns="91425" tIns="91425" rIns="91425" bIns="91425" anchor="ctr" anchorCtr="0">
              <a:noAutofit/>
            </a:bodyPr>
            <a:lstStyle/>
            <a:p>
              <a:pPr lvl="0">
                <a:spcBef>
                  <a:spcPts val="0"/>
                </a:spcBef>
                <a:buNone/>
              </a:pPr>
              <a:endParaRPr/>
            </a:p>
          </p:txBody>
        </p:sp>
        <p:sp>
          <p:nvSpPr>
            <p:cNvPr id="1277" name="Shape 1277"/>
            <p:cNvSpPr/>
            <p:nvPr/>
          </p:nvSpPr>
          <p:spPr>
            <a:xfrm>
              <a:off x="4243450" y="2513050"/>
              <a:ext cx="1814525" cy="1770825"/>
            </a:xfrm>
            <a:custGeom>
              <a:avLst/>
              <a:gdLst/>
              <a:ahLst/>
              <a:cxnLst/>
              <a:rect l="0" t="0" r="0" b="0"/>
              <a:pathLst>
                <a:path w="72581" h="70833" extrusionOk="0">
                  <a:moveTo>
                    <a:pt x="1748" y="1"/>
                  </a:moveTo>
                  <a:lnTo>
                    <a:pt x="1" y="2958"/>
                  </a:lnTo>
                  <a:lnTo>
                    <a:pt x="67876" y="70833"/>
                  </a:lnTo>
                  <a:lnTo>
                    <a:pt x="72581" y="70833"/>
                  </a:lnTo>
                  <a:lnTo>
                    <a:pt x="1748" y="1"/>
                  </a:lnTo>
                  <a:close/>
                </a:path>
              </a:pathLst>
            </a:custGeom>
            <a:solidFill>
              <a:srgbClr val="0CCFCD"/>
            </a:solidFill>
            <a:ln>
              <a:noFill/>
            </a:ln>
          </p:spPr>
          <p:txBody>
            <a:bodyPr lIns="91425" tIns="91425" rIns="91425" bIns="91425" anchor="ctr" anchorCtr="0">
              <a:noAutofit/>
            </a:bodyPr>
            <a:lstStyle/>
            <a:p>
              <a:pPr lvl="0">
                <a:spcBef>
                  <a:spcPts val="0"/>
                </a:spcBef>
                <a:buNone/>
              </a:pPr>
              <a:endParaRPr/>
            </a:p>
          </p:txBody>
        </p:sp>
        <p:sp>
          <p:nvSpPr>
            <p:cNvPr id="1278" name="Shape 1278"/>
            <p:cNvSpPr/>
            <p:nvPr/>
          </p:nvSpPr>
          <p:spPr>
            <a:xfrm>
              <a:off x="4280425" y="2452575"/>
              <a:ext cx="1875000" cy="1831300"/>
            </a:xfrm>
            <a:custGeom>
              <a:avLst/>
              <a:gdLst/>
              <a:ahLst/>
              <a:cxnLst/>
              <a:rect l="0" t="0" r="0" b="0"/>
              <a:pathLst>
                <a:path w="75000" h="73252" extrusionOk="0">
                  <a:moveTo>
                    <a:pt x="1613" y="1"/>
                  </a:moveTo>
                  <a:lnTo>
                    <a:pt x="0" y="2957"/>
                  </a:lnTo>
                  <a:lnTo>
                    <a:pt x="70295" y="73252"/>
                  </a:lnTo>
                  <a:lnTo>
                    <a:pt x="74999" y="73252"/>
                  </a:lnTo>
                  <a:lnTo>
                    <a:pt x="1613" y="1"/>
                  </a:lnTo>
                  <a:close/>
                </a:path>
              </a:pathLst>
            </a:custGeom>
            <a:solidFill>
              <a:srgbClr val="0DCDCE"/>
            </a:solidFill>
            <a:ln>
              <a:noFill/>
            </a:ln>
          </p:spPr>
          <p:txBody>
            <a:bodyPr lIns="91425" tIns="91425" rIns="91425" bIns="91425" anchor="ctr" anchorCtr="0">
              <a:noAutofit/>
            </a:bodyPr>
            <a:lstStyle/>
            <a:p>
              <a:pPr lvl="0">
                <a:spcBef>
                  <a:spcPts val="0"/>
                </a:spcBef>
                <a:buNone/>
              </a:pPr>
              <a:endParaRPr/>
            </a:p>
          </p:txBody>
        </p:sp>
        <p:sp>
          <p:nvSpPr>
            <p:cNvPr id="1279" name="Shape 1279"/>
            <p:cNvSpPr/>
            <p:nvPr/>
          </p:nvSpPr>
          <p:spPr>
            <a:xfrm>
              <a:off x="4314025" y="2392100"/>
              <a:ext cx="1935475" cy="1891775"/>
            </a:xfrm>
            <a:custGeom>
              <a:avLst/>
              <a:gdLst/>
              <a:ahLst/>
              <a:cxnLst/>
              <a:rect l="0" t="0" r="0" b="0"/>
              <a:pathLst>
                <a:path w="77419" h="75671" extrusionOk="0">
                  <a:moveTo>
                    <a:pt x="1747" y="0"/>
                  </a:moveTo>
                  <a:lnTo>
                    <a:pt x="0" y="2957"/>
                  </a:lnTo>
                  <a:lnTo>
                    <a:pt x="72849" y="75671"/>
                  </a:lnTo>
                  <a:lnTo>
                    <a:pt x="77419" y="75671"/>
                  </a:lnTo>
                  <a:lnTo>
                    <a:pt x="1747" y="0"/>
                  </a:lnTo>
                  <a:close/>
                </a:path>
              </a:pathLst>
            </a:custGeom>
            <a:solidFill>
              <a:srgbClr val="0ECCCF"/>
            </a:solidFill>
            <a:ln>
              <a:noFill/>
            </a:ln>
          </p:spPr>
          <p:txBody>
            <a:bodyPr lIns="91425" tIns="91425" rIns="91425" bIns="91425" anchor="ctr" anchorCtr="0">
              <a:noAutofit/>
            </a:bodyPr>
            <a:lstStyle/>
            <a:p>
              <a:pPr lvl="0">
                <a:spcBef>
                  <a:spcPts val="0"/>
                </a:spcBef>
                <a:buNone/>
              </a:pPr>
              <a:endParaRPr/>
            </a:p>
          </p:txBody>
        </p:sp>
        <p:sp>
          <p:nvSpPr>
            <p:cNvPr id="1280" name="Shape 1280"/>
            <p:cNvSpPr/>
            <p:nvPr/>
          </p:nvSpPr>
          <p:spPr>
            <a:xfrm>
              <a:off x="4350975" y="2328250"/>
              <a:ext cx="1995975" cy="1955625"/>
            </a:xfrm>
            <a:custGeom>
              <a:avLst/>
              <a:gdLst/>
              <a:ahLst/>
              <a:cxnLst/>
              <a:rect l="0" t="0" r="0" b="0"/>
              <a:pathLst>
                <a:path w="79839" h="78225" extrusionOk="0">
                  <a:moveTo>
                    <a:pt x="1748" y="1"/>
                  </a:moveTo>
                  <a:lnTo>
                    <a:pt x="1" y="2957"/>
                  </a:lnTo>
                  <a:lnTo>
                    <a:pt x="75269" y="78225"/>
                  </a:lnTo>
                  <a:lnTo>
                    <a:pt x="79839" y="78225"/>
                  </a:lnTo>
                  <a:lnTo>
                    <a:pt x="1748" y="1"/>
                  </a:lnTo>
                  <a:close/>
                </a:path>
              </a:pathLst>
            </a:custGeom>
            <a:solidFill>
              <a:srgbClr val="10CACF"/>
            </a:solidFill>
            <a:ln>
              <a:noFill/>
            </a:ln>
          </p:spPr>
          <p:txBody>
            <a:bodyPr lIns="91425" tIns="91425" rIns="91425" bIns="91425" anchor="ctr" anchorCtr="0">
              <a:noAutofit/>
            </a:bodyPr>
            <a:lstStyle/>
            <a:p>
              <a:pPr lvl="0">
                <a:spcBef>
                  <a:spcPts val="0"/>
                </a:spcBef>
                <a:buNone/>
              </a:pPr>
              <a:endParaRPr/>
            </a:p>
          </p:txBody>
        </p:sp>
        <p:sp>
          <p:nvSpPr>
            <p:cNvPr id="1281" name="Shape 1281"/>
            <p:cNvSpPr/>
            <p:nvPr/>
          </p:nvSpPr>
          <p:spPr>
            <a:xfrm>
              <a:off x="4384575" y="2267775"/>
              <a:ext cx="2059825" cy="2016100"/>
            </a:xfrm>
            <a:custGeom>
              <a:avLst/>
              <a:gdLst/>
              <a:ahLst/>
              <a:cxnLst/>
              <a:rect l="0" t="0" r="0" b="0"/>
              <a:pathLst>
                <a:path w="82393" h="80644" extrusionOk="0">
                  <a:moveTo>
                    <a:pt x="1748" y="0"/>
                  </a:moveTo>
                  <a:lnTo>
                    <a:pt x="1" y="2957"/>
                  </a:lnTo>
                  <a:lnTo>
                    <a:pt x="77823" y="80644"/>
                  </a:lnTo>
                  <a:lnTo>
                    <a:pt x="82392" y="80644"/>
                  </a:lnTo>
                  <a:lnTo>
                    <a:pt x="1748" y="0"/>
                  </a:lnTo>
                  <a:close/>
                </a:path>
              </a:pathLst>
            </a:custGeom>
            <a:solidFill>
              <a:srgbClr val="11C8D0"/>
            </a:solidFill>
            <a:ln>
              <a:noFill/>
            </a:ln>
          </p:spPr>
          <p:txBody>
            <a:bodyPr lIns="91425" tIns="91425" rIns="91425" bIns="91425" anchor="ctr" anchorCtr="0">
              <a:noAutofit/>
            </a:bodyPr>
            <a:lstStyle/>
            <a:p>
              <a:pPr lvl="0">
                <a:spcBef>
                  <a:spcPts val="0"/>
                </a:spcBef>
                <a:buNone/>
              </a:pPr>
              <a:endParaRPr/>
            </a:p>
          </p:txBody>
        </p:sp>
        <p:sp>
          <p:nvSpPr>
            <p:cNvPr id="1282" name="Shape 1282"/>
            <p:cNvSpPr/>
            <p:nvPr/>
          </p:nvSpPr>
          <p:spPr>
            <a:xfrm>
              <a:off x="4421550" y="2207275"/>
              <a:ext cx="2120300" cy="2076600"/>
            </a:xfrm>
            <a:custGeom>
              <a:avLst/>
              <a:gdLst/>
              <a:ahLst/>
              <a:cxnLst/>
              <a:rect l="0" t="0" r="0" b="0"/>
              <a:pathLst>
                <a:path w="84812" h="83064" extrusionOk="0">
                  <a:moveTo>
                    <a:pt x="1747" y="1"/>
                  </a:moveTo>
                  <a:lnTo>
                    <a:pt x="0" y="2958"/>
                  </a:lnTo>
                  <a:lnTo>
                    <a:pt x="80107" y="83064"/>
                  </a:lnTo>
                  <a:lnTo>
                    <a:pt x="84811" y="83064"/>
                  </a:lnTo>
                  <a:lnTo>
                    <a:pt x="1747" y="1"/>
                  </a:lnTo>
                  <a:close/>
                </a:path>
              </a:pathLst>
            </a:custGeom>
            <a:solidFill>
              <a:srgbClr val="12C7D0"/>
            </a:solidFill>
            <a:ln>
              <a:noFill/>
            </a:ln>
          </p:spPr>
          <p:txBody>
            <a:bodyPr lIns="91425" tIns="91425" rIns="91425" bIns="91425" anchor="ctr" anchorCtr="0">
              <a:noAutofit/>
            </a:bodyPr>
            <a:lstStyle/>
            <a:p>
              <a:pPr lvl="0">
                <a:spcBef>
                  <a:spcPts val="0"/>
                </a:spcBef>
                <a:buNone/>
              </a:pPr>
              <a:endParaRPr/>
            </a:p>
          </p:txBody>
        </p:sp>
        <p:sp>
          <p:nvSpPr>
            <p:cNvPr id="1283" name="Shape 1283"/>
            <p:cNvSpPr/>
            <p:nvPr/>
          </p:nvSpPr>
          <p:spPr>
            <a:xfrm>
              <a:off x="4458500" y="2146800"/>
              <a:ext cx="2130375" cy="2137075"/>
            </a:xfrm>
            <a:custGeom>
              <a:avLst/>
              <a:gdLst/>
              <a:ahLst/>
              <a:cxnLst/>
              <a:rect l="0" t="0" r="0" b="0"/>
              <a:pathLst>
                <a:path w="85215" h="85483" extrusionOk="0">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lIns="91425" tIns="91425" rIns="91425" bIns="91425" anchor="ctr" anchorCtr="0">
              <a:noAutofit/>
            </a:bodyPr>
            <a:lstStyle/>
            <a:p>
              <a:pPr lvl="0">
                <a:spcBef>
                  <a:spcPts val="0"/>
                </a:spcBef>
                <a:buNone/>
              </a:pPr>
              <a:endParaRPr/>
            </a:p>
          </p:txBody>
        </p:sp>
        <p:sp>
          <p:nvSpPr>
            <p:cNvPr id="1284" name="Shape 1284"/>
            <p:cNvSpPr/>
            <p:nvPr/>
          </p:nvSpPr>
          <p:spPr>
            <a:xfrm>
              <a:off x="4492100" y="2082950"/>
              <a:ext cx="2133750" cy="2163975"/>
            </a:xfrm>
            <a:custGeom>
              <a:avLst/>
              <a:gdLst/>
              <a:ahLst/>
              <a:cxnLst/>
              <a:rect l="0" t="0" r="0" b="0"/>
              <a:pathLst>
                <a:path w="85350" h="86559" extrusionOk="0">
                  <a:moveTo>
                    <a:pt x="1748" y="1"/>
                  </a:moveTo>
                  <a:lnTo>
                    <a:pt x="1" y="2958"/>
                  </a:lnTo>
                  <a:lnTo>
                    <a:pt x="83602" y="86559"/>
                  </a:lnTo>
                  <a:lnTo>
                    <a:pt x="85349" y="83602"/>
                  </a:lnTo>
                  <a:lnTo>
                    <a:pt x="1748" y="1"/>
                  </a:lnTo>
                  <a:close/>
                </a:path>
              </a:pathLst>
            </a:custGeom>
            <a:solidFill>
              <a:srgbClr val="14C3D2"/>
            </a:solidFill>
            <a:ln>
              <a:noFill/>
            </a:ln>
          </p:spPr>
          <p:txBody>
            <a:bodyPr lIns="91425" tIns="91425" rIns="91425" bIns="91425" anchor="ctr" anchorCtr="0">
              <a:noAutofit/>
            </a:bodyPr>
            <a:lstStyle/>
            <a:p>
              <a:pPr lvl="0">
                <a:spcBef>
                  <a:spcPts val="0"/>
                </a:spcBef>
                <a:buNone/>
              </a:pPr>
              <a:endParaRPr/>
            </a:p>
          </p:txBody>
        </p:sp>
        <p:sp>
          <p:nvSpPr>
            <p:cNvPr id="1285" name="Shape 1285"/>
            <p:cNvSpPr/>
            <p:nvPr/>
          </p:nvSpPr>
          <p:spPr>
            <a:xfrm>
              <a:off x="4529075" y="2022475"/>
              <a:ext cx="2130375" cy="2163975"/>
            </a:xfrm>
            <a:custGeom>
              <a:avLst/>
              <a:gdLst/>
              <a:ahLst/>
              <a:cxnLst/>
              <a:rect l="0" t="0" r="0" b="0"/>
              <a:pathLst>
                <a:path w="85215" h="86559" extrusionOk="0">
                  <a:moveTo>
                    <a:pt x="1613" y="1"/>
                  </a:moveTo>
                  <a:lnTo>
                    <a:pt x="0" y="2957"/>
                  </a:lnTo>
                  <a:lnTo>
                    <a:pt x="83467" y="86558"/>
                  </a:lnTo>
                  <a:lnTo>
                    <a:pt x="85214" y="83601"/>
                  </a:lnTo>
                  <a:lnTo>
                    <a:pt x="1613" y="1"/>
                  </a:lnTo>
                  <a:close/>
                </a:path>
              </a:pathLst>
            </a:custGeom>
            <a:solidFill>
              <a:srgbClr val="15C1D2"/>
            </a:solidFill>
            <a:ln>
              <a:noFill/>
            </a:ln>
          </p:spPr>
          <p:txBody>
            <a:bodyPr lIns="91425" tIns="91425" rIns="91425" bIns="91425" anchor="ctr" anchorCtr="0">
              <a:noAutofit/>
            </a:bodyPr>
            <a:lstStyle/>
            <a:p>
              <a:pPr lvl="0">
                <a:spcBef>
                  <a:spcPts val="0"/>
                </a:spcBef>
                <a:buNone/>
              </a:pPr>
              <a:endParaRPr/>
            </a:p>
          </p:txBody>
        </p:sp>
        <p:sp>
          <p:nvSpPr>
            <p:cNvPr id="1286" name="Shape 1286"/>
            <p:cNvSpPr/>
            <p:nvPr/>
          </p:nvSpPr>
          <p:spPr>
            <a:xfrm>
              <a:off x="4562675" y="1962000"/>
              <a:ext cx="2133725" cy="2160600"/>
            </a:xfrm>
            <a:custGeom>
              <a:avLst/>
              <a:gdLst/>
              <a:ahLst/>
              <a:cxnLst/>
              <a:rect l="0" t="0" r="0" b="0"/>
              <a:pathLst>
                <a:path w="85349" h="86424" extrusionOk="0">
                  <a:moveTo>
                    <a:pt x="1748" y="0"/>
                  </a:moveTo>
                  <a:lnTo>
                    <a:pt x="0" y="2957"/>
                  </a:lnTo>
                  <a:lnTo>
                    <a:pt x="83602" y="86424"/>
                  </a:lnTo>
                  <a:lnTo>
                    <a:pt x="85349" y="83467"/>
                  </a:lnTo>
                  <a:lnTo>
                    <a:pt x="1748" y="0"/>
                  </a:lnTo>
                  <a:close/>
                </a:path>
              </a:pathLst>
            </a:custGeom>
            <a:solidFill>
              <a:srgbClr val="16C0D3"/>
            </a:solidFill>
            <a:ln>
              <a:noFill/>
            </a:ln>
          </p:spPr>
          <p:txBody>
            <a:bodyPr lIns="91425" tIns="91425" rIns="91425" bIns="91425" anchor="ctr" anchorCtr="0">
              <a:noAutofit/>
            </a:bodyPr>
            <a:lstStyle/>
            <a:p>
              <a:pPr lvl="0">
                <a:spcBef>
                  <a:spcPts val="0"/>
                </a:spcBef>
                <a:buNone/>
              </a:pPr>
              <a:endParaRPr/>
            </a:p>
          </p:txBody>
        </p:sp>
        <p:sp>
          <p:nvSpPr>
            <p:cNvPr id="1287" name="Shape 1287"/>
            <p:cNvSpPr/>
            <p:nvPr/>
          </p:nvSpPr>
          <p:spPr>
            <a:xfrm>
              <a:off x="4599625" y="1898150"/>
              <a:ext cx="2130375" cy="2163975"/>
            </a:xfrm>
            <a:custGeom>
              <a:avLst/>
              <a:gdLst/>
              <a:ahLst/>
              <a:cxnLst/>
              <a:rect l="0" t="0" r="0" b="0"/>
              <a:pathLst>
                <a:path w="85215" h="86559" extrusionOk="0">
                  <a:moveTo>
                    <a:pt x="1614" y="0"/>
                  </a:moveTo>
                  <a:lnTo>
                    <a:pt x="1" y="2957"/>
                  </a:lnTo>
                  <a:lnTo>
                    <a:pt x="83602" y="86558"/>
                  </a:lnTo>
                  <a:lnTo>
                    <a:pt x="85215" y="83601"/>
                  </a:lnTo>
                  <a:lnTo>
                    <a:pt x="1614" y="0"/>
                  </a:lnTo>
                  <a:close/>
                </a:path>
              </a:pathLst>
            </a:custGeom>
            <a:solidFill>
              <a:srgbClr val="17BED3"/>
            </a:solidFill>
            <a:ln>
              <a:noFill/>
            </a:ln>
          </p:spPr>
          <p:txBody>
            <a:bodyPr lIns="91425" tIns="91425" rIns="91425" bIns="91425" anchor="ctr" anchorCtr="0">
              <a:noAutofit/>
            </a:bodyPr>
            <a:lstStyle/>
            <a:p>
              <a:pPr lvl="0">
                <a:spcBef>
                  <a:spcPts val="0"/>
                </a:spcBef>
                <a:buNone/>
              </a:pPr>
              <a:endParaRPr/>
            </a:p>
          </p:txBody>
        </p:sp>
        <p:sp>
          <p:nvSpPr>
            <p:cNvPr id="1288" name="Shape 1288"/>
            <p:cNvSpPr/>
            <p:nvPr/>
          </p:nvSpPr>
          <p:spPr>
            <a:xfrm>
              <a:off x="4633225" y="1837675"/>
              <a:ext cx="2133750" cy="2163950"/>
            </a:xfrm>
            <a:custGeom>
              <a:avLst/>
              <a:gdLst/>
              <a:ahLst/>
              <a:cxnLst/>
              <a:rect l="0" t="0" r="0" b="0"/>
              <a:pathLst>
                <a:path w="85350" h="86558" extrusionOk="0">
                  <a:moveTo>
                    <a:pt x="1748" y="0"/>
                  </a:moveTo>
                  <a:lnTo>
                    <a:pt x="1" y="2957"/>
                  </a:lnTo>
                  <a:lnTo>
                    <a:pt x="83602" y="86558"/>
                  </a:lnTo>
                  <a:lnTo>
                    <a:pt x="85349" y="83601"/>
                  </a:lnTo>
                  <a:lnTo>
                    <a:pt x="1748" y="0"/>
                  </a:lnTo>
                  <a:close/>
                </a:path>
              </a:pathLst>
            </a:custGeom>
            <a:solidFill>
              <a:srgbClr val="18BCD4"/>
            </a:solidFill>
            <a:ln>
              <a:noFill/>
            </a:ln>
          </p:spPr>
          <p:txBody>
            <a:bodyPr lIns="91425" tIns="91425" rIns="91425" bIns="91425" anchor="ctr" anchorCtr="0">
              <a:noAutofit/>
            </a:bodyPr>
            <a:lstStyle/>
            <a:p>
              <a:pPr lvl="0">
                <a:spcBef>
                  <a:spcPts val="0"/>
                </a:spcBef>
                <a:buNone/>
              </a:pPr>
              <a:endParaRPr/>
            </a:p>
          </p:txBody>
        </p:sp>
        <p:sp>
          <p:nvSpPr>
            <p:cNvPr id="1289" name="Shape 1289"/>
            <p:cNvSpPr/>
            <p:nvPr/>
          </p:nvSpPr>
          <p:spPr>
            <a:xfrm>
              <a:off x="4670200" y="1777175"/>
              <a:ext cx="2130375" cy="2160625"/>
            </a:xfrm>
            <a:custGeom>
              <a:avLst/>
              <a:gdLst/>
              <a:ahLst/>
              <a:cxnLst/>
              <a:rect l="0" t="0" r="0" b="0"/>
              <a:pathLst>
                <a:path w="85215" h="86425" extrusionOk="0">
                  <a:moveTo>
                    <a:pt x="1748" y="1"/>
                  </a:moveTo>
                  <a:lnTo>
                    <a:pt x="0" y="2958"/>
                  </a:lnTo>
                  <a:lnTo>
                    <a:pt x="83602" y="86424"/>
                  </a:lnTo>
                  <a:lnTo>
                    <a:pt x="85215" y="83467"/>
                  </a:lnTo>
                  <a:lnTo>
                    <a:pt x="1748" y="1"/>
                  </a:lnTo>
                  <a:close/>
                </a:path>
              </a:pathLst>
            </a:custGeom>
            <a:solidFill>
              <a:srgbClr val="19BBD5"/>
            </a:solidFill>
            <a:ln>
              <a:noFill/>
            </a:ln>
          </p:spPr>
          <p:txBody>
            <a:bodyPr lIns="91425" tIns="91425" rIns="91425" bIns="91425" anchor="ctr" anchorCtr="0">
              <a:noAutofit/>
            </a:bodyPr>
            <a:lstStyle/>
            <a:p>
              <a:pPr lvl="0">
                <a:spcBef>
                  <a:spcPts val="0"/>
                </a:spcBef>
                <a:buNone/>
              </a:pPr>
              <a:endParaRPr/>
            </a:p>
          </p:txBody>
        </p:sp>
        <p:sp>
          <p:nvSpPr>
            <p:cNvPr id="1290" name="Shape 1290"/>
            <p:cNvSpPr/>
            <p:nvPr/>
          </p:nvSpPr>
          <p:spPr>
            <a:xfrm>
              <a:off x="4707150" y="1713350"/>
              <a:ext cx="2130375" cy="2163950"/>
            </a:xfrm>
            <a:custGeom>
              <a:avLst/>
              <a:gdLst/>
              <a:ahLst/>
              <a:cxnLst/>
              <a:rect l="0" t="0" r="0" b="0"/>
              <a:pathLst>
                <a:path w="85215" h="86558" extrusionOk="0">
                  <a:moveTo>
                    <a:pt x="1614" y="0"/>
                  </a:moveTo>
                  <a:lnTo>
                    <a:pt x="1" y="2957"/>
                  </a:lnTo>
                  <a:lnTo>
                    <a:pt x="83468" y="86558"/>
                  </a:lnTo>
                  <a:lnTo>
                    <a:pt x="85215" y="83601"/>
                  </a:lnTo>
                  <a:lnTo>
                    <a:pt x="1614" y="0"/>
                  </a:lnTo>
                  <a:close/>
                </a:path>
              </a:pathLst>
            </a:custGeom>
            <a:solidFill>
              <a:srgbClr val="1BB9D5"/>
            </a:solidFill>
            <a:ln>
              <a:noFill/>
            </a:ln>
          </p:spPr>
          <p:txBody>
            <a:bodyPr lIns="91425" tIns="91425" rIns="91425" bIns="91425" anchor="ctr" anchorCtr="0">
              <a:noAutofit/>
            </a:bodyPr>
            <a:lstStyle/>
            <a:p>
              <a:pPr lvl="0">
                <a:spcBef>
                  <a:spcPts val="0"/>
                </a:spcBef>
                <a:buNone/>
              </a:pPr>
              <a:endParaRPr/>
            </a:p>
          </p:txBody>
        </p:sp>
        <p:sp>
          <p:nvSpPr>
            <p:cNvPr id="1291" name="Shape 1291"/>
            <p:cNvSpPr/>
            <p:nvPr/>
          </p:nvSpPr>
          <p:spPr>
            <a:xfrm>
              <a:off x="4740750" y="1652850"/>
              <a:ext cx="2130400" cy="2163975"/>
            </a:xfrm>
            <a:custGeom>
              <a:avLst/>
              <a:gdLst/>
              <a:ahLst/>
              <a:cxnLst/>
              <a:rect l="0" t="0" r="0" b="0"/>
              <a:pathLst>
                <a:path w="85216" h="86559" extrusionOk="0">
                  <a:moveTo>
                    <a:pt x="1748" y="1"/>
                  </a:moveTo>
                  <a:lnTo>
                    <a:pt x="1" y="2958"/>
                  </a:lnTo>
                  <a:lnTo>
                    <a:pt x="83602" y="86559"/>
                  </a:lnTo>
                  <a:lnTo>
                    <a:pt x="85215" y="83602"/>
                  </a:lnTo>
                  <a:lnTo>
                    <a:pt x="1748" y="1"/>
                  </a:lnTo>
                  <a:close/>
                </a:path>
              </a:pathLst>
            </a:custGeom>
            <a:solidFill>
              <a:srgbClr val="1CB7D6"/>
            </a:solidFill>
            <a:ln>
              <a:noFill/>
            </a:ln>
          </p:spPr>
          <p:txBody>
            <a:bodyPr lIns="91425" tIns="91425" rIns="91425" bIns="91425" anchor="ctr" anchorCtr="0">
              <a:noAutofit/>
            </a:bodyPr>
            <a:lstStyle/>
            <a:p>
              <a:pPr lvl="0">
                <a:spcBef>
                  <a:spcPts val="0"/>
                </a:spcBef>
                <a:buNone/>
              </a:pPr>
              <a:endParaRPr/>
            </a:p>
          </p:txBody>
        </p:sp>
        <p:sp>
          <p:nvSpPr>
            <p:cNvPr id="1292" name="Shape 1292"/>
            <p:cNvSpPr/>
            <p:nvPr/>
          </p:nvSpPr>
          <p:spPr>
            <a:xfrm>
              <a:off x="4777725" y="1592375"/>
              <a:ext cx="2130375" cy="2160600"/>
            </a:xfrm>
            <a:custGeom>
              <a:avLst/>
              <a:gdLst/>
              <a:ahLst/>
              <a:cxnLst/>
              <a:rect l="0" t="0" r="0" b="0"/>
              <a:pathLst>
                <a:path w="85215" h="86424" extrusionOk="0">
                  <a:moveTo>
                    <a:pt x="1613" y="1"/>
                  </a:moveTo>
                  <a:lnTo>
                    <a:pt x="0" y="2957"/>
                  </a:lnTo>
                  <a:lnTo>
                    <a:pt x="83467" y="86424"/>
                  </a:lnTo>
                  <a:lnTo>
                    <a:pt x="85215" y="83601"/>
                  </a:lnTo>
                  <a:lnTo>
                    <a:pt x="1613" y="1"/>
                  </a:lnTo>
                  <a:close/>
                </a:path>
              </a:pathLst>
            </a:custGeom>
            <a:solidFill>
              <a:srgbClr val="1DB5D6"/>
            </a:solidFill>
            <a:ln>
              <a:noFill/>
            </a:ln>
          </p:spPr>
          <p:txBody>
            <a:bodyPr lIns="91425" tIns="91425" rIns="91425" bIns="91425" anchor="ctr" anchorCtr="0">
              <a:noAutofit/>
            </a:bodyPr>
            <a:lstStyle/>
            <a:p>
              <a:pPr lvl="0">
                <a:spcBef>
                  <a:spcPts val="0"/>
                </a:spcBef>
                <a:buNone/>
              </a:pPr>
              <a:endParaRPr/>
            </a:p>
          </p:txBody>
        </p:sp>
        <p:sp>
          <p:nvSpPr>
            <p:cNvPr id="1293" name="Shape 1293"/>
            <p:cNvSpPr/>
            <p:nvPr/>
          </p:nvSpPr>
          <p:spPr>
            <a:xfrm>
              <a:off x="4811325" y="1531900"/>
              <a:ext cx="2133750" cy="2160600"/>
            </a:xfrm>
            <a:custGeom>
              <a:avLst/>
              <a:gdLst/>
              <a:ahLst/>
              <a:cxnLst/>
              <a:rect l="0" t="0" r="0" b="0"/>
              <a:pathLst>
                <a:path w="85350" h="86424" extrusionOk="0">
                  <a:moveTo>
                    <a:pt x="1748" y="0"/>
                  </a:moveTo>
                  <a:lnTo>
                    <a:pt x="0" y="2823"/>
                  </a:lnTo>
                  <a:lnTo>
                    <a:pt x="83602" y="86423"/>
                  </a:lnTo>
                  <a:lnTo>
                    <a:pt x="85349" y="83467"/>
                  </a:lnTo>
                  <a:lnTo>
                    <a:pt x="1748" y="0"/>
                  </a:lnTo>
                  <a:close/>
                </a:path>
              </a:pathLst>
            </a:custGeom>
            <a:solidFill>
              <a:srgbClr val="1EB4D7"/>
            </a:solidFill>
            <a:ln>
              <a:noFill/>
            </a:ln>
          </p:spPr>
          <p:txBody>
            <a:bodyPr lIns="91425" tIns="91425" rIns="91425" bIns="91425" anchor="ctr" anchorCtr="0">
              <a:noAutofit/>
            </a:bodyPr>
            <a:lstStyle/>
            <a:p>
              <a:pPr lvl="0">
                <a:spcBef>
                  <a:spcPts val="0"/>
                </a:spcBef>
                <a:buNone/>
              </a:pPr>
              <a:endParaRPr/>
            </a:p>
          </p:txBody>
        </p:sp>
        <p:sp>
          <p:nvSpPr>
            <p:cNvPr id="1294" name="Shape 1294"/>
            <p:cNvSpPr/>
            <p:nvPr/>
          </p:nvSpPr>
          <p:spPr>
            <a:xfrm>
              <a:off x="4848275" y="1468050"/>
              <a:ext cx="2130400" cy="2163975"/>
            </a:xfrm>
            <a:custGeom>
              <a:avLst/>
              <a:gdLst/>
              <a:ahLst/>
              <a:cxnLst/>
              <a:rect l="0" t="0" r="0" b="0"/>
              <a:pathLst>
                <a:path w="85216" h="86559" extrusionOk="0">
                  <a:moveTo>
                    <a:pt x="1614" y="0"/>
                  </a:moveTo>
                  <a:lnTo>
                    <a:pt x="1" y="2957"/>
                  </a:lnTo>
                  <a:lnTo>
                    <a:pt x="83602" y="86558"/>
                  </a:lnTo>
                  <a:lnTo>
                    <a:pt x="85215" y="83601"/>
                  </a:lnTo>
                  <a:lnTo>
                    <a:pt x="1614" y="0"/>
                  </a:lnTo>
                  <a:close/>
                </a:path>
              </a:pathLst>
            </a:custGeom>
            <a:solidFill>
              <a:srgbClr val="1FB2D7"/>
            </a:solidFill>
            <a:ln>
              <a:noFill/>
            </a:ln>
          </p:spPr>
          <p:txBody>
            <a:bodyPr lIns="91425" tIns="91425" rIns="91425" bIns="91425" anchor="ctr" anchorCtr="0">
              <a:noAutofit/>
            </a:bodyPr>
            <a:lstStyle/>
            <a:p>
              <a:pPr lvl="0">
                <a:spcBef>
                  <a:spcPts val="0"/>
                </a:spcBef>
                <a:buNone/>
              </a:pPr>
              <a:endParaRPr/>
            </a:p>
          </p:txBody>
        </p:sp>
        <p:sp>
          <p:nvSpPr>
            <p:cNvPr id="1295" name="Shape 1295"/>
            <p:cNvSpPr/>
            <p:nvPr/>
          </p:nvSpPr>
          <p:spPr>
            <a:xfrm>
              <a:off x="4881875" y="1431100"/>
              <a:ext cx="2133750" cy="2140425"/>
            </a:xfrm>
            <a:custGeom>
              <a:avLst/>
              <a:gdLst/>
              <a:ahLst/>
              <a:cxnLst/>
              <a:rect l="0" t="0" r="0" b="0"/>
              <a:pathLst>
                <a:path w="85350" h="85617" extrusionOk="0">
                  <a:moveTo>
                    <a:pt x="1211" y="0"/>
                  </a:moveTo>
                  <a:lnTo>
                    <a:pt x="1" y="2016"/>
                  </a:lnTo>
                  <a:lnTo>
                    <a:pt x="83602" y="85617"/>
                  </a:lnTo>
                  <a:lnTo>
                    <a:pt x="85350" y="82660"/>
                  </a:lnTo>
                  <a:lnTo>
                    <a:pt x="2689" y="0"/>
                  </a:lnTo>
                  <a:close/>
                </a:path>
              </a:pathLst>
            </a:custGeom>
            <a:solidFill>
              <a:srgbClr val="20B0D8"/>
            </a:solidFill>
            <a:ln>
              <a:noFill/>
            </a:ln>
          </p:spPr>
          <p:txBody>
            <a:bodyPr lIns="91425" tIns="91425" rIns="91425" bIns="91425" anchor="ctr" anchorCtr="0">
              <a:noAutofit/>
            </a:bodyPr>
            <a:lstStyle/>
            <a:p>
              <a:pPr lvl="0">
                <a:spcBef>
                  <a:spcPts val="0"/>
                </a:spcBef>
                <a:buNone/>
              </a:pPr>
              <a:endParaRPr/>
            </a:p>
          </p:txBody>
        </p:sp>
        <p:sp>
          <p:nvSpPr>
            <p:cNvPr id="1296" name="Shape 1296"/>
            <p:cNvSpPr/>
            <p:nvPr/>
          </p:nvSpPr>
          <p:spPr>
            <a:xfrm>
              <a:off x="4928925" y="1431100"/>
              <a:ext cx="2120300" cy="2076600"/>
            </a:xfrm>
            <a:custGeom>
              <a:avLst/>
              <a:gdLst/>
              <a:ahLst/>
              <a:cxnLst/>
              <a:rect l="0" t="0" r="0" b="0"/>
              <a:pathLst>
                <a:path w="84812" h="83064" extrusionOk="0">
                  <a:moveTo>
                    <a:pt x="1" y="0"/>
                  </a:moveTo>
                  <a:lnTo>
                    <a:pt x="83199" y="83063"/>
                  </a:lnTo>
                  <a:lnTo>
                    <a:pt x="84812" y="80106"/>
                  </a:lnTo>
                  <a:lnTo>
                    <a:pt x="4705" y="0"/>
                  </a:lnTo>
                  <a:close/>
                </a:path>
              </a:pathLst>
            </a:custGeom>
            <a:solidFill>
              <a:srgbClr val="21AED9"/>
            </a:solidFill>
            <a:ln>
              <a:noFill/>
            </a:ln>
          </p:spPr>
          <p:txBody>
            <a:bodyPr lIns="91425" tIns="91425" rIns="91425" bIns="91425" anchor="ctr" anchorCtr="0">
              <a:noAutofit/>
            </a:bodyPr>
            <a:lstStyle/>
            <a:p>
              <a:pPr lvl="0">
                <a:spcBef>
                  <a:spcPts val="0"/>
                </a:spcBef>
                <a:buNone/>
              </a:pPr>
              <a:endParaRPr/>
            </a:p>
          </p:txBody>
        </p:sp>
        <p:sp>
          <p:nvSpPr>
            <p:cNvPr id="1297" name="Shape 1297"/>
            <p:cNvSpPr/>
            <p:nvPr/>
          </p:nvSpPr>
          <p:spPr>
            <a:xfrm>
              <a:off x="5026375" y="1431100"/>
              <a:ext cx="2059825" cy="2016100"/>
            </a:xfrm>
            <a:custGeom>
              <a:avLst/>
              <a:gdLst/>
              <a:ahLst/>
              <a:cxnLst/>
              <a:rect l="0" t="0" r="0" b="0"/>
              <a:pathLst>
                <a:path w="82393" h="80644" extrusionOk="0">
                  <a:moveTo>
                    <a:pt x="0" y="0"/>
                  </a:moveTo>
                  <a:lnTo>
                    <a:pt x="80645" y="80644"/>
                  </a:lnTo>
                  <a:lnTo>
                    <a:pt x="82392" y="77687"/>
                  </a:lnTo>
                  <a:lnTo>
                    <a:pt x="4705" y="0"/>
                  </a:lnTo>
                  <a:close/>
                </a:path>
              </a:pathLst>
            </a:custGeom>
            <a:solidFill>
              <a:srgbClr val="22ADD9"/>
            </a:solidFill>
            <a:ln>
              <a:noFill/>
            </a:ln>
          </p:spPr>
          <p:txBody>
            <a:bodyPr lIns="91425" tIns="91425" rIns="91425" bIns="91425" anchor="ctr" anchorCtr="0">
              <a:noAutofit/>
            </a:bodyPr>
            <a:lstStyle/>
            <a:p>
              <a:pPr lvl="0">
                <a:spcBef>
                  <a:spcPts val="0"/>
                </a:spcBef>
                <a:buNone/>
              </a:pPr>
              <a:endParaRPr/>
            </a:p>
          </p:txBody>
        </p:sp>
        <p:sp>
          <p:nvSpPr>
            <p:cNvPr id="1298" name="Shape 1298"/>
            <p:cNvSpPr/>
            <p:nvPr/>
          </p:nvSpPr>
          <p:spPr>
            <a:xfrm>
              <a:off x="5123825" y="1431100"/>
              <a:ext cx="1995975" cy="1955625"/>
            </a:xfrm>
            <a:custGeom>
              <a:avLst/>
              <a:gdLst/>
              <a:ahLst/>
              <a:cxnLst/>
              <a:rect l="0" t="0" r="0" b="0"/>
              <a:pathLst>
                <a:path w="79839" h="78225" extrusionOk="0">
                  <a:moveTo>
                    <a:pt x="0" y="0"/>
                  </a:moveTo>
                  <a:lnTo>
                    <a:pt x="78225" y="78225"/>
                  </a:lnTo>
                  <a:lnTo>
                    <a:pt x="79838" y="75268"/>
                  </a:lnTo>
                  <a:lnTo>
                    <a:pt x="4705" y="0"/>
                  </a:lnTo>
                  <a:close/>
                </a:path>
              </a:pathLst>
            </a:custGeom>
            <a:solidFill>
              <a:srgbClr val="23ABDA"/>
            </a:solidFill>
            <a:ln>
              <a:noFill/>
            </a:ln>
          </p:spPr>
          <p:txBody>
            <a:bodyPr lIns="91425" tIns="91425" rIns="91425" bIns="91425" anchor="ctr" anchorCtr="0">
              <a:noAutofit/>
            </a:bodyPr>
            <a:lstStyle/>
            <a:p>
              <a:pPr lvl="0">
                <a:spcBef>
                  <a:spcPts val="0"/>
                </a:spcBef>
                <a:buNone/>
              </a:pPr>
              <a:endParaRPr/>
            </a:p>
          </p:txBody>
        </p:sp>
        <p:sp>
          <p:nvSpPr>
            <p:cNvPr id="1299" name="Shape 1299"/>
            <p:cNvSpPr/>
            <p:nvPr/>
          </p:nvSpPr>
          <p:spPr>
            <a:xfrm>
              <a:off x="5221275" y="1431100"/>
              <a:ext cx="1935475" cy="1891775"/>
            </a:xfrm>
            <a:custGeom>
              <a:avLst/>
              <a:gdLst/>
              <a:ahLst/>
              <a:cxnLst/>
              <a:rect l="0" t="0" r="0" b="0"/>
              <a:pathLst>
                <a:path w="77419" h="75671" extrusionOk="0">
                  <a:moveTo>
                    <a:pt x="0" y="0"/>
                  </a:moveTo>
                  <a:lnTo>
                    <a:pt x="75671" y="75671"/>
                  </a:lnTo>
                  <a:lnTo>
                    <a:pt x="77419" y="72714"/>
                  </a:lnTo>
                  <a:lnTo>
                    <a:pt x="4570" y="0"/>
                  </a:lnTo>
                  <a:close/>
                </a:path>
              </a:pathLst>
            </a:custGeom>
            <a:solidFill>
              <a:srgbClr val="25A9DA"/>
            </a:solidFill>
            <a:ln>
              <a:noFill/>
            </a:ln>
          </p:spPr>
          <p:txBody>
            <a:bodyPr lIns="91425" tIns="91425" rIns="91425" bIns="91425" anchor="ctr" anchorCtr="0">
              <a:noAutofit/>
            </a:bodyPr>
            <a:lstStyle/>
            <a:p>
              <a:pPr lvl="0">
                <a:spcBef>
                  <a:spcPts val="0"/>
                </a:spcBef>
                <a:buNone/>
              </a:pPr>
              <a:endParaRPr/>
            </a:p>
          </p:txBody>
        </p:sp>
        <p:sp>
          <p:nvSpPr>
            <p:cNvPr id="1300" name="Shape 1300"/>
            <p:cNvSpPr/>
            <p:nvPr/>
          </p:nvSpPr>
          <p:spPr>
            <a:xfrm>
              <a:off x="5318700" y="1431100"/>
              <a:ext cx="1875025" cy="1831300"/>
            </a:xfrm>
            <a:custGeom>
              <a:avLst/>
              <a:gdLst/>
              <a:ahLst/>
              <a:cxnLst/>
              <a:rect l="0" t="0" r="0" b="0"/>
              <a:pathLst>
                <a:path w="75001" h="73252" extrusionOk="0">
                  <a:moveTo>
                    <a:pt x="1" y="0"/>
                  </a:moveTo>
                  <a:lnTo>
                    <a:pt x="73253" y="73251"/>
                  </a:lnTo>
                  <a:lnTo>
                    <a:pt x="75000" y="70295"/>
                  </a:lnTo>
                  <a:lnTo>
                    <a:pt x="4571" y="0"/>
                  </a:lnTo>
                  <a:close/>
                </a:path>
              </a:pathLst>
            </a:custGeom>
            <a:solidFill>
              <a:srgbClr val="26A8DB"/>
            </a:solidFill>
            <a:ln>
              <a:noFill/>
            </a:ln>
          </p:spPr>
          <p:txBody>
            <a:bodyPr lIns="91425" tIns="91425" rIns="91425" bIns="91425" anchor="ctr" anchorCtr="0">
              <a:noAutofit/>
            </a:bodyPr>
            <a:lstStyle/>
            <a:p>
              <a:pPr lvl="0">
                <a:spcBef>
                  <a:spcPts val="0"/>
                </a:spcBef>
                <a:buNone/>
              </a:pPr>
              <a:endParaRPr/>
            </a:p>
          </p:txBody>
        </p:sp>
        <p:sp>
          <p:nvSpPr>
            <p:cNvPr id="1301" name="Shape 1301"/>
            <p:cNvSpPr/>
            <p:nvPr/>
          </p:nvSpPr>
          <p:spPr>
            <a:xfrm>
              <a:off x="5416150" y="1431100"/>
              <a:ext cx="1811175" cy="1770825"/>
            </a:xfrm>
            <a:custGeom>
              <a:avLst/>
              <a:gdLst/>
              <a:ahLst/>
              <a:cxnLst/>
              <a:rect l="0" t="0" r="0" b="0"/>
              <a:pathLst>
                <a:path w="72447" h="70833" extrusionOk="0">
                  <a:moveTo>
                    <a:pt x="1" y="0"/>
                  </a:moveTo>
                  <a:lnTo>
                    <a:pt x="70699" y="70832"/>
                  </a:lnTo>
                  <a:lnTo>
                    <a:pt x="72446" y="67875"/>
                  </a:lnTo>
                  <a:lnTo>
                    <a:pt x="4571" y="0"/>
                  </a:lnTo>
                  <a:close/>
                </a:path>
              </a:pathLst>
            </a:custGeom>
            <a:solidFill>
              <a:srgbClr val="27A6DC"/>
            </a:solidFill>
            <a:ln>
              <a:noFill/>
            </a:ln>
          </p:spPr>
          <p:txBody>
            <a:bodyPr lIns="91425" tIns="91425" rIns="91425" bIns="91425" anchor="ctr" anchorCtr="0">
              <a:noAutofit/>
            </a:bodyPr>
            <a:lstStyle/>
            <a:p>
              <a:pPr lvl="0">
                <a:spcBef>
                  <a:spcPts val="0"/>
                </a:spcBef>
                <a:buNone/>
              </a:pPr>
              <a:endParaRPr/>
            </a:p>
          </p:txBody>
        </p:sp>
        <p:sp>
          <p:nvSpPr>
            <p:cNvPr id="1302" name="Shape 1302"/>
            <p:cNvSpPr/>
            <p:nvPr/>
          </p:nvSpPr>
          <p:spPr>
            <a:xfrm>
              <a:off x="5510250" y="1431100"/>
              <a:ext cx="1754025" cy="1706975"/>
            </a:xfrm>
            <a:custGeom>
              <a:avLst/>
              <a:gdLst/>
              <a:ahLst/>
              <a:cxnLst/>
              <a:rect l="0" t="0" r="0" b="0"/>
              <a:pathLst>
                <a:path w="70161" h="68279" extrusionOk="0">
                  <a:moveTo>
                    <a:pt x="0" y="0"/>
                  </a:moveTo>
                  <a:lnTo>
                    <a:pt x="68413" y="68278"/>
                  </a:lnTo>
                  <a:lnTo>
                    <a:pt x="70161" y="65456"/>
                  </a:lnTo>
                  <a:lnTo>
                    <a:pt x="4704" y="0"/>
                  </a:lnTo>
                  <a:close/>
                </a:path>
              </a:pathLst>
            </a:custGeom>
            <a:solidFill>
              <a:srgbClr val="28A4DC"/>
            </a:solidFill>
            <a:ln>
              <a:noFill/>
            </a:ln>
          </p:spPr>
          <p:txBody>
            <a:bodyPr lIns="91425" tIns="91425" rIns="91425" bIns="91425" anchor="ctr" anchorCtr="0">
              <a:noAutofit/>
            </a:bodyPr>
            <a:lstStyle/>
            <a:p>
              <a:pPr lvl="0">
                <a:spcBef>
                  <a:spcPts val="0"/>
                </a:spcBef>
                <a:buNone/>
              </a:pPr>
              <a:endParaRPr/>
            </a:p>
          </p:txBody>
        </p:sp>
        <p:sp>
          <p:nvSpPr>
            <p:cNvPr id="1303" name="Shape 1303"/>
            <p:cNvSpPr/>
            <p:nvPr/>
          </p:nvSpPr>
          <p:spPr>
            <a:xfrm>
              <a:off x="5607675" y="1431100"/>
              <a:ext cx="1690200" cy="1646500"/>
            </a:xfrm>
            <a:custGeom>
              <a:avLst/>
              <a:gdLst/>
              <a:ahLst/>
              <a:cxnLst/>
              <a:rect l="0" t="0" r="0" b="0"/>
              <a:pathLst>
                <a:path w="67608" h="65860" extrusionOk="0">
                  <a:moveTo>
                    <a:pt x="1" y="0"/>
                  </a:moveTo>
                  <a:lnTo>
                    <a:pt x="65995" y="65859"/>
                  </a:lnTo>
                  <a:lnTo>
                    <a:pt x="67608" y="62902"/>
                  </a:lnTo>
                  <a:lnTo>
                    <a:pt x="4705" y="0"/>
                  </a:lnTo>
                  <a:close/>
                </a:path>
              </a:pathLst>
            </a:custGeom>
            <a:solidFill>
              <a:srgbClr val="29A2DD"/>
            </a:solidFill>
            <a:ln>
              <a:noFill/>
            </a:ln>
          </p:spPr>
          <p:txBody>
            <a:bodyPr lIns="91425" tIns="91425" rIns="91425" bIns="91425" anchor="ctr" anchorCtr="0">
              <a:noAutofit/>
            </a:bodyPr>
            <a:lstStyle/>
            <a:p>
              <a:pPr lvl="0">
                <a:spcBef>
                  <a:spcPts val="0"/>
                </a:spcBef>
                <a:buNone/>
              </a:pPr>
              <a:endParaRPr/>
            </a:p>
          </p:txBody>
        </p:sp>
        <p:sp>
          <p:nvSpPr>
            <p:cNvPr id="1304" name="Shape 1304"/>
            <p:cNvSpPr/>
            <p:nvPr/>
          </p:nvSpPr>
          <p:spPr>
            <a:xfrm>
              <a:off x="5705125" y="1431100"/>
              <a:ext cx="1629725" cy="1586000"/>
            </a:xfrm>
            <a:custGeom>
              <a:avLst/>
              <a:gdLst/>
              <a:ahLst/>
              <a:cxnLst/>
              <a:rect l="0" t="0" r="0" b="0"/>
              <a:pathLst>
                <a:path w="65189" h="63440" extrusionOk="0">
                  <a:moveTo>
                    <a:pt x="1" y="0"/>
                  </a:moveTo>
                  <a:lnTo>
                    <a:pt x="63441" y="63440"/>
                  </a:lnTo>
                  <a:lnTo>
                    <a:pt x="65188" y="60483"/>
                  </a:lnTo>
                  <a:lnTo>
                    <a:pt x="4705" y="0"/>
                  </a:lnTo>
                  <a:close/>
                </a:path>
              </a:pathLst>
            </a:custGeom>
            <a:solidFill>
              <a:srgbClr val="2AA1DD"/>
            </a:solidFill>
            <a:ln>
              <a:noFill/>
            </a:ln>
          </p:spPr>
          <p:txBody>
            <a:bodyPr lIns="91425" tIns="91425" rIns="91425" bIns="91425" anchor="ctr" anchorCtr="0">
              <a:noAutofit/>
            </a:bodyPr>
            <a:lstStyle/>
            <a:p>
              <a:pPr lvl="0">
                <a:spcBef>
                  <a:spcPts val="0"/>
                </a:spcBef>
                <a:buNone/>
              </a:pPr>
              <a:endParaRPr/>
            </a:p>
          </p:txBody>
        </p:sp>
        <p:sp>
          <p:nvSpPr>
            <p:cNvPr id="1305" name="Shape 1305"/>
            <p:cNvSpPr/>
            <p:nvPr/>
          </p:nvSpPr>
          <p:spPr>
            <a:xfrm>
              <a:off x="5802575" y="1431100"/>
              <a:ext cx="1565875" cy="1525525"/>
            </a:xfrm>
            <a:custGeom>
              <a:avLst/>
              <a:gdLst/>
              <a:ahLst/>
              <a:cxnLst/>
              <a:rect l="0" t="0" r="0" b="0"/>
              <a:pathLst>
                <a:path w="62635" h="61021" extrusionOk="0">
                  <a:moveTo>
                    <a:pt x="1" y="0"/>
                  </a:moveTo>
                  <a:lnTo>
                    <a:pt x="61021" y="61020"/>
                  </a:lnTo>
                  <a:lnTo>
                    <a:pt x="62634" y="58064"/>
                  </a:lnTo>
                  <a:lnTo>
                    <a:pt x="4705" y="0"/>
                  </a:lnTo>
                  <a:close/>
                </a:path>
              </a:pathLst>
            </a:custGeom>
            <a:solidFill>
              <a:srgbClr val="2B9FDE"/>
            </a:solidFill>
            <a:ln>
              <a:noFill/>
            </a:ln>
          </p:spPr>
          <p:txBody>
            <a:bodyPr lIns="91425" tIns="91425" rIns="91425" bIns="91425" anchor="ctr" anchorCtr="0">
              <a:noAutofit/>
            </a:bodyPr>
            <a:lstStyle/>
            <a:p>
              <a:pPr lvl="0">
                <a:spcBef>
                  <a:spcPts val="0"/>
                </a:spcBef>
                <a:buNone/>
              </a:pPr>
              <a:endParaRPr/>
            </a:p>
          </p:txBody>
        </p:sp>
        <p:sp>
          <p:nvSpPr>
            <p:cNvPr id="1306" name="Shape 1306"/>
            <p:cNvSpPr/>
            <p:nvPr/>
          </p:nvSpPr>
          <p:spPr>
            <a:xfrm>
              <a:off x="5900025" y="1431100"/>
              <a:ext cx="1481850" cy="1461675"/>
            </a:xfrm>
            <a:custGeom>
              <a:avLst/>
              <a:gdLst/>
              <a:ahLst/>
              <a:cxnLst/>
              <a:rect l="0" t="0" r="0" b="0"/>
              <a:pathLst>
                <a:path w="59274" h="58467" extrusionOk="0">
                  <a:moveTo>
                    <a:pt x="0" y="0"/>
                  </a:moveTo>
                  <a:lnTo>
                    <a:pt x="58468" y="58467"/>
                  </a:lnTo>
                  <a:lnTo>
                    <a:pt x="59274" y="57123"/>
                  </a:lnTo>
                  <a:lnTo>
                    <a:pt x="56048" y="51478"/>
                  </a:lnTo>
                  <a:lnTo>
                    <a:pt x="4570" y="0"/>
                  </a:lnTo>
                  <a:close/>
                </a:path>
              </a:pathLst>
            </a:custGeom>
            <a:solidFill>
              <a:srgbClr val="2C9DDE"/>
            </a:solidFill>
            <a:ln>
              <a:noFill/>
            </a:ln>
          </p:spPr>
          <p:txBody>
            <a:bodyPr lIns="91425" tIns="91425" rIns="91425" bIns="91425" anchor="ctr" anchorCtr="0">
              <a:noAutofit/>
            </a:bodyPr>
            <a:lstStyle/>
            <a:p>
              <a:pPr lvl="0">
                <a:spcBef>
                  <a:spcPts val="0"/>
                </a:spcBef>
                <a:buNone/>
              </a:pPr>
              <a:endParaRPr/>
            </a:p>
          </p:txBody>
        </p:sp>
        <p:sp>
          <p:nvSpPr>
            <p:cNvPr id="1307" name="Shape 1307"/>
            <p:cNvSpPr/>
            <p:nvPr/>
          </p:nvSpPr>
          <p:spPr>
            <a:xfrm>
              <a:off x="5997475" y="1431100"/>
              <a:ext cx="1307125" cy="1297025"/>
            </a:xfrm>
            <a:custGeom>
              <a:avLst/>
              <a:gdLst/>
              <a:ahLst/>
              <a:cxnLst/>
              <a:rect l="0" t="0" r="0" b="0"/>
              <a:pathLst>
                <a:path w="52285" h="51881" extrusionOk="0">
                  <a:moveTo>
                    <a:pt x="0" y="0"/>
                  </a:moveTo>
                  <a:lnTo>
                    <a:pt x="51747" y="51881"/>
                  </a:lnTo>
                  <a:lnTo>
                    <a:pt x="52285" y="51478"/>
                  </a:lnTo>
                  <a:lnTo>
                    <a:pt x="46908" y="42338"/>
                  </a:lnTo>
                  <a:lnTo>
                    <a:pt x="4570" y="0"/>
                  </a:lnTo>
                  <a:close/>
                </a:path>
              </a:pathLst>
            </a:custGeom>
            <a:solidFill>
              <a:srgbClr val="2D9CDF"/>
            </a:solidFill>
            <a:ln>
              <a:noFill/>
            </a:ln>
          </p:spPr>
          <p:txBody>
            <a:bodyPr lIns="91425" tIns="91425" rIns="91425" bIns="91425" anchor="ctr" anchorCtr="0">
              <a:noAutofit/>
            </a:bodyPr>
            <a:lstStyle/>
            <a:p>
              <a:pPr lvl="0">
                <a:spcBef>
                  <a:spcPts val="0"/>
                </a:spcBef>
                <a:buNone/>
              </a:pPr>
              <a:endParaRPr/>
            </a:p>
          </p:txBody>
        </p:sp>
        <p:sp>
          <p:nvSpPr>
            <p:cNvPr id="1308" name="Shape 1308"/>
            <p:cNvSpPr/>
            <p:nvPr/>
          </p:nvSpPr>
          <p:spPr>
            <a:xfrm>
              <a:off x="6094900" y="1431100"/>
              <a:ext cx="1075300" cy="1065175"/>
            </a:xfrm>
            <a:custGeom>
              <a:avLst/>
              <a:gdLst/>
              <a:ahLst/>
              <a:cxnLst/>
              <a:rect l="0" t="0" r="0" b="0"/>
              <a:pathLst>
                <a:path w="43012" h="42607" extrusionOk="0">
                  <a:moveTo>
                    <a:pt x="1" y="0"/>
                  </a:moveTo>
                  <a:lnTo>
                    <a:pt x="42608" y="42607"/>
                  </a:lnTo>
                  <a:lnTo>
                    <a:pt x="43011" y="42338"/>
                  </a:lnTo>
                  <a:lnTo>
                    <a:pt x="37769" y="33064"/>
                  </a:lnTo>
                  <a:lnTo>
                    <a:pt x="4571" y="0"/>
                  </a:lnTo>
                  <a:close/>
                </a:path>
              </a:pathLst>
            </a:custGeom>
            <a:solidFill>
              <a:srgbClr val="2F9AE0"/>
            </a:solidFill>
            <a:ln>
              <a:noFill/>
            </a:ln>
          </p:spPr>
          <p:txBody>
            <a:bodyPr lIns="91425" tIns="91425" rIns="91425" bIns="91425" anchor="ctr" anchorCtr="0">
              <a:noAutofit/>
            </a:bodyPr>
            <a:lstStyle/>
            <a:p>
              <a:pPr lvl="0">
                <a:spcBef>
                  <a:spcPts val="0"/>
                </a:spcBef>
                <a:buNone/>
              </a:pPr>
              <a:endParaRPr/>
            </a:p>
          </p:txBody>
        </p:sp>
        <p:sp>
          <p:nvSpPr>
            <p:cNvPr id="1309" name="Shape 1309"/>
            <p:cNvSpPr/>
            <p:nvPr/>
          </p:nvSpPr>
          <p:spPr>
            <a:xfrm>
              <a:off x="6189000" y="1431100"/>
              <a:ext cx="850150" cy="836700"/>
            </a:xfrm>
            <a:custGeom>
              <a:avLst/>
              <a:gdLst/>
              <a:ahLst/>
              <a:cxnLst/>
              <a:rect l="0" t="0" r="0" b="0"/>
              <a:pathLst>
                <a:path w="34006" h="33468" extrusionOk="0">
                  <a:moveTo>
                    <a:pt x="0" y="0"/>
                  </a:moveTo>
                  <a:lnTo>
                    <a:pt x="33602" y="33467"/>
                  </a:lnTo>
                  <a:lnTo>
                    <a:pt x="34005" y="33198"/>
                  </a:lnTo>
                  <a:lnTo>
                    <a:pt x="28629" y="23924"/>
                  </a:lnTo>
                  <a:lnTo>
                    <a:pt x="4705" y="0"/>
                  </a:lnTo>
                  <a:close/>
                </a:path>
              </a:pathLst>
            </a:custGeom>
            <a:solidFill>
              <a:srgbClr val="3098E0"/>
            </a:solidFill>
            <a:ln>
              <a:noFill/>
            </a:ln>
          </p:spPr>
          <p:txBody>
            <a:bodyPr lIns="91425" tIns="91425" rIns="91425" bIns="91425" anchor="ctr" anchorCtr="0">
              <a:noAutofit/>
            </a:bodyPr>
            <a:lstStyle/>
            <a:p>
              <a:pPr lvl="0">
                <a:spcBef>
                  <a:spcPts val="0"/>
                </a:spcBef>
                <a:buNone/>
              </a:pPr>
              <a:endParaRPr/>
            </a:p>
          </p:txBody>
        </p:sp>
        <p:sp>
          <p:nvSpPr>
            <p:cNvPr id="1310" name="Shape 1310"/>
            <p:cNvSpPr/>
            <p:nvPr/>
          </p:nvSpPr>
          <p:spPr>
            <a:xfrm>
              <a:off x="6286450" y="1431100"/>
              <a:ext cx="618300" cy="608200"/>
            </a:xfrm>
            <a:custGeom>
              <a:avLst/>
              <a:gdLst/>
              <a:ahLst/>
              <a:cxnLst/>
              <a:rect l="0" t="0" r="0" b="0"/>
              <a:pathLst>
                <a:path w="24732" h="24328" extrusionOk="0">
                  <a:moveTo>
                    <a:pt x="0" y="0"/>
                  </a:moveTo>
                  <a:lnTo>
                    <a:pt x="24328" y="24328"/>
                  </a:lnTo>
                  <a:lnTo>
                    <a:pt x="24731" y="23924"/>
                  </a:lnTo>
                  <a:lnTo>
                    <a:pt x="19489" y="14785"/>
                  </a:lnTo>
                  <a:lnTo>
                    <a:pt x="4704" y="0"/>
                  </a:lnTo>
                  <a:close/>
                </a:path>
              </a:pathLst>
            </a:custGeom>
            <a:solidFill>
              <a:srgbClr val="3196E1"/>
            </a:solidFill>
            <a:ln>
              <a:noFill/>
            </a:ln>
          </p:spPr>
          <p:txBody>
            <a:bodyPr lIns="91425" tIns="91425" rIns="91425" bIns="91425" anchor="ctr" anchorCtr="0">
              <a:noAutofit/>
            </a:bodyPr>
            <a:lstStyle/>
            <a:p>
              <a:pPr lvl="0">
                <a:spcBef>
                  <a:spcPts val="0"/>
                </a:spcBef>
                <a:buNone/>
              </a:pPr>
              <a:endParaRPr/>
            </a:p>
          </p:txBody>
        </p:sp>
        <p:sp>
          <p:nvSpPr>
            <p:cNvPr id="1311" name="Shape 1311"/>
            <p:cNvSpPr/>
            <p:nvPr/>
          </p:nvSpPr>
          <p:spPr>
            <a:xfrm>
              <a:off x="6383900" y="1431100"/>
              <a:ext cx="389800" cy="376350"/>
            </a:xfrm>
            <a:custGeom>
              <a:avLst/>
              <a:gdLst/>
              <a:ahLst/>
              <a:cxnLst/>
              <a:rect l="0" t="0" r="0" b="0"/>
              <a:pathLst>
                <a:path w="15592" h="15054" extrusionOk="0">
                  <a:moveTo>
                    <a:pt x="0" y="0"/>
                  </a:moveTo>
                  <a:lnTo>
                    <a:pt x="15188" y="15054"/>
                  </a:lnTo>
                  <a:lnTo>
                    <a:pt x="15591" y="14785"/>
                  </a:lnTo>
                  <a:lnTo>
                    <a:pt x="10215" y="5645"/>
                  </a:lnTo>
                  <a:lnTo>
                    <a:pt x="4704" y="0"/>
                  </a:lnTo>
                  <a:close/>
                </a:path>
              </a:pathLst>
            </a:custGeom>
            <a:solidFill>
              <a:srgbClr val="3295E1"/>
            </a:solidFill>
            <a:ln>
              <a:noFill/>
            </a:ln>
          </p:spPr>
          <p:txBody>
            <a:bodyPr lIns="91425" tIns="91425" rIns="91425" bIns="91425" anchor="ctr" anchorCtr="0">
              <a:noAutofit/>
            </a:bodyPr>
            <a:lstStyle/>
            <a:p>
              <a:pPr lvl="0">
                <a:spcBef>
                  <a:spcPts val="0"/>
                </a:spcBef>
                <a:buNone/>
              </a:pPr>
              <a:endParaRPr/>
            </a:p>
          </p:txBody>
        </p:sp>
        <p:sp>
          <p:nvSpPr>
            <p:cNvPr id="1312" name="Shape 1312"/>
            <p:cNvSpPr/>
            <p:nvPr/>
          </p:nvSpPr>
          <p:spPr>
            <a:xfrm>
              <a:off x="6481325" y="1431100"/>
              <a:ext cx="157950" cy="147850"/>
            </a:xfrm>
            <a:custGeom>
              <a:avLst/>
              <a:gdLst/>
              <a:ahLst/>
              <a:cxnLst/>
              <a:rect l="0" t="0" r="0" b="0"/>
              <a:pathLst>
                <a:path w="6318" h="5914" extrusionOk="0">
                  <a:moveTo>
                    <a:pt x="1" y="0"/>
                  </a:moveTo>
                  <a:lnTo>
                    <a:pt x="5915" y="5914"/>
                  </a:lnTo>
                  <a:lnTo>
                    <a:pt x="6318" y="5645"/>
                  </a:lnTo>
                  <a:lnTo>
                    <a:pt x="3092" y="0"/>
                  </a:lnTo>
                  <a:close/>
                </a:path>
              </a:pathLst>
            </a:custGeom>
            <a:solidFill>
              <a:srgbClr val="3393E2"/>
            </a:solidFill>
            <a:ln>
              <a:noFill/>
            </a:ln>
          </p:spPr>
          <p:txBody>
            <a:bodyPr lIns="91425" tIns="91425" rIns="91425" bIns="91425" anchor="ctr" anchorCtr="0">
              <a:noAutofit/>
            </a:bodyPr>
            <a:lstStyle/>
            <a:p>
              <a:pPr lvl="0">
                <a:spcBef>
                  <a:spcPts val="0"/>
                </a:spcBef>
                <a:buNone/>
              </a:pPr>
              <a:endParaRPr/>
            </a:p>
          </p:txBody>
        </p:sp>
      </p:grpSp>
      <p:sp>
        <p:nvSpPr>
          <p:cNvPr id="1313" name="Shape 1313"/>
          <p:cNvSpPr/>
          <p:nvPr/>
        </p:nvSpPr>
        <p:spPr>
          <a:xfrm rot="10800000" flipH="1">
            <a:off x="-123825" y="847791"/>
            <a:ext cx="674400" cy="584400"/>
          </a:xfrm>
          <a:prstGeom prst="hexagon">
            <a:avLst>
              <a:gd name="adj" fmla="val 28678"/>
              <a:gd name="vf" fmla="val 115470"/>
            </a:avLst>
          </a:prstGeom>
          <a:noFill/>
          <a:ln w="9525" cap="flat"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14" name="Shape 1314"/>
          <p:cNvSpPr/>
          <p:nvPr/>
        </p:nvSpPr>
        <p:spPr>
          <a:xfrm rot="10800000" flipH="1">
            <a:off x="503115" y="1161450"/>
            <a:ext cx="352800" cy="305400"/>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lvl="0">
              <a:spcBef>
                <a:spcPts val="0"/>
              </a:spcBef>
              <a:buNone/>
            </a:pPr>
            <a:endParaRPr/>
          </a:p>
        </p:txBody>
      </p:sp>
      <p:sp>
        <p:nvSpPr>
          <p:cNvPr id="1315" name="Shape 1315"/>
          <p:cNvSpPr/>
          <p:nvPr/>
        </p:nvSpPr>
        <p:spPr>
          <a:xfrm rot="10800000" flipH="1">
            <a:off x="1208423" y="-131812"/>
            <a:ext cx="674400" cy="584400"/>
          </a:xfrm>
          <a:prstGeom prst="hexagon">
            <a:avLst>
              <a:gd name="adj" fmla="val 28678"/>
              <a:gd name="vf" fmla="val 115470"/>
            </a:avLst>
          </a:prstGeom>
          <a:noFill/>
          <a:ln w="76200" cap="flat" cmpd="sng">
            <a:solidFill>
              <a:srgbClr val="184769"/>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16" name="Shape 1316"/>
          <p:cNvSpPr/>
          <p:nvPr/>
        </p:nvSpPr>
        <p:spPr>
          <a:xfrm rot="10800000" flipH="1">
            <a:off x="247753" y="49692"/>
            <a:ext cx="295199" cy="255599"/>
          </a:xfrm>
          <a:prstGeom prst="hexagon">
            <a:avLst>
              <a:gd name="adj" fmla="val 28678"/>
              <a:gd name="vf" fmla="val 115470"/>
            </a:avLst>
          </a:prstGeom>
          <a:solidFill>
            <a:srgbClr val="00E1C6"/>
          </a:solidFill>
          <a:ln>
            <a:noFill/>
          </a:ln>
        </p:spPr>
        <p:txBody>
          <a:bodyPr lIns="91425" tIns="91425" rIns="91425" bIns="91425" anchor="ctr" anchorCtr="0">
            <a:noAutofit/>
          </a:bodyPr>
          <a:lstStyle/>
          <a:p>
            <a:pPr lvl="0">
              <a:spcBef>
                <a:spcPts val="0"/>
              </a:spcBef>
              <a:buNone/>
            </a:pPr>
            <a:endParaRPr/>
          </a:p>
        </p:txBody>
      </p:sp>
      <p:grpSp>
        <p:nvGrpSpPr>
          <p:cNvPr id="1317" name="Shape 1317"/>
          <p:cNvGrpSpPr/>
          <p:nvPr/>
        </p:nvGrpSpPr>
        <p:grpSpPr>
          <a:xfrm rot="10800000" flipH="1">
            <a:off x="8218342" y="4123089"/>
            <a:ext cx="685311" cy="593091"/>
            <a:chOff x="238125" y="1431100"/>
            <a:chExt cx="3296350" cy="2852775"/>
          </a:xfrm>
        </p:grpSpPr>
        <p:sp>
          <p:nvSpPr>
            <p:cNvPr id="1318" name="Shape 1318"/>
            <p:cNvSpPr/>
            <p:nvPr/>
          </p:nvSpPr>
          <p:spPr>
            <a:xfrm>
              <a:off x="980725" y="4136025"/>
              <a:ext cx="157950" cy="147850"/>
            </a:xfrm>
            <a:custGeom>
              <a:avLst/>
              <a:gdLst/>
              <a:ahLst/>
              <a:cxnLst/>
              <a:rect l="0" t="0" r="0" b="0"/>
              <a:pathLst>
                <a:path w="6318" h="5914" extrusionOk="0">
                  <a:moveTo>
                    <a:pt x="403" y="0"/>
                  </a:moveTo>
                  <a:lnTo>
                    <a:pt x="0" y="269"/>
                  </a:lnTo>
                  <a:lnTo>
                    <a:pt x="3226" y="5914"/>
                  </a:lnTo>
                  <a:lnTo>
                    <a:pt x="6317" y="5914"/>
                  </a:lnTo>
                  <a:lnTo>
                    <a:pt x="403" y="0"/>
                  </a:lnTo>
                  <a:close/>
                </a:path>
              </a:pathLst>
            </a:custGeom>
            <a:solidFill>
              <a:srgbClr val="00E2C7"/>
            </a:solidFill>
            <a:ln>
              <a:noFill/>
            </a:ln>
          </p:spPr>
          <p:txBody>
            <a:bodyPr lIns="91425" tIns="91425" rIns="91425" bIns="91425" anchor="ctr" anchorCtr="0">
              <a:noAutofit/>
            </a:bodyPr>
            <a:lstStyle/>
            <a:p>
              <a:pPr lvl="0">
                <a:spcBef>
                  <a:spcPts val="0"/>
                </a:spcBef>
                <a:buNone/>
              </a:pPr>
              <a:endParaRPr/>
            </a:p>
          </p:txBody>
        </p:sp>
        <p:sp>
          <p:nvSpPr>
            <p:cNvPr id="1319" name="Shape 1319"/>
            <p:cNvSpPr/>
            <p:nvPr/>
          </p:nvSpPr>
          <p:spPr>
            <a:xfrm>
              <a:off x="849675" y="3907525"/>
              <a:ext cx="386425" cy="376350"/>
            </a:xfrm>
            <a:custGeom>
              <a:avLst/>
              <a:gdLst/>
              <a:ahLst/>
              <a:cxnLst/>
              <a:rect l="0" t="0" r="0" b="0"/>
              <a:pathLst>
                <a:path w="15457" h="15054" extrusionOk="0">
                  <a:moveTo>
                    <a:pt x="403" y="0"/>
                  </a:moveTo>
                  <a:lnTo>
                    <a:pt x="0" y="269"/>
                  </a:lnTo>
                  <a:lnTo>
                    <a:pt x="5242" y="9543"/>
                  </a:lnTo>
                  <a:lnTo>
                    <a:pt x="10887" y="15054"/>
                  </a:lnTo>
                  <a:lnTo>
                    <a:pt x="15457" y="15054"/>
                  </a:lnTo>
                  <a:lnTo>
                    <a:pt x="403" y="0"/>
                  </a:lnTo>
                  <a:close/>
                </a:path>
              </a:pathLst>
            </a:custGeom>
            <a:solidFill>
              <a:srgbClr val="01E0C8"/>
            </a:solidFill>
            <a:ln>
              <a:noFill/>
            </a:ln>
          </p:spPr>
          <p:txBody>
            <a:bodyPr lIns="91425" tIns="91425" rIns="91425" bIns="91425" anchor="ctr" anchorCtr="0">
              <a:noAutofit/>
            </a:bodyPr>
            <a:lstStyle/>
            <a:p>
              <a:pPr lvl="0">
                <a:spcBef>
                  <a:spcPts val="0"/>
                </a:spcBef>
                <a:buNone/>
              </a:pPr>
              <a:endParaRPr/>
            </a:p>
          </p:txBody>
        </p:sp>
        <p:sp>
          <p:nvSpPr>
            <p:cNvPr id="1320" name="Shape 1320"/>
            <p:cNvSpPr/>
            <p:nvPr/>
          </p:nvSpPr>
          <p:spPr>
            <a:xfrm>
              <a:off x="715250" y="3675675"/>
              <a:ext cx="618300" cy="608200"/>
            </a:xfrm>
            <a:custGeom>
              <a:avLst/>
              <a:gdLst/>
              <a:ahLst/>
              <a:cxnLst/>
              <a:rect l="0" t="0" r="0" b="0"/>
              <a:pathLst>
                <a:path w="24732" h="24328" extrusionOk="0">
                  <a:moveTo>
                    <a:pt x="404" y="0"/>
                  </a:moveTo>
                  <a:lnTo>
                    <a:pt x="1" y="404"/>
                  </a:lnTo>
                  <a:lnTo>
                    <a:pt x="5377" y="9543"/>
                  </a:lnTo>
                  <a:lnTo>
                    <a:pt x="20162" y="24328"/>
                  </a:lnTo>
                  <a:lnTo>
                    <a:pt x="24732" y="24328"/>
                  </a:lnTo>
                  <a:lnTo>
                    <a:pt x="404" y="0"/>
                  </a:lnTo>
                  <a:close/>
                </a:path>
              </a:pathLst>
            </a:custGeom>
            <a:solidFill>
              <a:srgbClr val="02DFC8"/>
            </a:solidFill>
            <a:ln>
              <a:noFill/>
            </a:ln>
          </p:spPr>
          <p:txBody>
            <a:bodyPr lIns="91425" tIns="91425" rIns="91425" bIns="91425" anchor="ctr" anchorCtr="0">
              <a:noAutofit/>
            </a:bodyPr>
            <a:lstStyle/>
            <a:p>
              <a:pPr lvl="0">
                <a:spcBef>
                  <a:spcPts val="0"/>
                </a:spcBef>
                <a:buNone/>
              </a:pPr>
              <a:endParaRPr/>
            </a:p>
          </p:txBody>
        </p:sp>
        <p:sp>
          <p:nvSpPr>
            <p:cNvPr id="1321" name="Shape 1321"/>
            <p:cNvSpPr/>
            <p:nvPr/>
          </p:nvSpPr>
          <p:spPr>
            <a:xfrm>
              <a:off x="584200" y="3447175"/>
              <a:ext cx="846800" cy="836700"/>
            </a:xfrm>
            <a:custGeom>
              <a:avLst/>
              <a:gdLst/>
              <a:ahLst/>
              <a:cxnLst/>
              <a:rect l="0" t="0" r="0" b="0"/>
              <a:pathLst>
                <a:path w="33872" h="33468" extrusionOk="0">
                  <a:moveTo>
                    <a:pt x="404" y="1"/>
                  </a:moveTo>
                  <a:lnTo>
                    <a:pt x="1" y="270"/>
                  </a:lnTo>
                  <a:lnTo>
                    <a:pt x="5243" y="9544"/>
                  </a:lnTo>
                  <a:lnTo>
                    <a:pt x="29167" y="33468"/>
                  </a:lnTo>
                  <a:lnTo>
                    <a:pt x="33872" y="33468"/>
                  </a:lnTo>
                  <a:lnTo>
                    <a:pt x="404" y="1"/>
                  </a:lnTo>
                  <a:close/>
                </a:path>
              </a:pathLst>
            </a:custGeom>
            <a:solidFill>
              <a:srgbClr val="03DDC9"/>
            </a:solidFill>
            <a:ln>
              <a:noFill/>
            </a:ln>
          </p:spPr>
          <p:txBody>
            <a:bodyPr lIns="91425" tIns="91425" rIns="91425" bIns="91425" anchor="ctr" anchorCtr="0">
              <a:noAutofit/>
            </a:bodyPr>
            <a:lstStyle/>
            <a:p>
              <a:pPr lvl="0">
                <a:spcBef>
                  <a:spcPts val="0"/>
                </a:spcBef>
                <a:buNone/>
              </a:pPr>
              <a:endParaRPr/>
            </a:p>
          </p:txBody>
        </p:sp>
        <p:sp>
          <p:nvSpPr>
            <p:cNvPr id="1322" name="Shape 1322"/>
            <p:cNvSpPr/>
            <p:nvPr/>
          </p:nvSpPr>
          <p:spPr>
            <a:xfrm>
              <a:off x="449800" y="3218700"/>
              <a:ext cx="1078650" cy="1065175"/>
            </a:xfrm>
            <a:custGeom>
              <a:avLst/>
              <a:gdLst/>
              <a:ahLst/>
              <a:cxnLst/>
              <a:rect l="0" t="0" r="0" b="0"/>
              <a:pathLst>
                <a:path w="43146" h="42607" extrusionOk="0">
                  <a:moveTo>
                    <a:pt x="404" y="0"/>
                  </a:moveTo>
                  <a:lnTo>
                    <a:pt x="1"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lvl="0">
                <a:spcBef>
                  <a:spcPts val="0"/>
                </a:spcBef>
                <a:buNone/>
              </a:pPr>
              <a:endParaRPr/>
            </a:p>
          </p:txBody>
        </p:sp>
        <p:sp>
          <p:nvSpPr>
            <p:cNvPr id="1323" name="Shape 1323"/>
            <p:cNvSpPr/>
            <p:nvPr/>
          </p:nvSpPr>
          <p:spPr>
            <a:xfrm>
              <a:off x="318750" y="2990200"/>
              <a:ext cx="1307150" cy="1293675"/>
            </a:xfrm>
            <a:custGeom>
              <a:avLst/>
              <a:gdLst/>
              <a:ahLst/>
              <a:cxnLst/>
              <a:rect l="0" t="0" r="0" b="0"/>
              <a:pathLst>
                <a:path w="52286" h="51747" extrusionOk="0">
                  <a:moveTo>
                    <a:pt x="404" y="1"/>
                  </a:moveTo>
                  <a:lnTo>
                    <a:pt x="1" y="269"/>
                  </a:lnTo>
                  <a:lnTo>
                    <a:pt x="5243" y="9409"/>
                  </a:lnTo>
                  <a:lnTo>
                    <a:pt x="47581" y="51747"/>
                  </a:lnTo>
                  <a:lnTo>
                    <a:pt x="52285" y="51747"/>
                  </a:lnTo>
                  <a:lnTo>
                    <a:pt x="39517" y="38978"/>
                  </a:lnTo>
                  <a:lnTo>
                    <a:pt x="37097" y="38978"/>
                  </a:lnTo>
                  <a:lnTo>
                    <a:pt x="33737" y="33333"/>
                  </a:lnTo>
                  <a:lnTo>
                    <a:pt x="404" y="1"/>
                  </a:lnTo>
                  <a:close/>
                </a:path>
              </a:pathLst>
            </a:custGeom>
            <a:solidFill>
              <a:srgbClr val="06D9CA"/>
            </a:solidFill>
            <a:ln>
              <a:noFill/>
            </a:ln>
          </p:spPr>
          <p:txBody>
            <a:bodyPr lIns="91425" tIns="91425" rIns="91425" bIns="91425" anchor="ctr" anchorCtr="0">
              <a:noAutofit/>
            </a:bodyPr>
            <a:lstStyle/>
            <a:p>
              <a:pPr lvl="0">
                <a:spcBef>
                  <a:spcPts val="0"/>
                </a:spcBef>
                <a:buNone/>
              </a:pPr>
              <a:endParaRPr/>
            </a:p>
          </p:txBody>
        </p:sp>
        <p:sp>
          <p:nvSpPr>
            <p:cNvPr id="1324" name="Shape 1324"/>
            <p:cNvSpPr/>
            <p:nvPr/>
          </p:nvSpPr>
          <p:spPr>
            <a:xfrm>
              <a:off x="1286500" y="3964650"/>
              <a:ext cx="436850" cy="319225"/>
            </a:xfrm>
            <a:custGeom>
              <a:avLst/>
              <a:gdLst/>
              <a:ahLst/>
              <a:cxnLst/>
              <a:rect l="0" t="0" r="0" b="0"/>
              <a:pathLst>
                <a:path w="17474" h="12769" extrusionOk="0">
                  <a:moveTo>
                    <a:pt x="0" y="0"/>
                  </a:moveTo>
                  <a:lnTo>
                    <a:pt x="12769" y="12769"/>
                  </a:lnTo>
                  <a:lnTo>
                    <a:pt x="17473" y="12769"/>
                  </a:lnTo>
                  <a:lnTo>
                    <a:pt x="4704" y="0"/>
                  </a:lnTo>
                  <a:close/>
                </a:path>
              </a:pathLst>
            </a:custGeom>
            <a:solidFill>
              <a:srgbClr val="07D8CB"/>
            </a:solidFill>
            <a:ln>
              <a:noFill/>
            </a:ln>
          </p:spPr>
          <p:txBody>
            <a:bodyPr lIns="91425" tIns="91425" rIns="91425" bIns="91425" anchor="ctr" anchorCtr="0">
              <a:noAutofit/>
            </a:bodyPr>
            <a:lstStyle/>
            <a:p>
              <a:pPr lvl="0">
                <a:spcBef>
                  <a:spcPts val="0"/>
                </a:spcBef>
                <a:buNone/>
              </a:pPr>
              <a:endParaRPr/>
            </a:p>
          </p:txBody>
        </p:sp>
        <p:sp>
          <p:nvSpPr>
            <p:cNvPr id="1325" name="Shape 1325"/>
            <p:cNvSpPr/>
            <p:nvPr/>
          </p:nvSpPr>
          <p:spPr>
            <a:xfrm>
              <a:off x="238125" y="2822200"/>
              <a:ext cx="924075" cy="1008075"/>
            </a:xfrm>
            <a:custGeom>
              <a:avLst/>
              <a:gdLst/>
              <a:ahLst/>
              <a:cxnLst/>
              <a:rect l="0" t="0" r="0" b="0"/>
              <a:pathLst>
                <a:path w="36963" h="40323" extrusionOk="0">
                  <a:moveTo>
                    <a:pt x="806" y="0"/>
                  </a:moveTo>
                  <a:lnTo>
                    <a:pt x="0" y="1479"/>
                  </a:lnTo>
                  <a:lnTo>
                    <a:pt x="3226" y="6989"/>
                  </a:lnTo>
                  <a:lnTo>
                    <a:pt x="36559" y="40322"/>
                  </a:lnTo>
                  <a:lnTo>
                    <a:pt x="36962" y="40053"/>
                  </a:lnTo>
                  <a:lnTo>
                    <a:pt x="31720" y="30779"/>
                  </a:lnTo>
                  <a:lnTo>
                    <a:pt x="806" y="0"/>
                  </a:lnTo>
                  <a:close/>
                </a:path>
              </a:pathLst>
            </a:custGeom>
            <a:solidFill>
              <a:srgbClr val="07D8CB"/>
            </a:solidFill>
            <a:ln>
              <a:noFill/>
            </a:ln>
          </p:spPr>
          <p:txBody>
            <a:bodyPr lIns="91425" tIns="91425" rIns="91425" bIns="91425" anchor="ctr" anchorCtr="0">
              <a:noAutofit/>
            </a:bodyPr>
            <a:lstStyle/>
            <a:p>
              <a:pPr lvl="0">
                <a:spcBef>
                  <a:spcPts val="0"/>
                </a:spcBef>
                <a:buNone/>
              </a:pPr>
              <a:endParaRPr/>
            </a:p>
          </p:txBody>
        </p:sp>
        <p:sp>
          <p:nvSpPr>
            <p:cNvPr id="1326" name="Shape 1326"/>
            <p:cNvSpPr/>
            <p:nvPr/>
          </p:nvSpPr>
          <p:spPr>
            <a:xfrm>
              <a:off x="1383925" y="3964650"/>
              <a:ext cx="433500" cy="319225"/>
            </a:xfrm>
            <a:custGeom>
              <a:avLst/>
              <a:gdLst/>
              <a:ahLst/>
              <a:cxnLst/>
              <a:rect l="0" t="0" r="0" b="0"/>
              <a:pathLst>
                <a:path w="17340" h="12769" extrusionOk="0">
                  <a:moveTo>
                    <a:pt x="1" y="0"/>
                  </a:moveTo>
                  <a:lnTo>
                    <a:pt x="12770" y="12769"/>
                  </a:lnTo>
                  <a:lnTo>
                    <a:pt x="17339" y="12769"/>
                  </a:lnTo>
                  <a:lnTo>
                    <a:pt x="4705" y="0"/>
                  </a:lnTo>
                  <a:close/>
                </a:path>
              </a:pathLst>
            </a:custGeom>
            <a:solidFill>
              <a:srgbClr val="08D6CB"/>
            </a:solidFill>
            <a:ln>
              <a:noFill/>
            </a:ln>
          </p:spPr>
          <p:txBody>
            <a:bodyPr lIns="91425" tIns="91425" rIns="91425" bIns="91425" anchor="ctr" anchorCtr="0">
              <a:noAutofit/>
            </a:bodyPr>
            <a:lstStyle/>
            <a:p>
              <a:pPr lvl="0">
                <a:spcBef>
                  <a:spcPts val="0"/>
                </a:spcBef>
                <a:buNone/>
              </a:pPr>
              <a:endParaRPr/>
            </a:p>
          </p:txBody>
        </p:sp>
        <p:sp>
          <p:nvSpPr>
            <p:cNvPr id="1327" name="Shape 1327"/>
            <p:cNvSpPr/>
            <p:nvPr/>
          </p:nvSpPr>
          <p:spPr>
            <a:xfrm>
              <a:off x="251550" y="2761700"/>
              <a:ext cx="779600" cy="840075"/>
            </a:xfrm>
            <a:custGeom>
              <a:avLst/>
              <a:gdLst/>
              <a:ahLst/>
              <a:cxnLst/>
              <a:rect l="0" t="0" r="0" b="0"/>
              <a:pathLst>
                <a:path w="31184" h="33603" extrusionOk="0">
                  <a:moveTo>
                    <a:pt x="1748" y="1"/>
                  </a:moveTo>
                  <a:lnTo>
                    <a:pt x="1" y="2823"/>
                  </a:lnTo>
                  <a:lnTo>
                    <a:pt x="30780" y="33603"/>
                  </a:lnTo>
                  <a:lnTo>
                    <a:pt x="31183" y="33199"/>
                  </a:lnTo>
                  <a:lnTo>
                    <a:pt x="25807" y="24060"/>
                  </a:lnTo>
                  <a:lnTo>
                    <a:pt x="1748" y="1"/>
                  </a:lnTo>
                  <a:close/>
                </a:path>
              </a:pathLst>
            </a:custGeom>
            <a:solidFill>
              <a:srgbClr val="08D6CB"/>
            </a:solidFill>
            <a:ln>
              <a:noFill/>
            </a:ln>
          </p:spPr>
          <p:txBody>
            <a:bodyPr lIns="91425" tIns="91425" rIns="91425" bIns="91425" anchor="ctr" anchorCtr="0">
              <a:noAutofit/>
            </a:bodyPr>
            <a:lstStyle/>
            <a:p>
              <a:pPr lvl="0">
                <a:spcBef>
                  <a:spcPts val="0"/>
                </a:spcBef>
                <a:buNone/>
              </a:pPr>
              <a:endParaRPr/>
            </a:p>
          </p:txBody>
        </p:sp>
        <p:sp>
          <p:nvSpPr>
            <p:cNvPr id="1328" name="Shape 1328"/>
            <p:cNvSpPr/>
            <p:nvPr/>
          </p:nvSpPr>
          <p:spPr>
            <a:xfrm>
              <a:off x="288525" y="2697875"/>
              <a:ext cx="608200" cy="675400"/>
            </a:xfrm>
            <a:custGeom>
              <a:avLst/>
              <a:gdLst/>
              <a:ahLst/>
              <a:cxnLst/>
              <a:rect l="0" t="0" r="0" b="0"/>
              <a:pathLst>
                <a:path w="24328" h="27016" extrusionOk="0">
                  <a:moveTo>
                    <a:pt x="1613" y="0"/>
                  </a:moveTo>
                  <a:lnTo>
                    <a:pt x="0" y="2957"/>
                  </a:lnTo>
                  <a:lnTo>
                    <a:pt x="23925" y="27016"/>
                  </a:lnTo>
                  <a:lnTo>
                    <a:pt x="24328" y="26613"/>
                  </a:lnTo>
                  <a:lnTo>
                    <a:pt x="19086" y="17473"/>
                  </a:lnTo>
                  <a:lnTo>
                    <a:pt x="1613" y="0"/>
                  </a:lnTo>
                  <a:close/>
                </a:path>
              </a:pathLst>
            </a:custGeom>
            <a:solidFill>
              <a:srgbClr val="09D4CC"/>
            </a:solidFill>
            <a:ln>
              <a:noFill/>
            </a:ln>
          </p:spPr>
          <p:txBody>
            <a:bodyPr lIns="91425" tIns="91425" rIns="91425" bIns="91425" anchor="ctr" anchorCtr="0">
              <a:noAutofit/>
            </a:bodyPr>
            <a:lstStyle/>
            <a:p>
              <a:pPr lvl="0">
                <a:spcBef>
                  <a:spcPts val="0"/>
                </a:spcBef>
                <a:buNone/>
              </a:pPr>
              <a:endParaRPr/>
            </a:p>
          </p:txBody>
        </p:sp>
        <p:sp>
          <p:nvSpPr>
            <p:cNvPr id="1329" name="Shape 1329"/>
            <p:cNvSpPr/>
            <p:nvPr/>
          </p:nvSpPr>
          <p:spPr>
            <a:xfrm>
              <a:off x="1481375" y="396465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09D4CC"/>
            </a:solidFill>
            <a:ln>
              <a:noFill/>
            </a:ln>
          </p:spPr>
          <p:txBody>
            <a:bodyPr lIns="91425" tIns="91425" rIns="91425" bIns="91425" anchor="ctr" anchorCtr="0">
              <a:noAutofit/>
            </a:bodyPr>
            <a:lstStyle/>
            <a:p>
              <a:pPr lvl="0">
                <a:spcBef>
                  <a:spcPts val="0"/>
                </a:spcBef>
                <a:buNone/>
              </a:pPr>
              <a:endParaRPr/>
            </a:p>
          </p:txBody>
        </p:sp>
        <p:sp>
          <p:nvSpPr>
            <p:cNvPr id="1330" name="Shape 1330"/>
            <p:cNvSpPr/>
            <p:nvPr/>
          </p:nvSpPr>
          <p:spPr>
            <a:xfrm>
              <a:off x="1578825" y="3964650"/>
              <a:ext cx="433500" cy="319225"/>
            </a:xfrm>
            <a:custGeom>
              <a:avLst/>
              <a:gdLst/>
              <a:ahLst/>
              <a:cxnLst/>
              <a:rect l="0" t="0" r="0" b="0"/>
              <a:pathLst>
                <a:path w="17340" h="12769" extrusionOk="0">
                  <a:moveTo>
                    <a:pt x="1" y="0"/>
                  </a:moveTo>
                  <a:lnTo>
                    <a:pt x="12769" y="12769"/>
                  </a:lnTo>
                  <a:lnTo>
                    <a:pt x="17339" y="12769"/>
                  </a:lnTo>
                  <a:lnTo>
                    <a:pt x="4570" y="0"/>
                  </a:lnTo>
                  <a:close/>
                </a:path>
              </a:pathLst>
            </a:custGeom>
            <a:solidFill>
              <a:srgbClr val="0AD3CC"/>
            </a:solidFill>
            <a:ln>
              <a:noFill/>
            </a:ln>
          </p:spPr>
          <p:txBody>
            <a:bodyPr lIns="91425" tIns="91425" rIns="91425" bIns="91425" anchor="ctr" anchorCtr="0">
              <a:noAutofit/>
            </a:bodyPr>
            <a:lstStyle/>
            <a:p>
              <a:pPr lvl="0">
                <a:spcBef>
                  <a:spcPts val="0"/>
                </a:spcBef>
                <a:buNone/>
              </a:pPr>
              <a:endParaRPr/>
            </a:p>
          </p:txBody>
        </p:sp>
        <p:sp>
          <p:nvSpPr>
            <p:cNvPr id="1331" name="Shape 1331"/>
            <p:cNvSpPr/>
            <p:nvPr/>
          </p:nvSpPr>
          <p:spPr>
            <a:xfrm>
              <a:off x="322125" y="2637375"/>
              <a:ext cx="443550" cy="504050"/>
            </a:xfrm>
            <a:custGeom>
              <a:avLst/>
              <a:gdLst/>
              <a:ahLst/>
              <a:cxnLst/>
              <a:rect l="0" t="0" r="0" b="0"/>
              <a:pathLst>
                <a:path w="17742" h="20162" extrusionOk="0">
                  <a:moveTo>
                    <a:pt x="1747" y="1"/>
                  </a:moveTo>
                  <a:lnTo>
                    <a:pt x="0" y="2958"/>
                  </a:lnTo>
                  <a:lnTo>
                    <a:pt x="17339" y="20162"/>
                  </a:lnTo>
                  <a:lnTo>
                    <a:pt x="17742" y="19893"/>
                  </a:lnTo>
                  <a:lnTo>
                    <a:pt x="12366" y="10619"/>
                  </a:lnTo>
                  <a:lnTo>
                    <a:pt x="1747" y="1"/>
                  </a:lnTo>
                  <a:close/>
                </a:path>
              </a:pathLst>
            </a:custGeom>
            <a:solidFill>
              <a:srgbClr val="0AD3CC"/>
            </a:solidFill>
            <a:ln>
              <a:noFill/>
            </a:ln>
          </p:spPr>
          <p:txBody>
            <a:bodyPr lIns="91425" tIns="91425" rIns="91425" bIns="91425" anchor="ctr" anchorCtr="0">
              <a:noAutofit/>
            </a:bodyPr>
            <a:lstStyle/>
            <a:p>
              <a:pPr lvl="0">
                <a:spcBef>
                  <a:spcPts val="0"/>
                </a:spcBef>
                <a:buNone/>
              </a:pPr>
              <a:endParaRPr/>
            </a:p>
          </p:txBody>
        </p:sp>
        <p:sp>
          <p:nvSpPr>
            <p:cNvPr id="1332" name="Shape 1332"/>
            <p:cNvSpPr/>
            <p:nvPr/>
          </p:nvSpPr>
          <p:spPr>
            <a:xfrm>
              <a:off x="359075" y="2576900"/>
              <a:ext cx="275575" cy="336050"/>
            </a:xfrm>
            <a:custGeom>
              <a:avLst/>
              <a:gdLst/>
              <a:ahLst/>
              <a:cxnLst/>
              <a:rect l="0" t="0" r="0" b="0"/>
              <a:pathLst>
                <a:path w="11023" h="13442" extrusionOk="0">
                  <a:moveTo>
                    <a:pt x="1614" y="1"/>
                  </a:moveTo>
                  <a:lnTo>
                    <a:pt x="1" y="2823"/>
                  </a:lnTo>
                  <a:lnTo>
                    <a:pt x="10484" y="13441"/>
                  </a:lnTo>
                  <a:lnTo>
                    <a:pt x="10888" y="13172"/>
                  </a:lnTo>
                  <a:lnTo>
                    <a:pt x="9812" y="11291"/>
                  </a:lnTo>
                  <a:lnTo>
                    <a:pt x="11022" y="9275"/>
                  </a:lnTo>
                  <a:lnTo>
                    <a:pt x="1614" y="1"/>
                  </a:lnTo>
                  <a:close/>
                </a:path>
              </a:pathLst>
            </a:custGeom>
            <a:solidFill>
              <a:srgbClr val="0BD1CD"/>
            </a:solidFill>
            <a:ln>
              <a:noFill/>
            </a:ln>
          </p:spPr>
          <p:txBody>
            <a:bodyPr lIns="91425" tIns="91425" rIns="91425" bIns="91425" anchor="ctr" anchorCtr="0">
              <a:noAutofit/>
            </a:bodyPr>
            <a:lstStyle/>
            <a:p>
              <a:pPr lvl="0">
                <a:spcBef>
                  <a:spcPts val="0"/>
                </a:spcBef>
                <a:buNone/>
              </a:pPr>
              <a:endParaRPr/>
            </a:p>
          </p:txBody>
        </p:sp>
        <p:sp>
          <p:nvSpPr>
            <p:cNvPr id="1333" name="Shape 1333"/>
            <p:cNvSpPr/>
            <p:nvPr/>
          </p:nvSpPr>
          <p:spPr>
            <a:xfrm>
              <a:off x="1676275" y="3964650"/>
              <a:ext cx="433475" cy="319225"/>
            </a:xfrm>
            <a:custGeom>
              <a:avLst/>
              <a:gdLst/>
              <a:ahLst/>
              <a:cxnLst/>
              <a:rect l="0" t="0" r="0" b="0"/>
              <a:pathLst>
                <a:path w="17339" h="12769" extrusionOk="0">
                  <a:moveTo>
                    <a:pt x="0" y="0"/>
                  </a:moveTo>
                  <a:lnTo>
                    <a:pt x="12769" y="12769"/>
                  </a:lnTo>
                  <a:lnTo>
                    <a:pt x="17339" y="12769"/>
                  </a:lnTo>
                  <a:lnTo>
                    <a:pt x="4570" y="0"/>
                  </a:lnTo>
                  <a:close/>
                </a:path>
              </a:pathLst>
            </a:custGeom>
            <a:solidFill>
              <a:srgbClr val="0BD1CD"/>
            </a:solidFill>
            <a:ln>
              <a:noFill/>
            </a:ln>
          </p:spPr>
          <p:txBody>
            <a:bodyPr lIns="91425" tIns="91425" rIns="91425" bIns="91425" anchor="ctr" anchorCtr="0">
              <a:noAutofit/>
            </a:bodyPr>
            <a:lstStyle/>
            <a:p>
              <a:pPr lvl="0">
                <a:spcBef>
                  <a:spcPts val="0"/>
                </a:spcBef>
                <a:buNone/>
              </a:pPr>
              <a:endParaRPr/>
            </a:p>
          </p:txBody>
        </p:sp>
        <p:sp>
          <p:nvSpPr>
            <p:cNvPr id="1334" name="Shape 1334"/>
            <p:cNvSpPr/>
            <p:nvPr/>
          </p:nvSpPr>
          <p:spPr>
            <a:xfrm>
              <a:off x="392675" y="2513050"/>
              <a:ext cx="275575" cy="309175"/>
            </a:xfrm>
            <a:custGeom>
              <a:avLst/>
              <a:gdLst/>
              <a:ahLst/>
              <a:cxnLst/>
              <a:rect l="0" t="0" r="0" b="0"/>
              <a:pathLst>
                <a:path w="11023" h="12367" extrusionOk="0">
                  <a:moveTo>
                    <a:pt x="1748" y="1"/>
                  </a:moveTo>
                  <a:lnTo>
                    <a:pt x="1" y="2958"/>
                  </a:lnTo>
                  <a:lnTo>
                    <a:pt x="9409" y="12366"/>
                  </a:lnTo>
                  <a:lnTo>
                    <a:pt x="11022" y="9409"/>
                  </a:lnTo>
                  <a:lnTo>
                    <a:pt x="1748" y="1"/>
                  </a:lnTo>
                  <a:close/>
                </a:path>
              </a:pathLst>
            </a:custGeom>
            <a:solidFill>
              <a:srgbClr val="0CCFCD"/>
            </a:solidFill>
            <a:ln>
              <a:noFill/>
            </a:ln>
          </p:spPr>
          <p:txBody>
            <a:bodyPr lIns="91425" tIns="91425" rIns="91425" bIns="91425" anchor="ctr" anchorCtr="0">
              <a:noAutofit/>
            </a:bodyPr>
            <a:lstStyle/>
            <a:p>
              <a:pPr lvl="0">
                <a:spcBef>
                  <a:spcPts val="0"/>
                </a:spcBef>
                <a:buNone/>
              </a:pPr>
              <a:endParaRPr/>
            </a:p>
          </p:txBody>
        </p:sp>
        <p:sp>
          <p:nvSpPr>
            <p:cNvPr id="1335" name="Shape 1335"/>
            <p:cNvSpPr/>
            <p:nvPr/>
          </p:nvSpPr>
          <p:spPr>
            <a:xfrm>
              <a:off x="1773725" y="3964650"/>
              <a:ext cx="433475" cy="319225"/>
            </a:xfrm>
            <a:custGeom>
              <a:avLst/>
              <a:gdLst/>
              <a:ahLst/>
              <a:cxnLst/>
              <a:rect l="0" t="0" r="0" b="0"/>
              <a:pathLst>
                <a:path w="17339" h="12769" extrusionOk="0">
                  <a:moveTo>
                    <a:pt x="0" y="0"/>
                  </a:moveTo>
                  <a:lnTo>
                    <a:pt x="12634" y="12769"/>
                  </a:lnTo>
                  <a:lnTo>
                    <a:pt x="17339" y="12769"/>
                  </a:lnTo>
                  <a:lnTo>
                    <a:pt x="4570" y="0"/>
                  </a:lnTo>
                  <a:close/>
                </a:path>
              </a:pathLst>
            </a:custGeom>
            <a:solidFill>
              <a:srgbClr val="0CCFCD"/>
            </a:solidFill>
            <a:ln>
              <a:noFill/>
            </a:ln>
          </p:spPr>
          <p:txBody>
            <a:bodyPr lIns="91425" tIns="91425" rIns="91425" bIns="91425" anchor="ctr" anchorCtr="0">
              <a:noAutofit/>
            </a:bodyPr>
            <a:lstStyle/>
            <a:p>
              <a:pPr lvl="0">
                <a:spcBef>
                  <a:spcPts val="0"/>
                </a:spcBef>
                <a:buNone/>
              </a:pPr>
              <a:endParaRPr/>
            </a:p>
          </p:txBody>
        </p:sp>
        <p:sp>
          <p:nvSpPr>
            <p:cNvPr id="1336" name="Shape 1336"/>
            <p:cNvSpPr/>
            <p:nvPr/>
          </p:nvSpPr>
          <p:spPr>
            <a:xfrm>
              <a:off x="429650" y="2452575"/>
              <a:ext cx="275550" cy="305800"/>
            </a:xfrm>
            <a:custGeom>
              <a:avLst/>
              <a:gdLst/>
              <a:ahLst/>
              <a:cxnLst/>
              <a:rect l="0" t="0" r="0" b="0"/>
              <a:pathLst>
                <a:path w="11022" h="12232" extrusionOk="0">
                  <a:moveTo>
                    <a:pt x="1748" y="1"/>
                  </a:moveTo>
                  <a:lnTo>
                    <a:pt x="0" y="2957"/>
                  </a:lnTo>
                  <a:lnTo>
                    <a:pt x="9274" y="12232"/>
                  </a:lnTo>
                  <a:lnTo>
                    <a:pt x="11022" y="9275"/>
                  </a:lnTo>
                  <a:lnTo>
                    <a:pt x="1748" y="1"/>
                  </a:lnTo>
                  <a:close/>
                </a:path>
              </a:pathLst>
            </a:custGeom>
            <a:solidFill>
              <a:srgbClr val="0DCDCE"/>
            </a:solidFill>
            <a:ln>
              <a:noFill/>
            </a:ln>
          </p:spPr>
          <p:txBody>
            <a:bodyPr lIns="91425" tIns="91425" rIns="91425" bIns="91425" anchor="ctr" anchorCtr="0">
              <a:noAutofit/>
            </a:bodyPr>
            <a:lstStyle/>
            <a:p>
              <a:pPr lvl="0">
                <a:spcBef>
                  <a:spcPts val="0"/>
                </a:spcBef>
                <a:buNone/>
              </a:pPr>
              <a:endParaRPr/>
            </a:p>
          </p:txBody>
        </p:sp>
        <p:sp>
          <p:nvSpPr>
            <p:cNvPr id="1337" name="Shape 1337"/>
            <p:cNvSpPr/>
            <p:nvPr/>
          </p:nvSpPr>
          <p:spPr>
            <a:xfrm>
              <a:off x="1871150" y="3964650"/>
              <a:ext cx="433500" cy="319225"/>
            </a:xfrm>
            <a:custGeom>
              <a:avLst/>
              <a:gdLst/>
              <a:ahLst/>
              <a:cxnLst/>
              <a:rect l="0" t="0" r="0" b="0"/>
              <a:pathLst>
                <a:path w="17340" h="12769" extrusionOk="0">
                  <a:moveTo>
                    <a:pt x="1" y="0"/>
                  </a:moveTo>
                  <a:lnTo>
                    <a:pt x="12635" y="12769"/>
                  </a:lnTo>
                  <a:lnTo>
                    <a:pt x="17340" y="12769"/>
                  </a:lnTo>
                  <a:lnTo>
                    <a:pt x="4571" y="0"/>
                  </a:lnTo>
                  <a:close/>
                </a:path>
              </a:pathLst>
            </a:custGeom>
            <a:solidFill>
              <a:srgbClr val="0DCDCE"/>
            </a:solidFill>
            <a:ln>
              <a:noFill/>
            </a:ln>
          </p:spPr>
          <p:txBody>
            <a:bodyPr lIns="91425" tIns="91425" rIns="91425" bIns="91425" anchor="ctr" anchorCtr="0">
              <a:noAutofit/>
            </a:bodyPr>
            <a:lstStyle/>
            <a:p>
              <a:pPr lvl="0">
                <a:spcBef>
                  <a:spcPts val="0"/>
                </a:spcBef>
                <a:buNone/>
              </a:pPr>
              <a:endParaRPr/>
            </a:p>
          </p:txBody>
        </p:sp>
        <p:sp>
          <p:nvSpPr>
            <p:cNvPr id="1338" name="Shape 1338"/>
            <p:cNvSpPr/>
            <p:nvPr/>
          </p:nvSpPr>
          <p:spPr>
            <a:xfrm>
              <a:off x="1965250" y="3964650"/>
              <a:ext cx="436850" cy="319225"/>
            </a:xfrm>
            <a:custGeom>
              <a:avLst/>
              <a:gdLst/>
              <a:ahLst/>
              <a:cxnLst/>
              <a:rect l="0" t="0" r="0" b="0"/>
              <a:pathLst>
                <a:path w="17474" h="12769" extrusionOk="0">
                  <a:moveTo>
                    <a:pt x="0" y="0"/>
                  </a:moveTo>
                  <a:lnTo>
                    <a:pt x="12769" y="12769"/>
                  </a:lnTo>
                  <a:lnTo>
                    <a:pt x="17473" y="12769"/>
                  </a:lnTo>
                  <a:lnTo>
                    <a:pt x="4705" y="0"/>
                  </a:lnTo>
                  <a:close/>
                </a:path>
              </a:pathLst>
            </a:custGeom>
            <a:solidFill>
              <a:srgbClr val="0ECCCF"/>
            </a:solidFill>
            <a:ln>
              <a:noFill/>
            </a:ln>
          </p:spPr>
          <p:txBody>
            <a:bodyPr lIns="91425" tIns="91425" rIns="91425" bIns="91425" anchor="ctr" anchorCtr="0">
              <a:noAutofit/>
            </a:bodyPr>
            <a:lstStyle/>
            <a:p>
              <a:pPr lvl="0">
                <a:spcBef>
                  <a:spcPts val="0"/>
                </a:spcBef>
                <a:buNone/>
              </a:pPr>
              <a:endParaRPr/>
            </a:p>
          </p:txBody>
        </p:sp>
        <p:sp>
          <p:nvSpPr>
            <p:cNvPr id="1339" name="Shape 1339"/>
            <p:cNvSpPr/>
            <p:nvPr/>
          </p:nvSpPr>
          <p:spPr>
            <a:xfrm>
              <a:off x="466600" y="2392100"/>
              <a:ext cx="272200" cy="305800"/>
            </a:xfrm>
            <a:custGeom>
              <a:avLst/>
              <a:gdLst/>
              <a:ahLst/>
              <a:cxnLst/>
              <a:rect l="0" t="0" r="0" b="0"/>
              <a:pathLst>
                <a:path w="10888" h="12232" extrusionOk="0">
                  <a:moveTo>
                    <a:pt x="1614" y="0"/>
                  </a:moveTo>
                  <a:lnTo>
                    <a:pt x="1" y="2957"/>
                  </a:lnTo>
                  <a:lnTo>
                    <a:pt x="9275" y="12231"/>
                  </a:lnTo>
                  <a:lnTo>
                    <a:pt x="10888" y="9274"/>
                  </a:lnTo>
                  <a:lnTo>
                    <a:pt x="1614" y="0"/>
                  </a:lnTo>
                  <a:close/>
                </a:path>
              </a:pathLst>
            </a:custGeom>
            <a:solidFill>
              <a:srgbClr val="0ECCCF"/>
            </a:solidFill>
            <a:ln>
              <a:noFill/>
            </a:ln>
          </p:spPr>
          <p:txBody>
            <a:bodyPr lIns="91425" tIns="91425" rIns="91425" bIns="91425" anchor="ctr" anchorCtr="0">
              <a:noAutofit/>
            </a:bodyPr>
            <a:lstStyle/>
            <a:p>
              <a:pPr lvl="0">
                <a:spcBef>
                  <a:spcPts val="0"/>
                </a:spcBef>
                <a:buNone/>
              </a:pPr>
              <a:endParaRPr/>
            </a:p>
          </p:txBody>
        </p:sp>
        <p:sp>
          <p:nvSpPr>
            <p:cNvPr id="1340" name="Shape 1340"/>
            <p:cNvSpPr/>
            <p:nvPr/>
          </p:nvSpPr>
          <p:spPr>
            <a:xfrm>
              <a:off x="2062700" y="3964650"/>
              <a:ext cx="433475" cy="319225"/>
            </a:xfrm>
            <a:custGeom>
              <a:avLst/>
              <a:gdLst/>
              <a:ahLst/>
              <a:cxnLst/>
              <a:rect l="0" t="0" r="0" b="0"/>
              <a:pathLst>
                <a:path w="17339" h="12769" extrusionOk="0">
                  <a:moveTo>
                    <a:pt x="0" y="0"/>
                  </a:moveTo>
                  <a:lnTo>
                    <a:pt x="12769" y="12769"/>
                  </a:lnTo>
                  <a:lnTo>
                    <a:pt x="17339" y="12769"/>
                  </a:lnTo>
                  <a:lnTo>
                    <a:pt x="4704" y="0"/>
                  </a:lnTo>
                  <a:close/>
                </a:path>
              </a:pathLst>
            </a:custGeom>
            <a:solidFill>
              <a:srgbClr val="10CACF"/>
            </a:solidFill>
            <a:ln>
              <a:noFill/>
            </a:ln>
          </p:spPr>
          <p:txBody>
            <a:bodyPr lIns="91425" tIns="91425" rIns="91425" bIns="91425" anchor="ctr" anchorCtr="0">
              <a:noAutofit/>
            </a:bodyPr>
            <a:lstStyle/>
            <a:p>
              <a:pPr lvl="0">
                <a:spcBef>
                  <a:spcPts val="0"/>
                </a:spcBef>
                <a:buNone/>
              </a:pPr>
              <a:endParaRPr/>
            </a:p>
          </p:txBody>
        </p:sp>
        <p:sp>
          <p:nvSpPr>
            <p:cNvPr id="1341" name="Shape 1341"/>
            <p:cNvSpPr/>
            <p:nvPr/>
          </p:nvSpPr>
          <p:spPr>
            <a:xfrm>
              <a:off x="500200" y="2328250"/>
              <a:ext cx="275575" cy="309150"/>
            </a:xfrm>
            <a:custGeom>
              <a:avLst/>
              <a:gdLst/>
              <a:ahLst/>
              <a:cxnLst/>
              <a:rect l="0" t="0" r="0" b="0"/>
              <a:pathLst>
                <a:path w="11023" h="12366" extrusionOk="0">
                  <a:moveTo>
                    <a:pt x="1748" y="1"/>
                  </a:moveTo>
                  <a:lnTo>
                    <a:pt x="1" y="2957"/>
                  </a:lnTo>
                  <a:lnTo>
                    <a:pt x="9275" y="12366"/>
                  </a:lnTo>
                  <a:lnTo>
                    <a:pt x="11022" y="9409"/>
                  </a:lnTo>
                  <a:lnTo>
                    <a:pt x="1748" y="1"/>
                  </a:lnTo>
                  <a:close/>
                </a:path>
              </a:pathLst>
            </a:custGeom>
            <a:solidFill>
              <a:srgbClr val="10CACF"/>
            </a:solidFill>
            <a:ln>
              <a:noFill/>
            </a:ln>
          </p:spPr>
          <p:txBody>
            <a:bodyPr lIns="91425" tIns="91425" rIns="91425" bIns="91425" anchor="ctr" anchorCtr="0">
              <a:noAutofit/>
            </a:bodyPr>
            <a:lstStyle/>
            <a:p>
              <a:pPr lvl="0">
                <a:spcBef>
                  <a:spcPts val="0"/>
                </a:spcBef>
                <a:buNone/>
              </a:pPr>
              <a:endParaRPr/>
            </a:p>
          </p:txBody>
        </p:sp>
        <p:sp>
          <p:nvSpPr>
            <p:cNvPr id="1342" name="Shape 1342"/>
            <p:cNvSpPr/>
            <p:nvPr/>
          </p:nvSpPr>
          <p:spPr>
            <a:xfrm>
              <a:off x="537175" y="2267775"/>
              <a:ext cx="275550" cy="305800"/>
            </a:xfrm>
            <a:custGeom>
              <a:avLst/>
              <a:gdLst/>
              <a:ahLst/>
              <a:cxnLst/>
              <a:rect l="0" t="0" r="0" b="0"/>
              <a:pathLst>
                <a:path w="11022" h="12232" extrusionOk="0">
                  <a:moveTo>
                    <a:pt x="1613" y="0"/>
                  </a:moveTo>
                  <a:lnTo>
                    <a:pt x="0" y="2957"/>
                  </a:lnTo>
                  <a:lnTo>
                    <a:pt x="9274" y="12231"/>
                  </a:lnTo>
                  <a:lnTo>
                    <a:pt x="11022" y="9274"/>
                  </a:lnTo>
                  <a:lnTo>
                    <a:pt x="1613" y="0"/>
                  </a:lnTo>
                  <a:close/>
                </a:path>
              </a:pathLst>
            </a:custGeom>
            <a:solidFill>
              <a:srgbClr val="11C8D0"/>
            </a:solidFill>
            <a:ln>
              <a:noFill/>
            </a:ln>
          </p:spPr>
          <p:txBody>
            <a:bodyPr lIns="91425" tIns="91425" rIns="91425" bIns="91425" anchor="ctr" anchorCtr="0">
              <a:noAutofit/>
            </a:bodyPr>
            <a:lstStyle/>
            <a:p>
              <a:pPr lvl="0">
                <a:spcBef>
                  <a:spcPts val="0"/>
                </a:spcBef>
                <a:buNone/>
              </a:pPr>
              <a:endParaRPr/>
            </a:p>
          </p:txBody>
        </p:sp>
        <p:sp>
          <p:nvSpPr>
            <p:cNvPr id="1343" name="Shape 1343"/>
            <p:cNvSpPr/>
            <p:nvPr/>
          </p:nvSpPr>
          <p:spPr>
            <a:xfrm>
              <a:off x="2160150" y="3964650"/>
              <a:ext cx="433475" cy="319225"/>
            </a:xfrm>
            <a:custGeom>
              <a:avLst/>
              <a:gdLst/>
              <a:ahLst/>
              <a:cxnLst/>
              <a:rect l="0" t="0" r="0" b="0"/>
              <a:pathLst>
                <a:path w="17339" h="12769" extrusionOk="0">
                  <a:moveTo>
                    <a:pt x="0" y="0"/>
                  </a:moveTo>
                  <a:lnTo>
                    <a:pt x="12769" y="12769"/>
                  </a:lnTo>
                  <a:lnTo>
                    <a:pt x="17339" y="12769"/>
                  </a:lnTo>
                  <a:lnTo>
                    <a:pt x="4704" y="0"/>
                  </a:lnTo>
                  <a:close/>
                </a:path>
              </a:pathLst>
            </a:custGeom>
            <a:solidFill>
              <a:srgbClr val="11C8D0"/>
            </a:solidFill>
            <a:ln>
              <a:noFill/>
            </a:ln>
          </p:spPr>
          <p:txBody>
            <a:bodyPr lIns="91425" tIns="91425" rIns="91425" bIns="91425" anchor="ctr" anchorCtr="0">
              <a:noAutofit/>
            </a:bodyPr>
            <a:lstStyle/>
            <a:p>
              <a:pPr lvl="0">
                <a:spcBef>
                  <a:spcPts val="0"/>
                </a:spcBef>
                <a:buNone/>
              </a:pPr>
              <a:endParaRPr/>
            </a:p>
          </p:txBody>
        </p:sp>
        <p:sp>
          <p:nvSpPr>
            <p:cNvPr id="1344" name="Shape 1344"/>
            <p:cNvSpPr/>
            <p:nvPr/>
          </p:nvSpPr>
          <p:spPr>
            <a:xfrm>
              <a:off x="570775" y="2207275"/>
              <a:ext cx="275550" cy="305800"/>
            </a:xfrm>
            <a:custGeom>
              <a:avLst/>
              <a:gdLst/>
              <a:ahLst/>
              <a:cxnLst/>
              <a:rect l="0" t="0" r="0" b="0"/>
              <a:pathLst>
                <a:path w="11022" h="12232" extrusionOk="0">
                  <a:moveTo>
                    <a:pt x="1748" y="1"/>
                  </a:moveTo>
                  <a:lnTo>
                    <a:pt x="0" y="2958"/>
                  </a:lnTo>
                  <a:lnTo>
                    <a:pt x="9409" y="12232"/>
                  </a:lnTo>
                  <a:lnTo>
                    <a:pt x="11022" y="9275"/>
                  </a:lnTo>
                  <a:lnTo>
                    <a:pt x="1748" y="1"/>
                  </a:lnTo>
                  <a:close/>
                </a:path>
              </a:pathLst>
            </a:custGeom>
            <a:solidFill>
              <a:srgbClr val="12C7D0"/>
            </a:solidFill>
            <a:ln>
              <a:noFill/>
            </a:ln>
          </p:spPr>
          <p:txBody>
            <a:bodyPr lIns="91425" tIns="91425" rIns="91425" bIns="91425" anchor="ctr" anchorCtr="0">
              <a:noAutofit/>
            </a:bodyPr>
            <a:lstStyle/>
            <a:p>
              <a:pPr lvl="0">
                <a:spcBef>
                  <a:spcPts val="0"/>
                </a:spcBef>
                <a:buNone/>
              </a:pPr>
              <a:endParaRPr/>
            </a:p>
          </p:txBody>
        </p:sp>
        <p:sp>
          <p:nvSpPr>
            <p:cNvPr id="1345" name="Shape 1345"/>
            <p:cNvSpPr/>
            <p:nvPr/>
          </p:nvSpPr>
          <p:spPr>
            <a:xfrm>
              <a:off x="2257575" y="3964650"/>
              <a:ext cx="433500" cy="319225"/>
            </a:xfrm>
            <a:custGeom>
              <a:avLst/>
              <a:gdLst/>
              <a:ahLst/>
              <a:cxnLst/>
              <a:rect l="0" t="0" r="0" b="0"/>
              <a:pathLst>
                <a:path w="17340" h="12769" extrusionOk="0">
                  <a:moveTo>
                    <a:pt x="1" y="0"/>
                  </a:moveTo>
                  <a:lnTo>
                    <a:pt x="12770" y="12769"/>
                  </a:lnTo>
                  <a:lnTo>
                    <a:pt x="17339" y="12769"/>
                  </a:lnTo>
                  <a:lnTo>
                    <a:pt x="4705" y="0"/>
                  </a:lnTo>
                  <a:close/>
                </a:path>
              </a:pathLst>
            </a:custGeom>
            <a:solidFill>
              <a:srgbClr val="12C7D0"/>
            </a:solidFill>
            <a:ln>
              <a:noFill/>
            </a:ln>
          </p:spPr>
          <p:txBody>
            <a:bodyPr lIns="91425" tIns="91425" rIns="91425" bIns="91425" anchor="ctr" anchorCtr="0">
              <a:noAutofit/>
            </a:bodyPr>
            <a:lstStyle/>
            <a:p>
              <a:pPr lvl="0">
                <a:spcBef>
                  <a:spcPts val="0"/>
                </a:spcBef>
                <a:buNone/>
              </a:pPr>
              <a:endParaRPr/>
            </a:p>
          </p:txBody>
        </p:sp>
        <p:sp>
          <p:nvSpPr>
            <p:cNvPr id="1346" name="Shape 1346"/>
            <p:cNvSpPr/>
            <p:nvPr/>
          </p:nvSpPr>
          <p:spPr>
            <a:xfrm>
              <a:off x="2355025" y="3964650"/>
              <a:ext cx="383100" cy="319225"/>
            </a:xfrm>
            <a:custGeom>
              <a:avLst/>
              <a:gdLst/>
              <a:ahLst/>
              <a:cxnLst/>
              <a:rect l="0" t="0" r="0" b="0"/>
              <a:pathLst>
                <a:path w="15324" h="12769" extrusionOk="0">
                  <a:moveTo>
                    <a:pt x="1" y="0"/>
                  </a:moveTo>
                  <a:lnTo>
                    <a:pt x="12769" y="12769"/>
                  </a:lnTo>
                  <a:lnTo>
                    <a:pt x="14248" y="12769"/>
                  </a:lnTo>
                  <a:lnTo>
                    <a:pt x="15323" y="10753"/>
                  </a:lnTo>
                  <a:lnTo>
                    <a:pt x="4570" y="0"/>
                  </a:lnTo>
                  <a:close/>
                </a:path>
              </a:pathLst>
            </a:custGeom>
            <a:solidFill>
              <a:srgbClr val="13C5D1"/>
            </a:solidFill>
            <a:ln>
              <a:noFill/>
            </a:ln>
          </p:spPr>
          <p:txBody>
            <a:bodyPr lIns="91425" tIns="91425" rIns="91425" bIns="91425" anchor="ctr" anchorCtr="0">
              <a:noAutofit/>
            </a:bodyPr>
            <a:lstStyle/>
            <a:p>
              <a:pPr lvl="0">
                <a:spcBef>
                  <a:spcPts val="0"/>
                </a:spcBef>
                <a:buNone/>
              </a:pPr>
              <a:endParaRPr/>
            </a:p>
          </p:txBody>
        </p:sp>
        <p:sp>
          <p:nvSpPr>
            <p:cNvPr id="1347" name="Shape 1347"/>
            <p:cNvSpPr/>
            <p:nvPr/>
          </p:nvSpPr>
          <p:spPr>
            <a:xfrm>
              <a:off x="607725" y="2146800"/>
              <a:ext cx="275575" cy="305800"/>
            </a:xfrm>
            <a:custGeom>
              <a:avLst/>
              <a:gdLst/>
              <a:ahLst/>
              <a:cxnLst/>
              <a:rect l="0" t="0" r="0" b="0"/>
              <a:pathLst>
                <a:path w="11023" h="12232" extrusionOk="0">
                  <a:moveTo>
                    <a:pt x="1614" y="1"/>
                  </a:moveTo>
                  <a:lnTo>
                    <a:pt x="1" y="2823"/>
                  </a:lnTo>
                  <a:lnTo>
                    <a:pt x="9275" y="12232"/>
                  </a:lnTo>
                  <a:lnTo>
                    <a:pt x="11022" y="9275"/>
                  </a:lnTo>
                  <a:lnTo>
                    <a:pt x="1614" y="1"/>
                  </a:lnTo>
                  <a:close/>
                </a:path>
              </a:pathLst>
            </a:custGeom>
            <a:solidFill>
              <a:srgbClr val="13C5D1"/>
            </a:solidFill>
            <a:ln>
              <a:noFill/>
            </a:ln>
          </p:spPr>
          <p:txBody>
            <a:bodyPr lIns="91425" tIns="91425" rIns="91425" bIns="91425" anchor="ctr" anchorCtr="0">
              <a:noAutofit/>
            </a:bodyPr>
            <a:lstStyle/>
            <a:p>
              <a:pPr lvl="0">
                <a:spcBef>
                  <a:spcPts val="0"/>
                </a:spcBef>
                <a:buNone/>
              </a:pPr>
              <a:endParaRPr/>
            </a:p>
          </p:txBody>
        </p:sp>
        <p:sp>
          <p:nvSpPr>
            <p:cNvPr id="1348" name="Shape 1348"/>
            <p:cNvSpPr/>
            <p:nvPr/>
          </p:nvSpPr>
          <p:spPr>
            <a:xfrm>
              <a:off x="2452475" y="3941125"/>
              <a:ext cx="322600" cy="305800"/>
            </a:xfrm>
            <a:custGeom>
              <a:avLst/>
              <a:gdLst/>
              <a:ahLst/>
              <a:cxnLst/>
              <a:rect l="0" t="0" r="0" b="0"/>
              <a:pathLst>
                <a:path w="12904" h="12232" extrusionOk="0">
                  <a:moveTo>
                    <a:pt x="3495" y="1"/>
                  </a:moveTo>
                  <a:lnTo>
                    <a:pt x="2957" y="941"/>
                  </a:lnTo>
                  <a:lnTo>
                    <a:pt x="0" y="941"/>
                  </a:lnTo>
                  <a:lnTo>
                    <a:pt x="11156" y="12232"/>
                  </a:lnTo>
                  <a:lnTo>
                    <a:pt x="12904" y="9275"/>
                  </a:lnTo>
                  <a:lnTo>
                    <a:pt x="3495" y="1"/>
                  </a:lnTo>
                  <a:close/>
                </a:path>
              </a:pathLst>
            </a:custGeom>
            <a:solidFill>
              <a:srgbClr val="14C3D2"/>
            </a:solidFill>
            <a:ln>
              <a:noFill/>
            </a:ln>
          </p:spPr>
          <p:txBody>
            <a:bodyPr lIns="91425" tIns="91425" rIns="91425" bIns="91425" anchor="ctr" anchorCtr="0">
              <a:noAutofit/>
            </a:bodyPr>
            <a:lstStyle/>
            <a:p>
              <a:pPr lvl="0">
                <a:spcBef>
                  <a:spcPts val="0"/>
                </a:spcBef>
                <a:buNone/>
              </a:pPr>
              <a:endParaRPr/>
            </a:p>
          </p:txBody>
        </p:sp>
        <p:sp>
          <p:nvSpPr>
            <p:cNvPr id="1349" name="Shape 1349"/>
            <p:cNvSpPr/>
            <p:nvPr/>
          </p:nvSpPr>
          <p:spPr>
            <a:xfrm>
              <a:off x="641325" y="2082950"/>
              <a:ext cx="275575" cy="305800"/>
            </a:xfrm>
            <a:custGeom>
              <a:avLst/>
              <a:gdLst/>
              <a:ahLst/>
              <a:cxnLst/>
              <a:rect l="0" t="0" r="0" b="0"/>
              <a:pathLst>
                <a:path w="11023" h="12232" extrusionOk="0">
                  <a:moveTo>
                    <a:pt x="1748" y="1"/>
                  </a:moveTo>
                  <a:lnTo>
                    <a:pt x="1" y="2958"/>
                  </a:lnTo>
                  <a:lnTo>
                    <a:pt x="9409" y="12232"/>
                  </a:lnTo>
                  <a:lnTo>
                    <a:pt x="11022" y="9409"/>
                  </a:lnTo>
                  <a:lnTo>
                    <a:pt x="1748" y="1"/>
                  </a:lnTo>
                  <a:close/>
                </a:path>
              </a:pathLst>
            </a:custGeom>
            <a:solidFill>
              <a:srgbClr val="14C3D2"/>
            </a:solidFill>
            <a:ln>
              <a:noFill/>
            </a:ln>
          </p:spPr>
          <p:txBody>
            <a:bodyPr lIns="91425" tIns="91425" rIns="91425" bIns="91425" anchor="ctr" anchorCtr="0">
              <a:noAutofit/>
            </a:bodyPr>
            <a:lstStyle/>
            <a:p>
              <a:pPr lvl="0">
                <a:spcBef>
                  <a:spcPts val="0"/>
                </a:spcBef>
                <a:buNone/>
              </a:pPr>
              <a:endParaRPr/>
            </a:p>
          </p:txBody>
        </p:sp>
        <p:sp>
          <p:nvSpPr>
            <p:cNvPr id="1350" name="Shape 1350"/>
            <p:cNvSpPr/>
            <p:nvPr/>
          </p:nvSpPr>
          <p:spPr>
            <a:xfrm>
              <a:off x="678300" y="2022475"/>
              <a:ext cx="275550" cy="305800"/>
            </a:xfrm>
            <a:custGeom>
              <a:avLst/>
              <a:gdLst/>
              <a:ahLst/>
              <a:cxnLst/>
              <a:rect l="0" t="0" r="0" b="0"/>
              <a:pathLst>
                <a:path w="11022" h="12232" extrusionOk="0">
                  <a:moveTo>
                    <a:pt x="1748" y="1"/>
                  </a:moveTo>
                  <a:lnTo>
                    <a:pt x="0" y="2957"/>
                  </a:lnTo>
                  <a:lnTo>
                    <a:pt x="9274" y="12232"/>
                  </a:lnTo>
                  <a:lnTo>
                    <a:pt x="11022" y="9275"/>
                  </a:lnTo>
                  <a:lnTo>
                    <a:pt x="1748" y="1"/>
                  </a:lnTo>
                  <a:close/>
                </a:path>
              </a:pathLst>
            </a:custGeom>
            <a:solidFill>
              <a:srgbClr val="15C1D2"/>
            </a:solidFill>
            <a:ln>
              <a:noFill/>
            </a:ln>
          </p:spPr>
          <p:txBody>
            <a:bodyPr lIns="91425" tIns="91425" rIns="91425" bIns="91425" anchor="ctr" anchorCtr="0">
              <a:noAutofit/>
            </a:bodyPr>
            <a:lstStyle/>
            <a:p>
              <a:pPr lvl="0">
                <a:spcBef>
                  <a:spcPts val="0"/>
                </a:spcBef>
                <a:buNone/>
              </a:pPr>
              <a:endParaRPr/>
            </a:p>
          </p:txBody>
        </p:sp>
        <p:sp>
          <p:nvSpPr>
            <p:cNvPr id="1351" name="Shape 1351"/>
            <p:cNvSpPr/>
            <p:nvPr/>
          </p:nvSpPr>
          <p:spPr>
            <a:xfrm>
              <a:off x="2533125" y="3877275"/>
              <a:ext cx="275550" cy="309175"/>
            </a:xfrm>
            <a:custGeom>
              <a:avLst/>
              <a:gdLst/>
              <a:ahLst/>
              <a:cxnLst/>
              <a:rect l="0" t="0" r="0" b="0"/>
              <a:pathLst>
                <a:path w="11022" h="12367" extrusionOk="0">
                  <a:moveTo>
                    <a:pt x="1748" y="1"/>
                  </a:moveTo>
                  <a:lnTo>
                    <a:pt x="0" y="2958"/>
                  </a:lnTo>
                  <a:lnTo>
                    <a:pt x="9409" y="12366"/>
                  </a:lnTo>
                  <a:lnTo>
                    <a:pt x="11022" y="9409"/>
                  </a:lnTo>
                  <a:lnTo>
                    <a:pt x="1748" y="1"/>
                  </a:lnTo>
                  <a:close/>
                </a:path>
              </a:pathLst>
            </a:custGeom>
            <a:solidFill>
              <a:srgbClr val="15C1D2"/>
            </a:solidFill>
            <a:ln>
              <a:noFill/>
            </a:ln>
          </p:spPr>
          <p:txBody>
            <a:bodyPr lIns="91425" tIns="91425" rIns="91425" bIns="91425" anchor="ctr" anchorCtr="0">
              <a:noAutofit/>
            </a:bodyPr>
            <a:lstStyle/>
            <a:p>
              <a:pPr lvl="0">
                <a:spcBef>
                  <a:spcPts val="0"/>
                </a:spcBef>
                <a:buNone/>
              </a:pPr>
              <a:endParaRPr/>
            </a:p>
          </p:txBody>
        </p:sp>
        <p:sp>
          <p:nvSpPr>
            <p:cNvPr id="1352" name="Shape 1352"/>
            <p:cNvSpPr/>
            <p:nvPr/>
          </p:nvSpPr>
          <p:spPr>
            <a:xfrm>
              <a:off x="2570075" y="3816800"/>
              <a:ext cx="275575" cy="305800"/>
            </a:xfrm>
            <a:custGeom>
              <a:avLst/>
              <a:gdLst/>
              <a:ahLst/>
              <a:cxnLst/>
              <a:rect l="0" t="0" r="0" b="0"/>
              <a:pathLst>
                <a:path w="11023" h="12232" extrusionOk="0">
                  <a:moveTo>
                    <a:pt x="1614" y="1"/>
                  </a:moveTo>
                  <a:lnTo>
                    <a:pt x="1" y="2957"/>
                  </a:lnTo>
                  <a:lnTo>
                    <a:pt x="9275" y="12232"/>
                  </a:lnTo>
                  <a:lnTo>
                    <a:pt x="11022" y="9275"/>
                  </a:lnTo>
                  <a:lnTo>
                    <a:pt x="1614" y="1"/>
                  </a:lnTo>
                  <a:close/>
                </a:path>
              </a:pathLst>
            </a:custGeom>
            <a:solidFill>
              <a:srgbClr val="16C0D3"/>
            </a:solidFill>
            <a:ln>
              <a:noFill/>
            </a:ln>
          </p:spPr>
          <p:txBody>
            <a:bodyPr lIns="91425" tIns="91425" rIns="91425" bIns="91425" anchor="ctr" anchorCtr="0">
              <a:noAutofit/>
            </a:bodyPr>
            <a:lstStyle/>
            <a:p>
              <a:pPr lvl="0">
                <a:spcBef>
                  <a:spcPts val="0"/>
                </a:spcBef>
                <a:buNone/>
              </a:pPr>
              <a:endParaRPr/>
            </a:p>
          </p:txBody>
        </p:sp>
        <p:sp>
          <p:nvSpPr>
            <p:cNvPr id="1353" name="Shape 1353"/>
            <p:cNvSpPr/>
            <p:nvPr/>
          </p:nvSpPr>
          <p:spPr>
            <a:xfrm>
              <a:off x="711900" y="1962000"/>
              <a:ext cx="275550" cy="305800"/>
            </a:xfrm>
            <a:custGeom>
              <a:avLst/>
              <a:gdLst/>
              <a:ahLst/>
              <a:cxnLst/>
              <a:rect l="0" t="0" r="0" b="0"/>
              <a:pathLst>
                <a:path w="11022" h="12232" extrusionOk="0">
                  <a:moveTo>
                    <a:pt x="1748" y="0"/>
                  </a:moveTo>
                  <a:lnTo>
                    <a:pt x="0" y="2957"/>
                  </a:lnTo>
                  <a:lnTo>
                    <a:pt x="9409" y="12231"/>
                  </a:lnTo>
                  <a:lnTo>
                    <a:pt x="11022" y="9274"/>
                  </a:lnTo>
                  <a:lnTo>
                    <a:pt x="1748" y="0"/>
                  </a:lnTo>
                  <a:close/>
                </a:path>
              </a:pathLst>
            </a:custGeom>
            <a:solidFill>
              <a:srgbClr val="16C0D3"/>
            </a:solidFill>
            <a:ln>
              <a:noFill/>
            </a:ln>
          </p:spPr>
          <p:txBody>
            <a:bodyPr lIns="91425" tIns="91425" rIns="91425" bIns="91425" anchor="ctr" anchorCtr="0">
              <a:noAutofit/>
            </a:bodyPr>
            <a:lstStyle/>
            <a:p>
              <a:pPr lvl="0">
                <a:spcBef>
                  <a:spcPts val="0"/>
                </a:spcBef>
                <a:buNone/>
              </a:pPr>
              <a:endParaRPr/>
            </a:p>
          </p:txBody>
        </p:sp>
        <p:sp>
          <p:nvSpPr>
            <p:cNvPr id="1354" name="Shape 1354"/>
            <p:cNvSpPr/>
            <p:nvPr/>
          </p:nvSpPr>
          <p:spPr>
            <a:xfrm>
              <a:off x="2603675" y="3756325"/>
              <a:ext cx="275575" cy="305800"/>
            </a:xfrm>
            <a:custGeom>
              <a:avLst/>
              <a:gdLst/>
              <a:ahLst/>
              <a:cxnLst/>
              <a:rect l="0" t="0" r="0" b="0"/>
              <a:pathLst>
                <a:path w="11023" h="12232" extrusionOk="0">
                  <a:moveTo>
                    <a:pt x="1748" y="0"/>
                  </a:moveTo>
                  <a:lnTo>
                    <a:pt x="1" y="2957"/>
                  </a:lnTo>
                  <a:lnTo>
                    <a:pt x="9409" y="12231"/>
                  </a:lnTo>
                  <a:lnTo>
                    <a:pt x="11022" y="9274"/>
                  </a:lnTo>
                  <a:lnTo>
                    <a:pt x="1748" y="0"/>
                  </a:lnTo>
                  <a:close/>
                </a:path>
              </a:pathLst>
            </a:custGeom>
            <a:solidFill>
              <a:srgbClr val="17BED3"/>
            </a:solidFill>
            <a:ln>
              <a:noFill/>
            </a:ln>
          </p:spPr>
          <p:txBody>
            <a:bodyPr lIns="91425" tIns="91425" rIns="91425" bIns="91425" anchor="ctr" anchorCtr="0">
              <a:noAutofit/>
            </a:bodyPr>
            <a:lstStyle/>
            <a:p>
              <a:pPr lvl="0">
                <a:spcBef>
                  <a:spcPts val="0"/>
                </a:spcBef>
                <a:buNone/>
              </a:pPr>
              <a:endParaRPr/>
            </a:p>
          </p:txBody>
        </p:sp>
        <p:sp>
          <p:nvSpPr>
            <p:cNvPr id="1355" name="Shape 1355"/>
            <p:cNvSpPr/>
            <p:nvPr/>
          </p:nvSpPr>
          <p:spPr>
            <a:xfrm>
              <a:off x="748850" y="1898150"/>
              <a:ext cx="275575" cy="309150"/>
            </a:xfrm>
            <a:custGeom>
              <a:avLst/>
              <a:gdLst/>
              <a:ahLst/>
              <a:cxnLst/>
              <a:rect l="0" t="0" r="0" b="0"/>
              <a:pathLst>
                <a:path w="11023" h="12366" extrusionOk="0">
                  <a:moveTo>
                    <a:pt x="1748" y="0"/>
                  </a:moveTo>
                  <a:lnTo>
                    <a:pt x="1" y="2957"/>
                  </a:lnTo>
                  <a:lnTo>
                    <a:pt x="9275" y="12366"/>
                  </a:lnTo>
                  <a:lnTo>
                    <a:pt x="11022" y="9409"/>
                  </a:lnTo>
                  <a:lnTo>
                    <a:pt x="1748" y="0"/>
                  </a:lnTo>
                  <a:close/>
                </a:path>
              </a:pathLst>
            </a:custGeom>
            <a:solidFill>
              <a:srgbClr val="17BED3"/>
            </a:solidFill>
            <a:ln>
              <a:noFill/>
            </a:ln>
          </p:spPr>
          <p:txBody>
            <a:bodyPr lIns="91425" tIns="91425" rIns="91425" bIns="91425" anchor="ctr" anchorCtr="0">
              <a:noAutofit/>
            </a:bodyPr>
            <a:lstStyle/>
            <a:p>
              <a:pPr lvl="0">
                <a:spcBef>
                  <a:spcPts val="0"/>
                </a:spcBef>
                <a:buNone/>
              </a:pPr>
              <a:endParaRPr/>
            </a:p>
          </p:txBody>
        </p:sp>
        <p:sp>
          <p:nvSpPr>
            <p:cNvPr id="1356" name="Shape 1356"/>
            <p:cNvSpPr/>
            <p:nvPr/>
          </p:nvSpPr>
          <p:spPr>
            <a:xfrm>
              <a:off x="2640650" y="3692475"/>
              <a:ext cx="275550" cy="309150"/>
            </a:xfrm>
            <a:custGeom>
              <a:avLst/>
              <a:gdLst/>
              <a:ahLst/>
              <a:cxnLst/>
              <a:rect l="0" t="0" r="0" b="0"/>
              <a:pathLst>
                <a:path w="11022" h="12366" extrusionOk="0">
                  <a:moveTo>
                    <a:pt x="1748" y="0"/>
                  </a:moveTo>
                  <a:lnTo>
                    <a:pt x="0" y="2957"/>
                  </a:lnTo>
                  <a:lnTo>
                    <a:pt x="9274" y="12366"/>
                  </a:lnTo>
                  <a:lnTo>
                    <a:pt x="11022" y="9409"/>
                  </a:lnTo>
                  <a:lnTo>
                    <a:pt x="1748" y="0"/>
                  </a:lnTo>
                  <a:close/>
                </a:path>
              </a:pathLst>
            </a:custGeom>
            <a:solidFill>
              <a:srgbClr val="18BCD4"/>
            </a:solidFill>
            <a:ln>
              <a:noFill/>
            </a:ln>
          </p:spPr>
          <p:txBody>
            <a:bodyPr lIns="91425" tIns="91425" rIns="91425" bIns="91425" anchor="ctr" anchorCtr="0">
              <a:noAutofit/>
            </a:bodyPr>
            <a:lstStyle/>
            <a:p>
              <a:pPr lvl="0">
                <a:spcBef>
                  <a:spcPts val="0"/>
                </a:spcBef>
                <a:buNone/>
              </a:pPr>
              <a:endParaRPr/>
            </a:p>
          </p:txBody>
        </p:sp>
        <p:sp>
          <p:nvSpPr>
            <p:cNvPr id="1357" name="Shape 1357"/>
            <p:cNvSpPr/>
            <p:nvPr/>
          </p:nvSpPr>
          <p:spPr>
            <a:xfrm>
              <a:off x="785825" y="1837675"/>
              <a:ext cx="275550" cy="305800"/>
            </a:xfrm>
            <a:custGeom>
              <a:avLst/>
              <a:gdLst/>
              <a:ahLst/>
              <a:cxnLst/>
              <a:rect l="0" t="0" r="0" b="0"/>
              <a:pathLst>
                <a:path w="11022" h="12232" extrusionOk="0">
                  <a:moveTo>
                    <a:pt x="1613" y="0"/>
                  </a:moveTo>
                  <a:lnTo>
                    <a:pt x="0" y="2957"/>
                  </a:lnTo>
                  <a:lnTo>
                    <a:pt x="9275" y="12231"/>
                  </a:lnTo>
                  <a:lnTo>
                    <a:pt x="11022" y="9274"/>
                  </a:lnTo>
                  <a:lnTo>
                    <a:pt x="1613" y="0"/>
                  </a:lnTo>
                  <a:close/>
                </a:path>
              </a:pathLst>
            </a:custGeom>
            <a:solidFill>
              <a:srgbClr val="18BCD4"/>
            </a:solidFill>
            <a:ln>
              <a:noFill/>
            </a:ln>
          </p:spPr>
          <p:txBody>
            <a:bodyPr lIns="91425" tIns="91425" rIns="91425" bIns="91425" anchor="ctr" anchorCtr="0">
              <a:noAutofit/>
            </a:bodyPr>
            <a:lstStyle/>
            <a:p>
              <a:pPr lvl="0">
                <a:spcBef>
                  <a:spcPts val="0"/>
                </a:spcBef>
                <a:buNone/>
              </a:pPr>
              <a:endParaRPr/>
            </a:p>
          </p:txBody>
        </p:sp>
        <p:sp>
          <p:nvSpPr>
            <p:cNvPr id="1358" name="Shape 1358"/>
            <p:cNvSpPr/>
            <p:nvPr/>
          </p:nvSpPr>
          <p:spPr>
            <a:xfrm>
              <a:off x="2677600" y="3632000"/>
              <a:ext cx="275575" cy="305800"/>
            </a:xfrm>
            <a:custGeom>
              <a:avLst/>
              <a:gdLst/>
              <a:ahLst/>
              <a:cxnLst/>
              <a:rect l="0" t="0" r="0" b="0"/>
              <a:pathLst>
                <a:path w="11023" h="12232" extrusionOk="0">
                  <a:moveTo>
                    <a:pt x="1614" y="0"/>
                  </a:moveTo>
                  <a:lnTo>
                    <a:pt x="1" y="2957"/>
                  </a:lnTo>
                  <a:lnTo>
                    <a:pt x="9275" y="12231"/>
                  </a:lnTo>
                  <a:lnTo>
                    <a:pt x="11022" y="9274"/>
                  </a:lnTo>
                  <a:lnTo>
                    <a:pt x="1614" y="0"/>
                  </a:lnTo>
                  <a:close/>
                </a:path>
              </a:pathLst>
            </a:custGeom>
            <a:solidFill>
              <a:srgbClr val="19BBD5"/>
            </a:solidFill>
            <a:ln>
              <a:noFill/>
            </a:ln>
          </p:spPr>
          <p:txBody>
            <a:bodyPr lIns="91425" tIns="91425" rIns="91425" bIns="91425" anchor="ctr" anchorCtr="0">
              <a:noAutofit/>
            </a:bodyPr>
            <a:lstStyle/>
            <a:p>
              <a:pPr lvl="0">
                <a:spcBef>
                  <a:spcPts val="0"/>
                </a:spcBef>
                <a:buNone/>
              </a:pPr>
              <a:endParaRPr/>
            </a:p>
          </p:txBody>
        </p:sp>
        <p:sp>
          <p:nvSpPr>
            <p:cNvPr id="1359" name="Shape 1359"/>
            <p:cNvSpPr/>
            <p:nvPr/>
          </p:nvSpPr>
          <p:spPr>
            <a:xfrm>
              <a:off x="819425" y="1777175"/>
              <a:ext cx="275550" cy="305800"/>
            </a:xfrm>
            <a:custGeom>
              <a:avLst/>
              <a:gdLst/>
              <a:ahLst/>
              <a:cxnLst/>
              <a:rect l="0" t="0" r="0" b="0"/>
              <a:pathLst>
                <a:path w="11022" h="12232" extrusionOk="0">
                  <a:moveTo>
                    <a:pt x="1748" y="1"/>
                  </a:moveTo>
                  <a:lnTo>
                    <a:pt x="0" y="2958"/>
                  </a:lnTo>
                  <a:lnTo>
                    <a:pt x="9275" y="12232"/>
                  </a:lnTo>
                  <a:lnTo>
                    <a:pt x="11022" y="9275"/>
                  </a:lnTo>
                  <a:lnTo>
                    <a:pt x="1748" y="1"/>
                  </a:lnTo>
                  <a:close/>
                </a:path>
              </a:pathLst>
            </a:custGeom>
            <a:solidFill>
              <a:srgbClr val="19BBD5"/>
            </a:solidFill>
            <a:ln>
              <a:noFill/>
            </a:ln>
          </p:spPr>
          <p:txBody>
            <a:bodyPr lIns="91425" tIns="91425" rIns="91425" bIns="91425" anchor="ctr" anchorCtr="0">
              <a:noAutofit/>
            </a:bodyPr>
            <a:lstStyle/>
            <a:p>
              <a:pPr lvl="0">
                <a:spcBef>
                  <a:spcPts val="0"/>
                </a:spcBef>
                <a:buNone/>
              </a:pPr>
              <a:endParaRPr/>
            </a:p>
          </p:txBody>
        </p:sp>
        <p:sp>
          <p:nvSpPr>
            <p:cNvPr id="1360" name="Shape 1360"/>
            <p:cNvSpPr/>
            <p:nvPr/>
          </p:nvSpPr>
          <p:spPr>
            <a:xfrm>
              <a:off x="2711200" y="3571500"/>
              <a:ext cx="275575" cy="305800"/>
            </a:xfrm>
            <a:custGeom>
              <a:avLst/>
              <a:gdLst/>
              <a:ahLst/>
              <a:cxnLst/>
              <a:rect l="0" t="0" r="0" b="0"/>
              <a:pathLst>
                <a:path w="11023" h="12232" extrusionOk="0">
                  <a:moveTo>
                    <a:pt x="1748" y="1"/>
                  </a:moveTo>
                  <a:lnTo>
                    <a:pt x="1" y="2958"/>
                  </a:lnTo>
                  <a:lnTo>
                    <a:pt x="9275" y="12232"/>
                  </a:lnTo>
                  <a:lnTo>
                    <a:pt x="11022" y="9275"/>
                  </a:lnTo>
                  <a:lnTo>
                    <a:pt x="1748" y="1"/>
                  </a:lnTo>
                  <a:close/>
                </a:path>
              </a:pathLst>
            </a:custGeom>
            <a:solidFill>
              <a:srgbClr val="1BB9D5"/>
            </a:solidFill>
            <a:ln>
              <a:noFill/>
            </a:ln>
          </p:spPr>
          <p:txBody>
            <a:bodyPr lIns="91425" tIns="91425" rIns="91425" bIns="91425" anchor="ctr" anchorCtr="0">
              <a:noAutofit/>
            </a:bodyPr>
            <a:lstStyle/>
            <a:p>
              <a:pPr lvl="0">
                <a:spcBef>
                  <a:spcPts val="0"/>
                </a:spcBef>
                <a:buNone/>
              </a:pPr>
              <a:endParaRPr/>
            </a:p>
          </p:txBody>
        </p:sp>
        <p:sp>
          <p:nvSpPr>
            <p:cNvPr id="1361" name="Shape 1361"/>
            <p:cNvSpPr/>
            <p:nvPr/>
          </p:nvSpPr>
          <p:spPr>
            <a:xfrm>
              <a:off x="856375" y="1713350"/>
              <a:ext cx="275575" cy="309150"/>
            </a:xfrm>
            <a:custGeom>
              <a:avLst/>
              <a:gdLst/>
              <a:ahLst/>
              <a:cxnLst/>
              <a:rect l="0" t="0" r="0" b="0"/>
              <a:pathLst>
                <a:path w="11023" h="12366" extrusionOk="0">
                  <a:moveTo>
                    <a:pt x="1614" y="0"/>
                  </a:moveTo>
                  <a:lnTo>
                    <a:pt x="1" y="2957"/>
                  </a:lnTo>
                  <a:lnTo>
                    <a:pt x="9275" y="12366"/>
                  </a:lnTo>
                  <a:lnTo>
                    <a:pt x="11022" y="9409"/>
                  </a:lnTo>
                  <a:lnTo>
                    <a:pt x="1614" y="0"/>
                  </a:lnTo>
                  <a:close/>
                </a:path>
              </a:pathLst>
            </a:custGeom>
            <a:solidFill>
              <a:srgbClr val="1BB9D5"/>
            </a:solidFill>
            <a:ln>
              <a:noFill/>
            </a:ln>
          </p:spPr>
          <p:txBody>
            <a:bodyPr lIns="91425" tIns="91425" rIns="91425" bIns="91425" anchor="ctr" anchorCtr="0">
              <a:noAutofit/>
            </a:bodyPr>
            <a:lstStyle/>
            <a:p>
              <a:pPr lvl="0">
                <a:spcBef>
                  <a:spcPts val="0"/>
                </a:spcBef>
                <a:buNone/>
              </a:pPr>
              <a:endParaRPr/>
            </a:p>
          </p:txBody>
        </p:sp>
        <p:sp>
          <p:nvSpPr>
            <p:cNvPr id="1362" name="Shape 1362"/>
            <p:cNvSpPr/>
            <p:nvPr/>
          </p:nvSpPr>
          <p:spPr>
            <a:xfrm>
              <a:off x="890000" y="1652850"/>
              <a:ext cx="275550" cy="305800"/>
            </a:xfrm>
            <a:custGeom>
              <a:avLst/>
              <a:gdLst/>
              <a:ahLst/>
              <a:cxnLst/>
              <a:rect l="0" t="0" r="0" b="0"/>
              <a:pathLst>
                <a:path w="11022" h="12232" extrusionOk="0">
                  <a:moveTo>
                    <a:pt x="1747" y="1"/>
                  </a:moveTo>
                  <a:lnTo>
                    <a:pt x="0" y="2958"/>
                  </a:lnTo>
                  <a:lnTo>
                    <a:pt x="9409" y="12232"/>
                  </a:lnTo>
                  <a:lnTo>
                    <a:pt x="11021" y="9275"/>
                  </a:lnTo>
                  <a:lnTo>
                    <a:pt x="1747" y="1"/>
                  </a:lnTo>
                  <a:close/>
                </a:path>
              </a:pathLst>
            </a:custGeom>
            <a:solidFill>
              <a:srgbClr val="1CB7D6"/>
            </a:solidFill>
            <a:ln>
              <a:noFill/>
            </a:ln>
          </p:spPr>
          <p:txBody>
            <a:bodyPr lIns="91425" tIns="91425" rIns="91425" bIns="91425" anchor="ctr" anchorCtr="0">
              <a:noAutofit/>
            </a:bodyPr>
            <a:lstStyle/>
            <a:p>
              <a:pPr lvl="0">
                <a:spcBef>
                  <a:spcPts val="0"/>
                </a:spcBef>
                <a:buNone/>
              </a:pPr>
              <a:endParaRPr/>
            </a:p>
          </p:txBody>
        </p:sp>
        <p:sp>
          <p:nvSpPr>
            <p:cNvPr id="1363" name="Shape 1363"/>
            <p:cNvSpPr/>
            <p:nvPr/>
          </p:nvSpPr>
          <p:spPr>
            <a:xfrm>
              <a:off x="2748175" y="3511025"/>
              <a:ext cx="275550" cy="305800"/>
            </a:xfrm>
            <a:custGeom>
              <a:avLst/>
              <a:gdLst/>
              <a:ahLst/>
              <a:cxnLst/>
              <a:rect l="0" t="0" r="0" b="0"/>
              <a:pathLst>
                <a:path w="11022" h="12232" extrusionOk="0">
                  <a:moveTo>
                    <a:pt x="1613" y="1"/>
                  </a:moveTo>
                  <a:lnTo>
                    <a:pt x="0" y="2823"/>
                  </a:lnTo>
                  <a:lnTo>
                    <a:pt x="9274" y="12232"/>
                  </a:lnTo>
                  <a:lnTo>
                    <a:pt x="11022" y="9275"/>
                  </a:lnTo>
                  <a:lnTo>
                    <a:pt x="1613" y="1"/>
                  </a:lnTo>
                  <a:close/>
                </a:path>
              </a:pathLst>
            </a:custGeom>
            <a:solidFill>
              <a:srgbClr val="1CB7D6"/>
            </a:solidFill>
            <a:ln>
              <a:noFill/>
            </a:ln>
          </p:spPr>
          <p:txBody>
            <a:bodyPr lIns="91425" tIns="91425" rIns="91425" bIns="91425" anchor="ctr" anchorCtr="0">
              <a:noAutofit/>
            </a:bodyPr>
            <a:lstStyle/>
            <a:p>
              <a:pPr lvl="0">
                <a:spcBef>
                  <a:spcPts val="0"/>
                </a:spcBef>
                <a:buNone/>
              </a:pPr>
              <a:endParaRPr/>
            </a:p>
          </p:txBody>
        </p:sp>
        <p:sp>
          <p:nvSpPr>
            <p:cNvPr id="1364" name="Shape 1364"/>
            <p:cNvSpPr/>
            <p:nvPr/>
          </p:nvSpPr>
          <p:spPr>
            <a:xfrm>
              <a:off x="2781775" y="3447175"/>
              <a:ext cx="275550" cy="305800"/>
            </a:xfrm>
            <a:custGeom>
              <a:avLst/>
              <a:gdLst/>
              <a:ahLst/>
              <a:cxnLst/>
              <a:rect l="0" t="0" r="0" b="0"/>
              <a:pathLst>
                <a:path w="11022" h="12232" extrusionOk="0">
                  <a:moveTo>
                    <a:pt x="1748" y="1"/>
                  </a:moveTo>
                  <a:lnTo>
                    <a:pt x="0" y="2958"/>
                  </a:lnTo>
                  <a:lnTo>
                    <a:pt x="9409" y="12232"/>
                  </a:lnTo>
                  <a:lnTo>
                    <a:pt x="11022" y="9409"/>
                  </a:lnTo>
                  <a:lnTo>
                    <a:pt x="1748" y="1"/>
                  </a:lnTo>
                  <a:close/>
                </a:path>
              </a:pathLst>
            </a:custGeom>
            <a:solidFill>
              <a:srgbClr val="1DB5D6"/>
            </a:solidFill>
            <a:ln>
              <a:noFill/>
            </a:ln>
          </p:spPr>
          <p:txBody>
            <a:bodyPr lIns="91425" tIns="91425" rIns="91425" bIns="91425" anchor="ctr" anchorCtr="0">
              <a:noAutofit/>
            </a:bodyPr>
            <a:lstStyle/>
            <a:p>
              <a:pPr lvl="0">
                <a:spcBef>
                  <a:spcPts val="0"/>
                </a:spcBef>
                <a:buNone/>
              </a:pPr>
              <a:endParaRPr/>
            </a:p>
          </p:txBody>
        </p:sp>
        <p:sp>
          <p:nvSpPr>
            <p:cNvPr id="1365" name="Shape 1365"/>
            <p:cNvSpPr/>
            <p:nvPr/>
          </p:nvSpPr>
          <p:spPr>
            <a:xfrm>
              <a:off x="926950" y="1592375"/>
              <a:ext cx="275550" cy="305800"/>
            </a:xfrm>
            <a:custGeom>
              <a:avLst/>
              <a:gdLst/>
              <a:ahLst/>
              <a:cxnLst/>
              <a:rect l="0" t="0" r="0" b="0"/>
              <a:pathLst>
                <a:path w="11022" h="12232" extrusionOk="0">
                  <a:moveTo>
                    <a:pt x="1613" y="1"/>
                  </a:moveTo>
                  <a:lnTo>
                    <a:pt x="1" y="2957"/>
                  </a:lnTo>
                  <a:lnTo>
                    <a:pt x="9275" y="12231"/>
                  </a:lnTo>
                  <a:lnTo>
                    <a:pt x="11022" y="9275"/>
                  </a:lnTo>
                  <a:lnTo>
                    <a:pt x="1613" y="1"/>
                  </a:lnTo>
                  <a:close/>
                </a:path>
              </a:pathLst>
            </a:custGeom>
            <a:solidFill>
              <a:srgbClr val="1DB5D6"/>
            </a:solidFill>
            <a:ln>
              <a:noFill/>
            </a:ln>
          </p:spPr>
          <p:txBody>
            <a:bodyPr lIns="91425" tIns="91425" rIns="91425" bIns="91425" anchor="ctr" anchorCtr="0">
              <a:noAutofit/>
            </a:bodyPr>
            <a:lstStyle/>
            <a:p>
              <a:pPr lvl="0">
                <a:spcBef>
                  <a:spcPts val="0"/>
                </a:spcBef>
                <a:buNone/>
              </a:pPr>
              <a:endParaRPr/>
            </a:p>
          </p:txBody>
        </p:sp>
        <p:sp>
          <p:nvSpPr>
            <p:cNvPr id="1366" name="Shape 1366"/>
            <p:cNvSpPr/>
            <p:nvPr/>
          </p:nvSpPr>
          <p:spPr>
            <a:xfrm>
              <a:off x="960550" y="1531900"/>
              <a:ext cx="275550" cy="305800"/>
            </a:xfrm>
            <a:custGeom>
              <a:avLst/>
              <a:gdLst/>
              <a:ahLst/>
              <a:cxnLst/>
              <a:rect l="0" t="0" r="0" b="0"/>
              <a:pathLst>
                <a:path w="11022" h="12232" extrusionOk="0">
                  <a:moveTo>
                    <a:pt x="1748" y="0"/>
                  </a:moveTo>
                  <a:lnTo>
                    <a:pt x="1" y="2823"/>
                  </a:lnTo>
                  <a:lnTo>
                    <a:pt x="9409" y="12231"/>
                  </a:lnTo>
                  <a:lnTo>
                    <a:pt x="11022" y="9274"/>
                  </a:lnTo>
                  <a:lnTo>
                    <a:pt x="1748" y="0"/>
                  </a:lnTo>
                  <a:close/>
                </a:path>
              </a:pathLst>
            </a:custGeom>
            <a:solidFill>
              <a:srgbClr val="1EB4D7"/>
            </a:solidFill>
            <a:ln>
              <a:noFill/>
            </a:ln>
          </p:spPr>
          <p:txBody>
            <a:bodyPr lIns="91425" tIns="91425" rIns="91425" bIns="91425" anchor="ctr" anchorCtr="0">
              <a:noAutofit/>
            </a:bodyPr>
            <a:lstStyle/>
            <a:p>
              <a:pPr lvl="0">
                <a:spcBef>
                  <a:spcPts val="0"/>
                </a:spcBef>
                <a:buNone/>
              </a:pPr>
              <a:endParaRPr/>
            </a:p>
          </p:txBody>
        </p:sp>
        <p:sp>
          <p:nvSpPr>
            <p:cNvPr id="1367" name="Shape 1367"/>
            <p:cNvSpPr/>
            <p:nvPr/>
          </p:nvSpPr>
          <p:spPr>
            <a:xfrm>
              <a:off x="2818725" y="3386700"/>
              <a:ext cx="275575" cy="305800"/>
            </a:xfrm>
            <a:custGeom>
              <a:avLst/>
              <a:gdLst/>
              <a:ahLst/>
              <a:cxnLst/>
              <a:rect l="0" t="0" r="0" b="0"/>
              <a:pathLst>
                <a:path w="11023" h="12232" extrusionOk="0">
                  <a:moveTo>
                    <a:pt x="1614" y="1"/>
                  </a:moveTo>
                  <a:lnTo>
                    <a:pt x="1" y="2957"/>
                  </a:lnTo>
                  <a:lnTo>
                    <a:pt x="9275" y="12231"/>
                  </a:lnTo>
                  <a:lnTo>
                    <a:pt x="11022" y="9275"/>
                  </a:lnTo>
                  <a:lnTo>
                    <a:pt x="1614" y="1"/>
                  </a:lnTo>
                  <a:close/>
                </a:path>
              </a:pathLst>
            </a:custGeom>
            <a:solidFill>
              <a:srgbClr val="1EB4D7"/>
            </a:solidFill>
            <a:ln>
              <a:noFill/>
            </a:ln>
          </p:spPr>
          <p:txBody>
            <a:bodyPr lIns="91425" tIns="91425" rIns="91425" bIns="91425" anchor="ctr" anchorCtr="0">
              <a:noAutofit/>
            </a:bodyPr>
            <a:lstStyle/>
            <a:p>
              <a:pPr lvl="0">
                <a:spcBef>
                  <a:spcPts val="0"/>
                </a:spcBef>
                <a:buNone/>
              </a:pPr>
              <a:endParaRPr/>
            </a:p>
          </p:txBody>
        </p:sp>
        <p:sp>
          <p:nvSpPr>
            <p:cNvPr id="1368" name="Shape 1368"/>
            <p:cNvSpPr/>
            <p:nvPr/>
          </p:nvSpPr>
          <p:spPr>
            <a:xfrm>
              <a:off x="997525" y="1468050"/>
              <a:ext cx="322600" cy="305800"/>
            </a:xfrm>
            <a:custGeom>
              <a:avLst/>
              <a:gdLst/>
              <a:ahLst/>
              <a:cxnLst/>
              <a:rect l="0" t="0" r="0" b="0"/>
              <a:pathLst>
                <a:path w="12904" h="12232" extrusionOk="0">
                  <a:moveTo>
                    <a:pt x="1747" y="0"/>
                  </a:moveTo>
                  <a:lnTo>
                    <a:pt x="0" y="2957"/>
                  </a:lnTo>
                  <a:lnTo>
                    <a:pt x="9274" y="12231"/>
                  </a:lnTo>
                  <a:lnTo>
                    <a:pt x="9946" y="11291"/>
                  </a:lnTo>
                  <a:lnTo>
                    <a:pt x="12903" y="11291"/>
                  </a:lnTo>
                  <a:lnTo>
                    <a:pt x="1747" y="0"/>
                  </a:lnTo>
                  <a:close/>
                </a:path>
              </a:pathLst>
            </a:custGeom>
            <a:solidFill>
              <a:srgbClr val="1FB2D7"/>
            </a:solidFill>
            <a:ln>
              <a:noFill/>
            </a:ln>
          </p:spPr>
          <p:txBody>
            <a:bodyPr lIns="91425" tIns="91425" rIns="91425" bIns="91425" anchor="ctr" anchorCtr="0">
              <a:noAutofit/>
            </a:bodyPr>
            <a:lstStyle/>
            <a:p>
              <a:pPr lvl="0">
                <a:spcBef>
                  <a:spcPts val="0"/>
                </a:spcBef>
                <a:buNone/>
              </a:pPr>
              <a:endParaRPr/>
            </a:p>
          </p:txBody>
        </p:sp>
        <p:sp>
          <p:nvSpPr>
            <p:cNvPr id="1369" name="Shape 1369"/>
            <p:cNvSpPr/>
            <p:nvPr/>
          </p:nvSpPr>
          <p:spPr>
            <a:xfrm>
              <a:off x="2852325" y="3326225"/>
              <a:ext cx="275575" cy="305800"/>
            </a:xfrm>
            <a:custGeom>
              <a:avLst/>
              <a:gdLst/>
              <a:ahLst/>
              <a:cxnLst/>
              <a:rect l="0" t="0" r="0" b="0"/>
              <a:pathLst>
                <a:path w="11023" h="12232" extrusionOk="0">
                  <a:moveTo>
                    <a:pt x="1748" y="0"/>
                  </a:moveTo>
                  <a:lnTo>
                    <a:pt x="1" y="2957"/>
                  </a:lnTo>
                  <a:lnTo>
                    <a:pt x="9409" y="12231"/>
                  </a:lnTo>
                  <a:lnTo>
                    <a:pt x="11022" y="9274"/>
                  </a:lnTo>
                  <a:lnTo>
                    <a:pt x="1748" y="0"/>
                  </a:lnTo>
                  <a:close/>
                </a:path>
              </a:pathLst>
            </a:custGeom>
            <a:solidFill>
              <a:srgbClr val="1FB2D7"/>
            </a:solidFill>
            <a:ln>
              <a:noFill/>
            </a:ln>
          </p:spPr>
          <p:txBody>
            <a:bodyPr lIns="91425" tIns="91425" rIns="91425" bIns="91425" anchor="ctr" anchorCtr="0">
              <a:noAutofit/>
            </a:bodyPr>
            <a:lstStyle/>
            <a:p>
              <a:pPr lvl="0">
                <a:spcBef>
                  <a:spcPts val="0"/>
                </a:spcBef>
                <a:buNone/>
              </a:pPr>
              <a:endParaRPr/>
            </a:p>
          </p:txBody>
        </p:sp>
        <p:sp>
          <p:nvSpPr>
            <p:cNvPr id="1370" name="Shape 1370"/>
            <p:cNvSpPr/>
            <p:nvPr/>
          </p:nvSpPr>
          <p:spPr>
            <a:xfrm>
              <a:off x="1034475" y="1431100"/>
              <a:ext cx="383075" cy="319225"/>
            </a:xfrm>
            <a:custGeom>
              <a:avLst/>
              <a:gdLst/>
              <a:ahLst/>
              <a:cxnLst/>
              <a:rect l="0" t="0" r="0" b="0"/>
              <a:pathLst>
                <a:path w="15323" h="12769" extrusionOk="0">
                  <a:moveTo>
                    <a:pt x="1076" y="0"/>
                  </a:moveTo>
                  <a:lnTo>
                    <a:pt x="1" y="2016"/>
                  </a:lnTo>
                  <a:lnTo>
                    <a:pt x="10619" y="12769"/>
                  </a:lnTo>
                  <a:lnTo>
                    <a:pt x="15323" y="12769"/>
                  </a:lnTo>
                  <a:lnTo>
                    <a:pt x="2554" y="0"/>
                  </a:lnTo>
                  <a:close/>
                </a:path>
              </a:pathLst>
            </a:custGeom>
            <a:solidFill>
              <a:srgbClr val="20B0D8"/>
            </a:solidFill>
            <a:ln>
              <a:noFill/>
            </a:ln>
          </p:spPr>
          <p:txBody>
            <a:bodyPr lIns="91425" tIns="91425" rIns="91425" bIns="91425" anchor="ctr" anchorCtr="0">
              <a:noAutofit/>
            </a:bodyPr>
            <a:lstStyle/>
            <a:p>
              <a:pPr lvl="0">
                <a:spcBef>
                  <a:spcPts val="0"/>
                </a:spcBef>
                <a:buNone/>
              </a:pPr>
              <a:endParaRPr/>
            </a:p>
          </p:txBody>
        </p:sp>
        <p:sp>
          <p:nvSpPr>
            <p:cNvPr id="1371" name="Shape 1371"/>
            <p:cNvSpPr/>
            <p:nvPr/>
          </p:nvSpPr>
          <p:spPr>
            <a:xfrm>
              <a:off x="2889300" y="3262375"/>
              <a:ext cx="275550" cy="309150"/>
            </a:xfrm>
            <a:custGeom>
              <a:avLst/>
              <a:gdLst/>
              <a:ahLst/>
              <a:cxnLst/>
              <a:rect l="0" t="0" r="0" b="0"/>
              <a:pathLst>
                <a:path w="11022" h="12366" extrusionOk="0">
                  <a:moveTo>
                    <a:pt x="1748" y="0"/>
                  </a:moveTo>
                  <a:lnTo>
                    <a:pt x="0" y="2957"/>
                  </a:lnTo>
                  <a:lnTo>
                    <a:pt x="9274" y="12366"/>
                  </a:lnTo>
                  <a:lnTo>
                    <a:pt x="11022" y="9409"/>
                  </a:lnTo>
                  <a:lnTo>
                    <a:pt x="1748" y="0"/>
                  </a:lnTo>
                  <a:close/>
                </a:path>
              </a:pathLst>
            </a:custGeom>
            <a:solidFill>
              <a:srgbClr val="20B0D8"/>
            </a:solidFill>
            <a:ln>
              <a:noFill/>
            </a:ln>
          </p:spPr>
          <p:txBody>
            <a:bodyPr lIns="91425" tIns="91425" rIns="91425" bIns="91425" anchor="ctr" anchorCtr="0">
              <a:noAutofit/>
            </a:bodyPr>
            <a:lstStyle/>
            <a:p>
              <a:pPr lvl="0">
                <a:spcBef>
                  <a:spcPts val="0"/>
                </a:spcBef>
                <a:buNone/>
              </a:pPr>
              <a:endParaRPr/>
            </a:p>
          </p:txBody>
        </p:sp>
        <p:sp>
          <p:nvSpPr>
            <p:cNvPr id="1372" name="Shape 1372"/>
            <p:cNvSpPr/>
            <p:nvPr/>
          </p:nvSpPr>
          <p:spPr>
            <a:xfrm>
              <a:off x="1078150" y="1431100"/>
              <a:ext cx="436850" cy="319225"/>
            </a:xfrm>
            <a:custGeom>
              <a:avLst/>
              <a:gdLst/>
              <a:ahLst/>
              <a:cxnLst/>
              <a:rect l="0" t="0" r="0" b="0"/>
              <a:pathLst>
                <a:path w="17474" h="12769" extrusionOk="0">
                  <a:moveTo>
                    <a:pt x="1" y="0"/>
                  </a:moveTo>
                  <a:lnTo>
                    <a:pt x="12770" y="12769"/>
                  </a:lnTo>
                  <a:lnTo>
                    <a:pt x="17474" y="12769"/>
                  </a:lnTo>
                  <a:lnTo>
                    <a:pt x="4705" y="0"/>
                  </a:lnTo>
                  <a:close/>
                </a:path>
              </a:pathLst>
            </a:custGeom>
            <a:solidFill>
              <a:srgbClr val="21AED9"/>
            </a:solidFill>
            <a:ln>
              <a:noFill/>
            </a:ln>
          </p:spPr>
          <p:txBody>
            <a:bodyPr lIns="91425" tIns="91425" rIns="91425" bIns="91425" anchor="ctr" anchorCtr="0">
              <a:noAutofit/>
            </a:bodyPr>
            <a:lstStyle/>
            <a:p>
              <a:pPr lvl="0">
                <a:spcBef>
                  <a:spcPts val="0"/>
                </a:spcBef>
                <a:buNone/>
              </a:pPr>
              <a:endParaRPr/>
            </a:p>
          </p:txBody>
        </p:sp>
        <p:sp>
          <p:nvSpPr>
            <p:cNvPr id="1373" name="Shape 1373"/>
            <p:cNvSpPr/>
            <p:nvPr/>
          </p:nvSpPr>
          <p:spPr>
            <a:xfrm>
              <a:off x="2926250" y="3201900"/>
              <a:ext cx="272200" cy="305800"/>
            </a:xfrm>
            <a:custGeom>
              <a:avLst/>
              <a:gdLst/>
              <a:ahLst/>
              <a:cxnLst/>
              <a:rect l="0" t="0" r="0" b="0"/>
              <a:pathLst>
                <a:path w="10888" h="12232" extrusionOk="0">
                  <a:moveTo>
                    <a:pt x="1614" y="0"/>
                  </a:moveTo>
                  <a:lnTo>
                    <a:pt x="1" y="2957"/>
                  </a:lnTo>
                  <a:lnTo>
                    <a:pt x="9275" y="12231"/>
                  </a:lnTo>
                  <a:lnTo>
                    <a:pt x="10888" y="9274"/>
                  </a:lnTo>
                  <a:lnTo>
                    <a:pt x="1614" y="0"/>
                  </a:lnTo>
                  <a:close/>
                </a:path>
              </a:pathLst>
            </a:custGeom>
            <a:solidFill>
              <a:srgbClr val="21AED9"/>
            </a:solidFill>
            <a:ln>
              <a:noFill/>
            </a:ln>
          </p:spPr>
          <p:txBody>
            <a:bodyPr lIns="91425" tIns="91425" rIns="91425" bIns="91425" anchor="ctr" anchorCtr="0">
              <a:noAutofit/>
            </a:bodyPr>
            <a:lstStyle/>
            <a:p>
              <a:pPr lvl="0">
                <a:spcBef>
                  <a:spcPts val="0"/>
                </a:spcBef>
                <a:buNone/>
              </a:pPr>
              <a:endParaRPr/>
            </a:p>
          </p:txBody>
        </p:sp>
        <p:sp>
          <p:nvSpPr>
            <p:cNvPr id="1374" name="Shape 1374"/>
            <p:cNvSpPr/>
            <p:nvPr/>
          </p:nvSpPr>
          <p:spPr>
            <a:xfrm>
              <a:off x="1175600" y="1431100"/>
              <a:ext cx="436850" cy="319225"/>
            </a:xfrm>
            <a:custGeom>
              <a:avLst/>
              <a:gdLst/>
              <a:ahLst/>
              <a:cxnLst/>
              <a:rect l="0" t="0" r="0" b="0"/>
              <a:pathLst>
                <a:path w="17474" h="12769" extrusionOk="0">
                  <a:moveTo>
                    <a:pt x="1" y="0"/>
                  </a:moveTo>
                  <a:lnTo>
                    <a:pt x="12769" y="12769"/>
                  </a:lnTo>
                  <a:lnTo>
                    <a:pt x="17474" y="12769"/>
                  </a:lnTo>
                  <a:lnTo>
                    <a:pt x="4705" y="0"/>
                  </a:lnTo>
                  <a:close/>
                </a:path>
              </a:pathLst>
            </a:custGeom>
            <a:solidFill>
              <a:srgbClr val="22ADD9"/>
            </a:solidFill>
            <a:ln>
              <a:noFill/>
            </a:ln>
          </p:spPr>
          <p:txBody>
            <a:bodyPr lIns="91425" tIns="91425" rIns="91425" bIns="91425" anchor="ctr" anchorCtr="0">
              <a:noAutofit/>
            </a:bodyPr>
            <a:lstStyle/>
            <a:p>
              <a:pPr lvl="0">
                <a:spcBef>
                  <a:spcPts val="0"/>
                </a:spcBef>
                <a:buNone/>
              </a:pPr>
              <a:endParaRPr/>
            </a:p>
          </p:txBody>
        </p:sp>
        <p:sp>
          <p:nvSpPr>
            <p:cNvPr id="1375" name="Shape 1375"/>
            <p:cNvSpPr/>
            <p:nvPr/>
          </p:nvSpPr>
          <p:spPr>
            <a:xfrm>
              <a:off x="2959850" y="3141400"/>
              <a:ext cx="275575" cy="305800"/>
            </a:xfrm>
            <a:custGeom>
              <a:avLst/>
              <a:gdLst/>
              <a:ahLst/>
              <a:cxnLst/>
              <a:rect l="0" t="0" r="0" b="0"/>
              <a:pathLst>
                <a:path w="11023" h="12232" extrusionOk="0">
                  <a:moveTo>
                    <a:pt x="1748" y="1"/>
                  </a:moveTo>
                  <a:lnTo>
                    <a:pt x="1" y="2958"/>
                  </a:lnTo>
                  <a:lnTo>
                    <a:pt x="9275" y="12232"/>
                  </a:lnTo>
                  <a:lnTo>
                    <a:pt x="11022" y="9275"/>
                  </a:lnTo>
                  <a:lnTo>
                    <a:pt x="1748" y="1"/>
                  </a:lnTo>
                  <a:close/>
                </a:path>
              </a:pathLst>
            </a:custGeom>
            <a:solidFill>
              <a:srgbClr val="22ADD9"/>
            </a:solidFill>
            <a:ln>
              <a:noFill/>
            </a:ln>
          </p:spPr>
          <p:txBody>
            <a:bodyPr lIns="91425" tIns="91425" rIns="91425" bIns="91425" anchor="ctr" anchorCtr="0">
              <a:noAutofit/>
            </a:bodyPr>
            <a:lstStyle/>
            <a:p>
              <a:pPr lvl="0">
                <a:spcBef>
                  <a:spcPts val="0"/>
                </a:spcBef>
                <a:buNone/>
              </a:pPr>
              <a:endParaRPr/>
            </a:p>
          </p:txBody>
        </p:sp>
        <p:sp>
          <p:nvSpPr>
            <p:cNvPr id="1376" name="Shape 1376"/>
            <p:cNvSpPr/>
            <p:nvPr/>
          </p:nvSpPr>
          <p:spPr>
            <a:xfrm>
              <a:off x="2996825" y="3077575"/>
              <a:ext cx="275550" cy="309150"/>
            </a:xfrm>
            <a:custGeom>
              <a:avLst/>
              <a:gdLst/>
              <a:ahLst/>
              <a:cxnLst/>
              <a:rect l="0" t="0" r="0" b="0"/>
              <a:pathLst>
                <a:path w="11022" h="12366" extrusionOk="0">
                  <a:moveTo>
                    <a:pt x="1613" y="0"/>
                  </a:moveTo>
                  <a:lnTo>
                    <a:pt x="0" y="2957"/>
                  </a:lnTo>
                  <a:lnTo>
                    <a:pt x="9275" y="12366"/>
                  </a:lnTo>
                  <a:lnTo>
                    <a:pt x="11022" y="9409"/>
                  </a:lnTo>
                  <a:lnTo>
                    <a:pt x="1613" y="0"/>
                  </a:lnTo>
                  <a:close/>
                </a:path>
              </a:pathLst>
            </a:custGeom>
            <a:solidFill>
              <a:srgbClr val="23ABDA"/>
            </a:solidFill>
            <a:ln>
              <a:noFill/>
            </a:ln>
          </p:spPr>
          <p:txBody>
            <a:bodyPr lIns="91425" tIns="91425" rIns="91425" bIns="91425" anchor="ctr" anchorCtr="0">
              <a:noAutofit/>
            </a:bodyPr>
            <a:lstStyle/>
            <a:p>
              <a:pPr lvl="0">
                <a:spcBef>
                  <a:spcPts val="0"/>
                </a:spcBef>
                <a:buNone/>
              </a:pPr>
              <a:endParaRPr/>
            </a:p>
          </p:txBody>
        </p:sp>
        <p:sp>
          <p:nvSpPr>
            <p:cNvPr id="1377" name="Shape 1377"/>
            <p:cNvSpPr/>
            <p:nvPr/>
          </p:nvSpPr>
          <p:spPr>
            <a:xfrm>
              <a:off x="1273050" y="1431100"/>
              <a:ext cx="433500" cy="319225"/>
            </a:xfrm>
            <a:custGeom>
              <a:avLst/>
              <a:gdLst/>
              <a:ahLst/>
              <a:cxnLst/>
              <a:rect l="0" t="0" r="0" b="0"/>
              <a:pathLst>
                <a:path w="17340" h="12769" extrusionOk="0">
                  <a:moveTo>
                    <a:pt x="0" y="0"/>
                  </a:moveTo>
                  <a:lnTo>
                    <a:pt x="12769" y="12769"/>
                  </a:lnTo>
                  <a:lnTo>
                    <a:pt x="17339" y="12769"/>
                  </a:lnTo>
                  <a:lnTo>
                    <a:pt x="4705" y="0"/>
                  </a:lnTo>
                  <a:close/>
                </a:path>
              </a:pathLst>
            </a:custGeom>
            <a:solidFill>
              <a:srgbClr val="23ABDA"/>
            </a:solidFill>
            <a:ln>
              <a:noFill/>
            </a:ln>
          </p:spPr>
          <p:txBody>
            <a:bodyPr lIns="91425" tIns="91425" rIns="91425" bIns="91425" anchor="ctr" anchorCtr="0">
              <a:noAutofit/>
            </a:bodyPr>
            <a:lstStyle/>
            <a:p>
              <a:pPr lvl="0">
                <a:spcBef>
                  <a:spcPts val="0"/>
                </a:spcBef>
                <a:buNone/>
              </a:pPr>
              <a:endParaRPr/>
            </a:p>
          </p:txBody>
        </p:sp>
        <p:sp>
          <p:nvSpPr>
            <p:cNvPr id="1378" name="Shape 1378"/>
            <p:cNvSpPr/>
            <p:nvPr/>
          </p:nvSpPr>
          <p:spPr>
            <a:xfrm>
              <a:off x="1370500" y="1431100"/>
              <a:ext cx="433475" cy="319225"/>
            </a:xfrm>
            <a:custGeom>
              <a:avLst/>
              <a:gdLst/>
              <a:ahLst/>
              <a:cxnLst/>
              <a:rect l="0" t="0" r="0" b="0"/>
              <a:pathLst>
                <a:path w="17339" h="12769" extrusionOk="0">
                  <a:moveTo>
                    <a:pt x="0" y="0"/>
                  </a:moveTo>
                  <a:lnTo>
                    <a:pt x="12769" y="12769"/>
                  </a:lnTo>
                  <a:lnTo>
                    <a:pt x="17339" y="12769"/>
                  </a:lnTo>
                  <a:lnTo>
                    <a:pt x="4705" y="0"/>
                  </a:lnTo>
                  <a:close/>
                </a:path>
              </a:pathLst>
            </a:custGeom>
            <a:solidFill>
              <a:srgbClr val="25A9DA"/>
            </a:solidFill>
            <a:ln>
              <a:noFill/>
            </a:ln>
          </p:spPr>
          <p:txBody>
            <a:bodyPr lIns="91425" tIns="91425" rIns="91425" bIns="91425" anchor="ctr" anchorCtr="0">
              <a:noAutofit/>
            </a:bodyPr>
            <a:lstStyle/>
            <a:p>
              <a:pPr lvl="0">
                <a:spcBef>
                  <a:spcPts val="0"/>
                </a:spcBef>
                <a:buNone/>
              </a:pPr>
              <a:endParaRPr/>
            </a:p>
          </p:txBody>
        </p:sp>
        <p:sp>
          <p:nvSpPr>
            <p:cNvPr id="1379" name="Shape 1379"/>
            <p:cNvSpPr/>
            <p:nvPr/>
          </p:nvSpPr>
          <p:spPr>
            <a:xfrm>
              <a:off x="3030425" y="3017075"/>
              <a:ext cx="275550" cy="305800"/>
            </a:xfrm>
            <a:custGeom>
              <a:avLst/>
              <a:gdLst/>
              <a:ahLst/>
              <a:cxnLst/>
              <a:rect l="0" t="0" r="0" b="0"/>
              <a:pathLst>
                <a:path w="11022" h="12232" extrusionOk="0">
                  <a:moveTo>
                    <a:pt x="1748" y="1"/>
                  </a:moveTo>
                  <a:lnTo>
                    <a:pt x="1" y="2958"/>
                  </a:lnTo>
                  <a:lnTo>
                    <a:pt x="9409" y="12232"/>
                  </a:lnTo>
                  <a:lnTo>
                    <a:pt x="11022" y="9275"/>
                  </a:lnTo>
                  <a:lnTo>
                    <a:pt x="1748" y="1"/>
                  </a:lnTo>
                  <a:close/>
                </a:path>
              </a:pathLst>
            </a:custGeom>
            <a:solidFill>
              <a:srgbClr val="25A9DA"/>
            </a:solidFill>
            <a:ln>
              <a:noFill/>
            </a:ln>
          </p:spPr>
          <p:txBody>
            <a:bodyPr lIns="91425" tIns="91425" rIns="91425" bIns="91425" anchor="ctr" anchorCtr="0">
              <a:noAutofit/>
            </a:bodyPr>
            <a:lstStyle/>
            <a:p>
              <a:pPr lvl="0">
                <a:spcBef>
                  <a:spcPts val="0"/>
                </a:spcBef>
                <a:buNone/>
              </a:pPr>
              <a:endParaRPr/>
            </a:p>
          </p:txBody>
        </p:sp>
        <p:sp>
          <p:nvSpPr>
            <p:cNvPr id="1380" name="Shape 1380"/>
            <p:cNvSpPr/>
            <p:nvPr/>
          </p:nvSpPr>
          <p:spPr>
            <a:xfrm>
              <a:off x="1467950" y="1431100"/>
              <a:ext cx="433475" cy="319225"/>
            </a:xfrm>
            <a:custGeom>
              <a:avLst/>
              <a:gdLst/>
              <a:ahLst/>
              <a:cxnLst/>
              <a:rect l="0" t="0" r="0" b="0"/>
              <a:pathLst>
                <a:path w="17339" h="12769" extrusionOk="0">
                  <a:moveTo>
                    <a:pt x="0" y="0"/>
                  </a:moveTo>
                  <a:lnTo>
                    <a:pt x="12769" y="12769"/>
                  </a:lnTo>
                  <a:lnTo>
                    <a:pt x="17339" y="12769"/>
                  </a:lnTo>
                  <a:lnTo>
                    <a:pt x="4570" y="0"/>
                  </a:lnTo>
                  <a:close/>
                </a:path>
              </a:pathLst>
            </a:custGeom>
            <a:solidFill>
              <a:srgbClr val="26A8DB"/>
            </a:solidFill>
            <a:ln>
              <a:noFill/>
            </a:ln>
          </p:spPr>
          <p:txBody>
            <a:bodyPr lIns="91425" tIns="91425" rIns="91425" bIns="91425" anchor="ctr" anchorCtr="0">
              <a:noAutofit/>
            </a:bodyPr>
            <a:lstStyle/>
            <a:p>
              <a:pPr lvl="0">
                <a:spcBef>
                  <a:spcPts val="0"/>
                </a:spcBef>
                <a:buNone/>
              </a:pPr>
              <a:endParaRPr/>
            </a:p>
          </p:txBody>
        </p:sp>
        <p:sp>
          <p:nvSpPr>
            <p:cNvPr id="1381" name="Shape 1381"/>
            <p:cNvSpPr/>
            <p:nvPr/>
          </p:nvSpPr>
          <p:spPr>
            <a:xfrm>
              <a:off x="3067375" y="2956600"/>
              <a:ext cx="275575" cy="305800"/>
            </a:xfrm>
            <a:custGeom>
              <a:avLst/>
              <a:gdLst/>
              <a:ahLst/>
              <a:cxnLst/>
              <a:rect l="0" t="0" r="0" b="0"/>
              <a:pathLst>
                <a:path w="11023" h="12232" extrusionOk="0">
                  <a:moveTo>
                    <a:pt x="1614" y="0"/>
                  </a:moveTo>
                  <a:lnTo>
                    <a:pt x="1" y="2957"/>
                  </a:lnTo>
                  <a:lnTo>
                    <a:pt x="9275" y="12231"/>
                  </a:lnTo>
                  <a:lnTo>
                    <a:pt x="11022" y="9275"/>
                  </a:lnTo>
                  <a:lnTo>
                    <a:pt x="1614" y="0"/>
                  </a:lnTo>
                  <a:close/>
                </a:path>
              </a:pathLst>
            </a:custGeom>
            <a:solidFill>
              <a:srgbClr val="26A8DB"/>
            </a:solidFill>
            <a:ln>
              <a:noFill/>
            </a:ln>
          </p:spPr>
          <p:txBody>
            <a:bodyPr lIns="91425" tIns="91425" rIns="91425" bIns="91425" anchor="ctr" anchorCtr="0">
              <a:noAutofit/>
            </a:bodyPr>
            <a:lstStyle/>
            <a:p>
              <a:pPr lvl="0">
                <a:spcBef>
                  <a:spcPts val="0"/>
                </a:spcBef>
                <a:buNone/>
              </a:pPr>
              <a:endParaRPr/>
            </a:p>
          </p:txBody>
        </p:sp>
        <p:sp>
          <p:nvSpPr>
            <p:cNvPr id="1382" name="Shape 1382"/>
            <p:cNvSpPr/>
            <p:nvPr/>
          </p:nvSpPr>
          <p:spPr>
            <a:xfrm>
              <a:off x="1565375" y="1431100"/>
              <a:ext cx="433500" cy="319225"/>
            </a:xfrm>
            <a:custGeom>
              <a:avLst/>
              <a:gdLst/>
              <a:ahLst/>
              <a:cxnLst/>
              <a:rect l="0" t="0" r="0" b="0"/>
              <a:pathLst>
                <a:path w="17340" h="12769" extrusionOk="0">
                  <a:moveTo>
                    <a:pt x="1" y="0"/>
                  </a:moveTo>
                  <a:lnTo>
                    <a:pt x="12635" y="12769"/>
                  </a:lnTo>
                  <a:lnTo>
                    <a:pt x="17339" y="12769"/>
                  </a:lnTo>
                  <a:lnTo>
                    <a:pt x="4571" y="0"/>
                  </a:lnTo>
                  <a:close/>
                </a:path>
              </a:pathLst>
            </a:custGeom>
            <a:solidFill>
              <a:srgbClr val="27A6DC"/>
            </a:solidFill>
            <a:ln>
              <a:noFill/>
            </a:ln>
          </p:spPr>
          <p:txBody>
            <a:bodyPr lIns="91425" tIns="91425" rIns="91425" bIns="91425" anchor="ctr" anchorCtr="0">
              <a:noAutofit/>
            </a:bodyPr>
            <a:lstStyle/>
            <a:p>
              <a:pPr lvl="0">
                <a:spcBef>
                  <a:spcPts val="0"/>
                </a:spcBef>
                <a:buNone/>
              </a:pPr>
              <a:endParaRPr/>
            </a:p>
          </p:txBody>
        </p:sp>
        <p:sp>
          <p:nvSpPr>
            <p:cNvPr id="1383" name="Shape 1383"/>
            <p:cNvSpPr/>
            <p:nvPr/>
          </p:nvSpPr>
          <p:spPr>
            <a:xfrm>
              <a:off x="3101000" y="2896125"/>
              <a:ext cx="275550" cy="305800"/>
            </a:xfrm>
            <a:custGeom>
              <a:avLst/>
              <a:gdLst/>
              <a:ahLst/>
              <a:cxnLst/>
              <a:rect l="0" t="0" r="0" b="0"/>
              <a:pathLst>
                <a:path w="11022" h="12232" extrusionOk="0">
                  <a:moveTo>
                    <a:pt x="1747" y="0"/>
                  </a:moveTo>
                  <a:lnTo>
                    <a:pt x="0" y="2823"/>
                  </a:lnTo>
                  <a:lnTo>
                    <a:pt x="9409" y="12231"/>
                  </a:lnTo>
                  <a:lnTo>
                    <a:pt x="11021" y="9274"/>
                  </a:lnTo>
                  <a:lnTo>
                    <a:pt x="1747" y="0"/>
                  </a:lnTo>
                  <a:close/>
                </a:path>
              </a:pathLst>
            </a:custGeom>
            <a:solidFill>
              <a:srgbClr val="27A6DC"/>
            </a:solidFill>
            <a:ln>
              <a:noFill/>
            </a:ln>
          </p:spPr>
          <p:txBody>
            <a:bodyPr lIns="91425" tIns="91425" rIns="91425" bIns="91425" anchor="ctr" anchorCtr="0">
              <a:noAutofit/>
            </a:bodyPr>
            <a:lstStyle/>
            <a:p>
              <a:pPr lvl="0">
                <a:spcBef>
                  <a:spcPts val="0"/>
                </a:spcBef>
                <a:buNone/>
              </a:pPr>
              <a:endParaRPr/>
            </a:p>
          </p:txBody>
        </p:sp>
        <p:sp>
          <p:nvSpPr>
            <p:cNvPr id="1384" name="Shape 1384"/>
            <p:cNvSpPr/>
            <p:nvPr/>
          </p:nvSpPr>
          <p:spPr>
            <a:xfrm>
              <a:off x="3137950" y="2802025"/>
              <a:ext cx="275550" cy="336050"/>
            </a:xfrm>
            <a:custGeom>
              <a:avLst/>
              <a:gdLst/>
              <a:ahLst/>
              <a:cxnLst/>
              <a:rect l="0" t="0" r="0" b="0"/>
              <a:pathLst>
                <a:path w="11022" h="13442" extrusionOk="0">
                  <a:moveTo>
                    <a:pt x="404" y="1"/>
                  </a:moveTo>
                  <a:lnTo>
                    <a:pt x="1" y="404"/>
                  </a:lnTo>
                  <a:lnTo>
                    <a:pt x="1076" y="2286"/>
                  </a:lnTo>
                  <a:lnTo>
                    <a:pt x="1" y="4167"/>
                  </a:lnTo>
                  <a:lnTo>
                    <a:pt x="9275" y="13441"/>
                  </a:lnTo>
                  <a:lnTo>
                    <a:pt x="11022" y="10619"/>
                  </a:lnTo>
                  <a:lnTo>
                    <a:pt x="404" y="1"/>
                  </a:lnTo>
                  <a:close/>
                </a:path>
              </a:pathLst>
            </a:custGeom>
            <a:solidFill>
              <a:srgbClr val="28A4DC"/>
            </a:solidFill>
            <a:ln>
              <a:noFill/>
            </a:ln>
          </p:spPr>
          <p:txBody>
            <a:bodyPr lIns="91425" tIns="91425" rIns="91425" bIns="91425" anchor="ctr" anchorCtr="0">
              <a:noAutofit/>
            </a:bodyPr>
            <a:lstStyle/>
            <a:p>
              <a:pPr lvl="0">
                <a:spcBef>
                  <a:spcPts val="0"/>
                </a:spcBef>
                <a:buNone/>
              </a:pPr>
              <a:endParaRPr/>
            </a:p>
          </p:txBody>
        </p:sp>
        <p:sp>
          <p:nvSpPr>
            <p:cNvPr id="1385" name="Shape 1385"/>
            <p:cNvSpPr/>
            <p:nvPr/>
          </p:nvSpPr>
          <p:spPr>
            <a:xfrm>
              <a:off x="1662825" y="1431100"/>
              <a:ext cx="433500" cy="319225"/>
            </a:xfrm>
            <a:custGeom>
              <a:avLst/>
              <a:gdLst/>
              <a:ahLst/>
              <a:cxnLst/>
              <a:rect l="0" t="0" r="0" b="0"/>
              <a:pathLst>
                <a:path w="17340" h="12769" extrusionOk="0">
                  <a:moveTo>
                    <a:pt x="1" y="0"/>
                  </a:moveTo>
                  <a:lnTo>
                    <a:pt x="12635" y="12769"/>
                  </a:lnTo>
                  <a:lnTo>
                    <a:pt x="17339" y="12769"/>
                  </a:lnTo>
                  <a:lnTo>
                    <a:pt x="4571" y="0"/>
                  </a:lnTo>
                  <a:close/>
                </a:path>
              </a:pathLst>
            </a:custGeom>
            <a:solidFill>
              <a:srgbClr val="28A4DC"/>
            </a:solidFill>
            <a:ln>
              <a:noFill/>
            </a:ln>
          </p:spPr>
          <p:txBody>
            <a:bodyPr lIns="91425" tIns="91425" rIns="91425" bIns="91425" anchor="ctr" anchorCtr="0">
              <a:noAutofit/>
            </a:bodyPr>
            <a:lstStyle/>
            <a:p>
              <a:pPr lvl="0">
                <a:spcBef>
                  <a:spcPts val="0"/>
                </a:spcBef>
                <a:buNone/>
              </a:pPr>
              <a:endParaRPr/>
            </a:p>
          </p:txBody>
        </p:sp>
        <p:sp>
          <p:nvSpPr>
            <p:cNvPr id="1386" name="Shape 1386"/>
            <p:cNvSpPr/>
            <p:nvPr/>
          </p:nvSpPr>
          <p:spPr>
            <a:xfrm>
              <a:off x="3006900" y="2573550"/>
              <a:ext cx="440200" cy="504050"/>
            </a:xfrm>
            <a:custGeom>
              <a:avLst/>
              <a:gdLst/>
              <a:ahLst/>
              <a:cxnLst/>
              <a:rect l="0" t="0" r="0" b="0"/>
              <a:pathLst>
                <a:path w="17608" h="20162" extrusionOk="0">
                  <a:moveTo>
                    <a:pt x="404" y="0"/>
                  </a:moveTo>
                  <a:lnTo>
                    <a:pt x="1" y="269"/>
                  </a:lnTo>
                  <a:lnTo>
                    <a:pt x="5243" y="9543"/>
                  </a:lnTo>
                  <a:lnTo>
                    <a:pt x="15995" y="20161"/>
                  </a:lnTo>
                  <a:lnTo>
                    <a:pt x="17608" y="17204"/>
                  </a:lnTo>
                  <a:lnTo>
                    <a:pt x="404" y="0"/>
                  </a:lnTo>
                  <a:close/>
                </a:path>
              </a:pathLst>
            </a:custGeom>
            <a:solidFill>
              <a:srgbClr val="29A2DD"/>
            </a:solidFill>
            <a:ln>
              <a:noFill/>
            </a:ln>
          </p:spPr>
          <p:txBody>
            <a:bodyPr lIns="91425" tIns="91425" rIns="91425" bIns="91425" anchor="ctr" anchorCtr="0">
              <a:noAutofit/>
            </a:bodyPr>
            <a:lstStyle/>
            <a:p>
              <a:pPr lvl="0">
                <a:spcBef>
                  <a:spcPts val="0"/>
                </a:spcBef>
                <a:buNone/>
              </a:pPr>
              <a:endParaRPr/>
            </a:p>
          </p:txBody>
        </p:sp>
        <p:sp>
          <p:nvSpPr>
            <p:cNvPr id="1387" name="Shape 1387"/>
            <p:cNvSpPr/>
            <p:nvPr/>
          </p:nvSpPr>
          <p:spPr>
            <a:xfrm>
              <a:off x="1760275" y="1431100"/>
              <a:ext cx="433500" cy="319225"/>
            </a:xfrm>
            <a:custGeom>
              <a:avLst/>
              <a:gdLst/>
              <a:ahLst/>
              <a:cxnLst/>
              <a:rect l="0" t="0" r="0" b="0"/>
              <a:pathLst>
                <a:path w="17340" h="12769" extrusionOk="0">
                  <a:moveTo>
                    <a:pt x="1" y="0"/>
                  </a:moveTo>
                  <a:lnTo>
                    <a:pt x="12635" y="12769"/>
                  </a:lnTo>
                  <a:lnTo>
                    <a:pt x="17339" y="12769"/>
                  </a:lnTo>
                  <a:lnTo>
                    <a:pt x="4570" y="0"/>
                  </a:lnTo>
                  <a:close/>
                </a:path>
              </a:pathLst>
            </a:custGeom>
            <a:solidFill>
              <a:srgbClr val="29A2DD"/>
            </a:solidFill>
            <a:ln>
              <a:noFill/>
            </a:ln>
          </p:spPr>
          <p:txBody>
            <a:bodyPr lIns="91425" tIns="91425" rIns="91425" bIns="91425" anchor="ctr" anchorCtr="0">
              <a:noAutofit/>
            </a:bodyPr>
            <a:lstStyle/>
            <a:p>
              <a:pPr lvl="0">
                <a:spcBef>
                  <a:spcPts val="0"/>
                </a:spcBef>
                <a:buNone/>
              </a:pPr>
              <a:endParaRPr/>
            </a:p>
          </p:txBody>
        </p:sp>
        <p:sp>
          <p:nvSpPr>
            <p:cNvPr id="1388" name="Shape 1388"/>
            <p:cNvSpPr/>
            <p:nvPr/>
          </p:nvSpPr>
          <p:spPr>
            <a:xfrm>
              <a:off x="1854350" y="1431100"/>
              <a:ext cx="436850" cy="319225"/>
            </a:xfrm>
            <a:custGeom>
              <a:avLst/>
              <a:gdLst/>
              <a:ahLst/>
              <a:cxnLst/>
              <a:rect l="0" t="0" r="0" b="0"/>
              <a:pathLst>
                <a:path w="17474" h="12769" extrusionOk="0">
                  <a:moveTo>
                    <a:pt x="1" y="0"/>
                  </a:moveTo>
                  <a:lnTo>
                    <a:pt x="12770" y="12769"/>
                  </a:lnTo>
                  <a:lnTo>
                    <a:pt x="17474" y="12769"/>
                  </a:lnTo>
                  <a:lnTo>
                    <a:pt x="4705" y="0"/>
                  </a:lnTo>
                  <a:close/>
                </a:path>
              </a:pathLst>
            </a:custGeom>
            <a:solidFill>
              <a:srgbClr val="2AA1DD"/>
            </a:solidFill>
            <a:ln>
              <a:noFill/>
            </a:ln>
          </p:spPr>
          <p:txBody>
            <a:bodyPr lIns="91425" tIns="91425" rIns="91425" bIns="91425" anchor="ctr" anchorCtr="0">
              <a:noAutofit/>
            </a:bodyPr>
            <a:lstStyle/>
            <a:p>
              <a:pPr lvl="0">
                <a:spcBef>
                  <a:spcPts val="0"/>
                </a:spcBef>
                <a:buNone/>
              </a:pPr>
              <a:endParaRPr/>
            </a:p>
          </p:txBody>
        </p:sp>
        <p:sp>
          <p:nvSpPr>
            <p:cNvPr id="1389" name="Shape 1389"/>
            <p:cNvSpPr/>
            <p:nvPr/>
          </p:nvSpPr>
          <p:spPr>
            <a:xfrm>
              <a:off x="2872500" y="2345050"/>
              <a:ext cx="611575" cy="672050"/>
            </a:xfrm>
            <a:custGeom>
              <a:avLst/>
              <a:gdLst/>
              <a:ahLst/>
              <a:cxnLst/>
              <a:rect l="0" t="0" r="0" b="0"/>
              <a:pathLst>
                <a:path w="24463" h="26882" extrusionOk="0">
                  <a:moveTo>
                    <a:pt x="538" y="1"/>
                  </a:moveTo>
                  <a:lnTo>
                    <a:pt x="0" y="269"/>
                  </a:lnTo>
                  <a:lnTo>
                    <a:pt x="5377" y="9409"/>
                  </a:lnTo>
                  <a:lnTo>
                    <a:pt x="22715" y="26882"/>
                  </a:lnTo>
                  <a:lnTo>
                    <a:pt x="24462" y="23925"/>
                  </a:lnTo>
                  <a:lnTo>
                    <a:pt x="538" y="1"/>
                  </a:lnTo>
                  <a:close/>
                </a:path>
              </a:pathLst>
            </a:custGeom>
            <a:solidFill>
              <a:srgbClr val="2AA1DD"/>
            </a:solidFill>
            <a:ln>
              <a:noFill/>
            </a:ln>
          </p:spPr>
          <p:txBody>
            <a:bodyPr lIns="91425" tIns="91425" rIns="91425" bIns="91425" anchor="ctr" anchorCtr="0">
              <a:noAutofit/>
            </a:bodyPr>
            <a:lstStyle/>
            <a:p>
              <a:pPr lvl="0">
                <a:spcBef>
                  <a:spcPts val="0"/>
                </a:spcBef>
                <a:buNone/>
              </a:pPr>
              <a:endParaRPr/>
            </a:p>
          </p:txBody>
        </p:sp>
        <p:sp>
          <p:nvSpPr>
            <p:cNvPr id="1390" name="Shape 1390"/>
            <p:cNvSpPr/>
            <p:nvPr/>
          </p:nvSpPr>
          <p:spPr>
            <a:xfrm>
              <a:off x="2741450" y="2113200"/>
              <a:ext cx="779575" cy="843425"/>
            </a:xfrm>
            <a:custGeom>
              <a:avLst/>
              <a:gdLst/>
              <a:ahLst/>
              <a:cxnLst/>
              <a:rect l="0" t="0" r="0" b="0"/>
              <a:pathLst>
                <a:path w="31183" h="33737" extrusionOk="0">
                  <a:moveTo>
                    <a:pt x="404" y="0"/>
                  </a:moveTo>
                  <a:lnTo>
                    <a:pt x="0" y="404"/>
                  </a:lnTo>
                  <a:lnTo>
                    <a:pt x="5242" y="9543"/>
                  </a:lnTo>
                  <a:lnTo>
                    <a:pt x="29436" y="33736"/>
                  </a:lnTo>
                  <a:lnTo>
                    <a:pt x="31183" y="30780"/>
                  </a:lnTo>
                  <a:lnTo>
                    <a:pt x="404" y="0"/>
                  </a:lnTo>
                  <a:close/>
                </a:path>
              </a:pathLst>
            </a:custGeom>
            <a:solidFill>
              <a:srgbClr val="2B9FDE"/>
            </a:solidFill>
            <a:ln>
              <a:noFill/>
            </a:ln>
          </p:spPr>
          <p:txBody>
            <a:bodyPr lIns="91425" tIns="91425" rIns="91425" bIns="91425" anchor="ctr" anchorCtr="0">
              <a:noAutofit/>
            </a:bodyPr>
            <a:lstStyle/>
            <a:p>
              <a:pPr lvl="0">
                <a:spcBef>
                  <a:spcPts val="0"/>
                </a:spcBef>
                <a:buNone/>
              </a:pPr>
              <a:endParaRPr/>
            </a:p>
          </p:txBody>
        </p:sp>
        <p:sp>
          <p:nvSpPr>
            <p:cNvPr id="1391" name="Shape 1391"/>
            <p:cNvSpPr/>
            <p:nvPr/>
          </p:nvSpPr>
          <p:spPr>
            <a:xfrm>
              <a:off x="1951800" y="143110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2B9FDE"/>
            </a:solidFill>
            <a:ln>
              <a:noFill/>
            </a:ln>
          </p:spPr>
          <p:txBody>
            <a:bodyPr lIns="91425" tIns="91425" rIns="91425" bIns="91425" anchor="ctr" anchorCtr="0">
              <a:noAutofit/>
            </a:bodyPr>
            <a:lstStyle/>
            <a:p>
              <a:pPr lvl="0">
                <a:spcBef>
                  <a:spcPts val="0"/>
                </a:spcBef>
                <a:buNone/>
              </a:pPr>
              <a:endParaRPr/>
            </a:p>
          </p:txBody>
        </p:sp>
        <p:sp>
          <p:nvSpPr>
            <p:cNvPr id="1392" name="Shape 1392"/>
            <p:cNvSpPr/>
            <p:nvPr/>
          </p:nvSpPr>
          <p:spPr>
            <a:xfrm>
              <a:off x="2049250" y="143110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2C9DDE"/>
            </a:solidFill>
            <a:ln>
              <a:noFill/>
            </a:ln>
          </p:spPr>
          <p:txBody>
            <a:bodyPr lIns="91425" tIns="91425" rIns="91425" bIns="91425" anchor="ctr" anchorCtr="0">
              <a:noAutofit/>
            </a:bodyPr>
            <a:lstStyle/>
            <a:p>
              <a:pPr lvl="0">
                <a:spcBef>
                  <a:spcPts val="0"/>
                </a:spcBef>
                <a:buNone/>
              </a:pPr>
              <a:endParaRPr/>
            </a:p>
          </p:txBody>
        </p:sp>
        <p:sp>
          <p:nvSpPr>
            <p:cNvPr id="1393" name="Shape 1393"/>
            <p:cNvSpPr/>
            <p:nvPr/>
          </p:nvSpPr>
          <p:spPr>
            <a:xfrm>
              <a:off x="2610400" y="1884700"/>
              <a:ext cx="924075" cy="1008075"/>
            </a:xfrm>
            <a:custGeom>
              <a:avLst/>
              <a:gdLst/>
              <a:ahLst/>
              <a:cxnLst/>
              <a:rect l="0" t="0" r="0" b="0"/>
              <a:pathLst>
                <a:path w="36963" h="40323" extrusionOk="0">
                  <a:moveTo>
                    <a:pt x="404" y="1"/>
                  </a:moveTo>
                  <a:lnTo>
                    <a:pt x="1" y="270"/>
                  </a:lnTo>
                  <a:lnTo>
                    <a:pt x="5242" y="9544"/>
                  </a:lnTo>
                  <a:lnTo>
                    <a:pt x="36022" y="40323"/>
                  </a:lnTo>
                  <a:lnTo>
                    <a:pt x="36963" y="38979"/>
                  </a:lnTo>
                  <a:lnTo>
                    <a:pt x="33737" y="33334"/>
                  </a:lnTo>
                  <a:lnTo>
                    <a:pt x="404" y="1"/>
                  </a:lnTo>
                  <a:close/>
                </a:path>
              </a:pathLst>
            </a:custGeom>
            <a:solidFill>
              <a:srgbClr val="2C9DDE"/>
            </a:solidFill>
            <a:ln>
              <a:noFill/>
            </a:ln>
          </p:spPr>
          <p:txBody>
            <a:bodyPr lIns="91425" tIns="91425" rIns="91425" bIns="91425" anchor="ctr" anchorCtr="0">
              <a:noAutofit/>
            </a:bodyPr>
            <a:lstStyle/>
            <a:p>
              <a:pPr lvl="0">
                <a:spcBef>
                  <a:spcPts val="0"/>
                </a:spcBef>
                <a:buNone/>
              </a:pPr>
              <a:endParaRPr/>
            </a:p>
          </p:txBody>
        </p:sp>
        <p:sp>
          <p:nvSpPr>
            <p:cNvPr id="1394" name="Shape 1394"/>
            <p:cNvSpPr/>
            <p:nvPr/>
          </p:nvSpPr>
          <p:spPr>
            <a:xfrm>
              <a:off x="2146700" y="1431100"/>
              <a:ext cx="1307125" cy="1297025"/>
            </a:xfrm>
            <a:custGeom>
              <a:avLst/>
              <a:gdLst/>
              <a:ahLst/>
              <a:cxnLst/>
              <a:rect l="0" t="0" r="0" b="0"/>
              <a:pathLst>
                <a:path w="52285" h="51881" extrusionOk="0">
                  <a:moveTo>
                    <a:pt x="0" y="0"/>
                  </a:moveTo>
                  <a:lnTo>
                    <a:pt x="12769" y="12769"/>
                  </a:lnTo>
                  <a:lnTo>
                    <a:pt x="15188" y="12769"/>
                  </a:lnTo>
                  <a:lnTo>
                    <a:pt x="18549" y="18548"/>
                  </a:lnTo>
                  <a:lnTo>
                    <a:pt x="51882" y="51881"/>
                  </a:lnTo>
                  <a:lnTo>
                    <a:pt x="52285" y="51478"/>
                  </a:lnTo>
                  <a:lnTo>
                    <a:pt x="46909" y="42338"/>
                  </a:lnTo>
                  <a:lnTo>
                    <a:pt x="4570" y="0"/>
                  </a:lnTo>
                  <a:close/>
                </a:path>
              </a:pathLst>
            </a:custGeom>
            <a:solidFill>
              <a:srgbClr val="2D9CDF"/>
            </a:solidFill>
            <a:ln>
              <a:noFill/>
            </a:ln>
          </p:spPr>
          <p:txBody>
            <a:bodyPr lIns="91425" tIns="91425" rIns="91425" bIns="91425" anchor="ctr" anchorCtr="0">
              <a:noAutofit/>
            </a:bodyPr>
            <a:lstStyle/>
            <a:p>
              <a:pPr lvl="0">
                <a:spcBef>
                  <a:spcPts val="0"/>
                </a:spcBef>
                <a:buNone/>
              </a:pPr>
              <a:endParaRPr/>
            </a:p>
          </p:txBody>
        </p:sp>
        <p:sp>
          <p:nvSpPr>
            <p:cNvPr id="1395" name="Shape 1395"/>
            <p:cNvSpPr/>
            <p:nvPr/>
          </p:nvSpPr>
          <p:spPr>
            <a:xfrm>
              <a:off x="2244150" y="1431100"/>
              <a:ext cx="1075275" cy="1065175"/>
            </a:xfrm>
            <a:custGeom>
              <a:avLst/>
              <a:gdLst/>
              <a:ahLst/>
              <a:cxnLst/>
              <a:rect l="0" t="0" r="0" b="0"/>
              <a:pathLst>
                <a:path w="43011" h="42607" extrusionOk="0">
                  <a:moveTo>
                    <a:pt x="0" y="0"/>
                  </a:moveTo>
                  <a:lnTo>
                    <a:pt x="42607" y="42607"/>
                  </a:lnTo>
                  <a:lnTo>
                    <a:pt x="43011" y="42338"/>
                  </a:lnTo>
                  <a:lnTo>
                    <a:pt x="37769" y="33064"/>
                  </a:lnTo>
                  <a:lnTo>
                    <a:pt x="4570" y="0"/>
                  </a:lnTo>
                  <a:close/>
                </a:path>
              </a:pathLst>
            </a:custGeom>
            <a:solidFill>
              <a:srgbClr val="2F9AE0"/>
            </a:solidFill>
            <a:ln>
              <a:noFill/>
            </a:ln>
          </p:spPr>
          <p:txBody>
            <a:bodyPr lIns="91425" tIns="91425" rIns="91425" bIns="91425" anchor="ctr" anchorCtr="0">
              <a:noAutofit/>
            </a:bodyPr>
            <a:lstStyle/>
            <a:p>
              <a:pPr lvl="0">
                <a:spcBef>
                  <a:spcPts val="0"/>
                </a:spcBef>
                <a:buNone/>
              </a:pPr>
              <a:endParaRPr/>
            </a:p>
          </p:txBody>
        </p:sp>
        <p:sp>
          <p:nvSpPr>
            <p:cNvPr id="1396" name="Shape 1396"/>
            <p:cNvSpPr/>
            <p:nvPr/>
          </p:nvSpPr>
          <p:spPr>
            <a:xfrm>
              <a:off x="2341575" y="1431100"/>
              <a:ext cx="846800" cy="836700"/>
            </a:xfrm>
            <a:custGeom>
              <a:avLst/>
              <a:gdLst/>
              <a:ahLst/>
              <a:cxnLst/>
              <a:rect l="0" t="0" r="0" b="0"/>
              <a:pathLst>
                <a:path w="33872" h="33468" extrusionOk="0">
                  <a:moveTo>
                    <a:pt x="1" y="0"/>
                  </a:moveTo>
                  <a:lnTo>
                    <a:pt x="33468" y="33467"/>
                  </a:lnTo>
                  <a:lnTo>
                    <a:pt x="33872" y="33198"/>
                  </a:lnTo>
                  <a:lnTo>
                    <a:pt x="28495" y="23924"/>
                  </a:lnTo>
                  <a:lnTo>
                    <a:pt x="4571" y="0"/>
                  </a:lnTo>
                  <a:close/>
                </a:path>
              </a:pathLst>
            </a:custGeom>
            <a:solidFill>
              <a:srgbClr val="3098E0"/>
            </a:solidFill>
            <a:ln>
              <a:noFill/>
            </a:ln>
          </p:spPr>
          <p:txBody>
            <a:bodyPr lIns="91425" tIns="91425" rIns="91425" bIns="91425" anchor="ctr" anchorCtr="0">
              <a:noAutofit/>
            </a:bodyPr>
            <a:lstStyle/>
            <a:p>
              <a:pPr lvl="0">
                <a:spcBef>
                  <a:spcPts val="0"/>
                </a:spcBef>
                <a:buNone/>
              </a:pPr>
              <a:endParaRPr/>
            </a:p>
          </p:txBody>
        </p:sp>
        <p:sp>
          <p:nvSpPr>
            <p:cNvPr id="1397" name="Shape 1397"/>
            <p:cNvSpPr/>
            <p:nvPr/>
          </p:nvSpPr>
          <p:spPr>
            <a:xfrm>
              <a:off x="2439025" y="1431100"/>
              <a:ext cx="618300" cy="608200"/>
            </a:xfrm>
            <a:custGeom>
              <a:avLst/>
              <a:gdLst/>
              <a:ahLst/>
              <a:cxnLst/>
              <a:rect l="0" t="0" r="0" b="0"/>
              <a:pathLst>
                <a:path w="24732" h="24328" extrusionOk="0">
                  <a:moveTo>
                    <a:pt x="1" y="0"/>
                  </a:moveTo>
                  <a:lnTo>
                    <a:pt x="24194" y="24328"/>
                  </a:lnTo>
                  <a:lnTo>
                    <a:pt x="24732" y="23924"/>
                  </a:lnTo>
                  <a:lnTo>
                    <a:pt x="19355" y="14785"/>
                  </a:lnTo>
                  <a:lnTo>
                    <a:pt x="4571" y="0"/>
                  </a:lnTo>
                  <a:close/>
                </a:path>
              </a:pathLst>
            </a:custGeom>
            <a:solidFill>
              <a:srgbClr val="3196E1"/>
            </a:solidFill>
            <a:ln>
              <a:noFill/>
            </a:ln>
          </p:spPr>
          <p:txBody>
            <a:bodyPr lIns="91425" tIns="91425" rIns="91425" bIns="91425" anchor="ctr" anchorCtr="0">
              <a:noAutofit/>
            </a:bodyPr>
            <a:lstStyle/>
            <a:p>
              <a:pPr lvl="0">
                <a:spcBef>
                  <a:spcPts val="0"/>
                </a:spcBef>
                <a:buNone/>
              </a:pPr>
              <a:endParaRPr/>
            </a:p>
          </p:txBody>
        </p:sp>
        <p:sp>
          <p:nvSpPr>
            <p:cNvPr id="1398" name="Shape 1398"/>
            <p:cNvSpPr/>
            <p:nvPr/>
          </p:nvSpPr>
          <p:spPr>
            <a:xfrm>
              <a:off x="2533125" y="1431100"/>
              <a:ext cx="389800" cy="376350"/>
            </a:xfrm>
            <a:custGeom>
              <a:avLst/>
              <a:gdLst/>
              <a:ahLst/>
              <a:cxnLst/>
              <a:rect l="0" t="0" r="0" b="0"/>
              <a:pathLst>
                <a:path w="15592" h="15054" extrusionOk="0">
                  <a:moveTo>
                    <a:pt x="0" y="0"/>
                  </a:moveTo>
                  <a:lnTo>
                    <a:pt x="15188" y="15054"/>
                  </a:lnTo>
                  <a:lnTo>
                    <a:pt x="15591" y="14785"/>
                  </a:lnTo>
                  <a:lnTo>
                    <a:pt x="10350" y="5645"/>
                  </a:lnTo>
                  <a:lnTo>
                    <a:pt x="4704" y="0"/>
                  </a:lnTo>
                  <a:close/>
                </a:path>
              </a:pathLst>
            </a:custGeom>
            <a:solidFill>
              <a:srgbClr val="3295E1"/>
            </a:solidFill>
            <a:ln>
              <a:noFill/>
            </a:ln>
          </p:spPr>
          <p:txBody>
            <a:bodyPr lIns="91425" tIns="91425" rIns="91425" bIns="91425" anchor="ctr" anchorCtr="0">
              <a:noAutofit/>
            </a:bodyPr>
            <a:lstStyle/>
            <a:p>
              <a:pPr lvl="0">
                <a:spcBef>
                  <a:spcPts val="0"/>
                </a:spcBef>
                <a:buNone/>
              </a:pPr>
              <a:endParaRPr/>
            </a:p>
          </p:txBody>
        </p:sp>
        <p:sp>
          <p:nvSpPr>
            <p:cNvPr id="1399" name="Shape 1399"/>
            <p:cNvSpPr/>
            <p:nvPr/>
          </p:nvSpPr>
          <p:spPr>
            <a:xfrm>
              <a:off x="2630575" y="1431100"/>
              <a:ext cx="161300" cy="147850"/>
            </a:xfrm>
            <a:custGeom>
              <a:avLst/>
              <a:gdLst/>
              <a:ahLst/>
              <a:cxnLst/>
              <a:rect l="0" t="0" r="0" b="0"/>
              <a:pathLst>
                <a:path w="6452" h="5914" extrusionOk="0">
                  <a:moveTo>
                    <a:pt x="0" y="0"/>
                  </a:moveTo>
                  <a:lnTo>
                    <a:pt x="6048" y="5914"/>
                  </a:lnTo>
                  <a:lnTo>
                    <a:pt x="6452" y="5645"/>
                  </a:lnTo>
                  <a:lnTo>
                    <a:pt x="3226" y="0"/>
                  </a:lnTo>
                  <a:close/>
                </a:path>
              </a:pathLst>
            </a:custGeom>
            <a:solidFill>
              <a:srgbClr val="3393E2"/>
            </a:solidFill>
            <a:ln>
              <a:noFill/>
            </a:ln>
          </p:spPr>
          <p:txBody>
            <a:bodyPr lIns="91425" tIns="91425" rIns="91425" bIns="91425" anchor="ctr" anchorCtr="0">
              <a:noAutofit/>
            </a:bodyPr>
            <a:lstStyle/>
            <a:p>
              <a:pPr lvl="0">
                <a:spcBef>
                  <a:spcPts val="0"/>
                </a:spcBef>
                <a:buNone/>
              </a:pPr>
              <a:endParaRPr/>
            </a:p>
          </p:txBody>
        </p:sp>
      </p:grpSp>
      <p:sp>
        <p:nvSpPr>
          <p:cNvPr id="1400" name="Shape 1400"/>
          <p:cNvSpPr/>
          <p:nvPr/>
        </p:nvSpPr>
        <p:spPr>
          <a:xfrm rot="10800000" flipH="1">
            <a:off x="8763567" y="4485979"/>
            <a:ext cx="542999" cy="470400"/>
          </a:xfrm>
          <a:prstGeom prst="hexagon">
            <a:avLst>
              <a:gd name="adj" fmla="val 28678"/>
              <a:gd name="vf" fmla="val 115470"/>
            </a:avLst>
          </a:prstGeom>
          <a:noFill/>
          <a:ln w="9525" cap="flat"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01" name="Shape 1401"/>
          <p:cNvSpPr/>
          <p:nvPr/>
        </p:nvSpPr>
        <p:spPr>
          <a:xfrm rot="10800000" flipH="1">
            <a:off x="8523810" y="4741099"/>
            <a:ext cx="284100" cy="245700"/>
          </a:xfrm>
          <a:prstGeom prst="hexagon">
            <a:avLst>
              <a:gd name="adj" fmla="val 28678"/>
              <a:gd name="vf" fmla="val 115470"/>
            </a:avLst>
          </a:prstGeom>
          <a:solidFill>
            <a:srgbClr val="3292E1"/>
          </a:solidFill>
          <a:ln>
            <a:noFill/>
          </a:ln>
        </p:spPr>
        <p:txBody>
          <a:bodyPr lIns="91425" tIns="91425" rIns="91425" bIns="91425" anchor="ctr" anchorCtr="0">
            <a:noAutofit/>
          </a:bodyPr>
          <a:lstStyle/>
          <a:p>
            <a:pPr lvl="0">
              <a:spcBef>
                <a:spcPts val="0"/>
              </a:spcBef>
              <a:buNone/>
            </a:pPr>
            <a:endParaRPr/>
          </a:p>
        </p:txBody>
      </p:sp>
      <p:sp>
        <p:nvSpPr>
          <p:cNvPr id="1402" name="Shape 1402"/>
          <p:cNvSpPr/>
          <p:nvPr/>
        </p:nvSpPr>
        <p:spPr>
          <a:xfrm rot="10800000" flipH="1">
            <a:off x="8322785" y="3628022"/>
            <a:ext cx="542999" cy="470100"/>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lvl="0">
              <a:spcBef>
                <a:spcPts val="0"/>
              </a:spcBef>
              <a:buNone/>
            </a:pPr>
            <a:endParaRPr/>
          </a:p>
        </p:txBody>
      </p:sp>
      <p:sp>
        <p:nvSpPr>
          <p:cNvPr id="1403" name="Shape 1403"/>
          <p:cNvSpPr/>
          <p:nvPr/>
        </p:nvSpPr>
        <p:spPr>
          <a:xfrm rot="10800000" flipH="1">
            <a:off x="8763568" y="4009882"/>
            <a:ext cx="237599" cy="205799"/>
          </a:xfrm>
          <a:prstGeom prst="hexagon">
            <a:avLst>
              <a:gd name="adj" fmla="val 28678"/>
              <a:gd name="vf" fmla="val 115470"/>
            </a:avLst>
          </a:prstGeom>
          <a:noFill/>
          <a:ln w="19050" cap="flat" cmpd="sng">
            <a:solidFill>
              <a:srgbClr val="00E1C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E293C"/>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732700" y="1735600"/>
            <a:ext cx="4944300" cy="645300"/>
          </a:xfrm>
          <a:prstGeom prst="rect">
            <a:avLst/>
          </a:prstGeom>
          <a:noFill/>
          <a:ln>
            <a:noFill/>
          </a:ln>
        </p:spPr>
        <p:txBody>
          <a:bodyPr lIns="91425" tIns="91425" rIns="91425" bIns="91425" anchor="b" anchorCtr="0"/>
          <a:lstStyle>
            <a:lvl1pPr lvl="0">
              <a:spcBef>
                <a:spcPts val="0"/>
              </a:spcBef>
              <a:buClr>
                <a:srgbClr val="19BBD5"/>
              </a:buClr>
              <a:buSzPct val="100000"/>
              <a:buFont typeface="Nixie One"/>
              <a:buNone/>
              <a:defRPr sz="4000">
                <a:solidFill>
                  <a:srgbClr val="19BBD5"/>
                </a:solidFill>
                <a:latin typeface="Nixie One"/>
                <a:ea typeface="Nixie One"/>
                <a:cs typeface="Nixie One"/>
                <a:sym typeface="Nixie One"/>
              </a:defRPr>
            </a:lvl1pPr>
            <a:lvl2pPr lvl="1">
              <a:spcBef>
                <a:spcPts val="0"/>
              </a:spcBef>
              <a:buClr>
                <a:srgbClr val="19BBD5"/>
              </a:buClr>
              <a:buSzPct val="100000"/>
              <a:buFont typeface="Nixie One"/>
              <a:buNone/>
              <a:defRPr sz="4000">
                <a:solidFill>
                  <a:srgbClr val="19BBD5"/>
                </a:solidFill>
                <a:latin typeface="Nixie One"/>
                <a:ea typeface="Nixie One"/>
                <a:cs typeface="Nixie One"/>
                <a:sym typeface="Nixie One"/>
              </a:defRPr>
            </a:lvl2pPr>
            <a:lvl3pPr lvl="2">
              <a:spcBef>
                <a:spcPts val="0"/>
              </a:spcBef>
              <a:buClr>
                <a:srgbClr val="19BBD5"/>
              </a:buClr>
              <a:buSzPct val="100000"/>
              <a:buFont typeface="Nixie One"/>
              <a:buNone/>
              <a:defRPr sz="4000">
                <a:solidFill>
                  <a:srgbClr val="19BBD5"/>
                </a:solidFill>
                <a:latin typeface="Nixie One"/>
                <a:ea typeface="Nixie One"/>
                <a:cs typeface="Nixie One"/>
                <a:sym typeface="Nixie One"/>
              </a:defRPr>
            </a:lvl3pPr>
            <a:lvl4pPr lvl="3">
              <a:spcBef>
                <a:spcPts val="0"/>
              </a:spcBef>
              <a:buClr>
                <a:srgbClr val="19BBD5"/>
              </a:buClr>
              <a:buSzPct val="100000"/>
              <a:buFont typeface="Nixie One"/>
              <a:buNone/>
              <a:defRPr sz="4000">
                <a:solidFill>
                  <a:srgbClr val="19BBD5"/>
                </a:solidFill>
                <a:latin typeface="Nixie One"/>
                <a:ea typeface="Nixie One"/>
                <a:cs typeface="Nixie One"/>
                <a:sym typeface="Nixie One"/>
              </a:defRPr>
            </a:lvl4pPr>
            <a:lvl5pPr lvl="4">
              <a:spcBef>
                <a:spcPts val="0"/>
              </a:spcBef>
              <a:buClr>
                <a:srgbClr val="19BBD5"/>
              </a:buClr>
              <a:buSzPct val="100000"/>
              <a:buFont typeface="Nixie One"/>
              <a:buNone/>
              <a:defRPr sz="4000">
                <a:solidFill>
                  <a:srgbClr val="19BBD5"/>
                </a:solidFill>
                <a:latin typeface="Nixie One"/>
                <a:ea typeface="Nixie One"/>
                <a:cs typeface="Nixie One"/>
                <a:sym typeface="Nixie One"/>
              </a:defRPr>
            </a:lvl5pPr>
            <a:lvl6pPr lvl="5">
              <a:spcBef>
                <a:spcPts val="0"/>
              </a:spcBef>
              <a:buClr>
                <a:srgbClr val="19BBD5"/>
              </a:buClr>
              <a:buSzPct val="100000"/>
              <a:buFont typeface="Nixie One"/>
              <a:buNone/>
              <a:defRPr sz="4000">
                <a:solidFill>
                  <a:srgbClr val="19BBD5"/>
                </a:solidFill>
                <a:latin typeface="Nixie One"/>
                <a:ea typeface="Nixie One"/>
                <a:cs typeface="Nixie One"/>
                <a:sym typeface="Nixie One"/>
              </a:defRPr>
            </a:lvl6pPr>
            <a:lvl7pPr lvl="6">
              <a:spcBef>
                <a:spcPts val="0"/>
              </a:spcBef>
              <a:buClr>
                <a:srgbClr val="19BBD5"/>
              </a:buClr>
              <a:buSzPct val="100000"/>
              <a:buFont typeface="Nixie One"/>
              <a:buNone/>
              <a:defRPr sz="4000">
                <a:solidFill>
                  <a:srgbClr val="19BBD5"/>
                </a:solidFill>
                <a:latin typeface="Nixie One"/>
                <a:ea typeface="Nixie One"/>
                <a:cs typeface="Nixie One"/>
                <a:sym typeface="Nixie One"/>
              </a:defRPr>
            </a:lvl7pPr>
            <a:lvl8pPr lvl="7">
              <a:spcBef>
                <a:spcPts val="0"/>
              </a:spcBef>
              <a:buClr>
                <a:srgbClr val="19BBD5"/>
              </a:buClr>
              <a:buSzPct val="100000"/>
              <a:buFont typeface="Nixie One"/>
              <a:buNone/>
              <a:defRPr sz="4000">
                <a:solidFill>
                  <a:srgbClr val="19BBD5"/>
                </a:solidFill>
                <a:latin typeface="Nixie One"/>
                <a:ea typeface="Nixie One"/>
                <a:cs typeface="Nixie One"/>
                <a:sym typeface="Nixie One"/>
              </a:defRPr>
            </a:lvl8pPr>
            <a:lvl9pPr lvl="8">
              <a:spcBef>
                <a:spcPts val="0"/>
              </a:spcBef>
              <a:buClr>
                <a:srgbClr val="19BBD5"/>
              </a:buClr>
              <a:buSzPct val="100000"/>
              <a:buFont typeface="Nixie One"/>
              <a:buNone/>
              <a:defRPr sz="4000">
                <a:solidFill>
                  <a:srgbClr val="19BBD5"/>
                </a:solidFill>
                <a:latin typeface="Nixie One"/>
                <a:ea typeface="Nixie One"/>
                <a:cs typeface="Nixie One"/>
                <a:sym typeface="Nixie One"/>
              </a:defRPr>
            </a:lvl9pPr>
          </a:lstStyle>
          <a:p>
            <a:endParaRPr/>
          </a:p>
        </p:txBody>
      </p:sp>
      <p:sp>
        <p:nvSpPr>
          <p:cNvPr id="7" name="Shape 7"/>
          <p:cNvSpPr txBox="1">
            <a:spLocks noGrp="1"/>
          </p:cNvSpPr>
          <p:nvPr>
            <p:ph type="body" idx="1"/>
          </p:nvPr>
        </p:nvSpPr>
        <p:spPr>
          <a:xfrm>
            <a:off x="1732700" y="2255124"/>
            <a:ext cx="4944300" cy="1659900"/>
          </a:xfrm>
          <a:prstGeom prst="rect">
            <a:avLst/>
          </a:prstGeom>
          <a:noFill/>
          <a:ln>
            <a:noFill/>
          </a:ln>
        </p:spPr>
        <p:txBody>
          <a:bodyPr lIns="91425" tIns="91425" rIns="91425" bIns="91425" anchor="t" anchorCtr="0"/>
          <a:lstStyle>
            <a:lvl1pPr lvl="0">
              <a:spcBef>
                <a:spcPts val="600"/>
              </a:spcBef>
              <a:buClr>
                <a:srgbClr val="19BBD5"/>
              </a:buClr>
              <a:buFont typeface="Muli"/>
              <a:buChar char="◇"/>
              <a:defRPr>
                <a:solidFill>
                  <a:srgbClr val="C6DAEC"/>
                </a:solidFill>
                <a:latin typeface="Muli"/>
                <a:ea typeface="Muli"/>
                <a:cs typeface="Muli"/>
                <a:sym typeface="Muli"/>
              </a:defRPr>
            </a:lvl1pPr>
            <a:lvl2pPr lvl="1">
              <a:spcBef>
                <a:spcPts val="480"/>
              </a:spcBef>
              <a:buClr>
                <a:srgbClr val="19BBD5"/>
              </a:buClr>
              <a:buFont typeface="Muli"/>
              <a:buChar char="￭"/>
              <a:defRPr>
                <a:solidFill>
                  <a:srgbClr val="C6DAEC"/>
                </a:solidFill>
                <a:latin typeface="Muli"/>
                <a:ea typeface="Muli"/>
                <a:cs typeface="Muli"/>
                <a:sym typeface="Muli"/>
              </a:defRPr>
            </a:lvl2pPr>
            <a:lvl3pPr lvl="2">
              <a:spcBef>
                <a:spcPts val="480"/>
              </a:spcBef>
              <a:buClr>
                <a:srgbClr val="19BBD5"/>
              </a:buClr>
              <a:buFont typeface="Muli"/>
              <a:buChar char="￮"/>
              <a:defRPr>
                <a:solidFill>
                  <a:srgbClr val="C6DAEC"/>
                </a:solidFill>
                <a:latin typeface="Muli"/>
                <a:ea typeface="Muli"/>
                <a:cs typeface="Muli"/>
                <a:sym typeface="Muli"/>
              </a:defRPr>
            </a:lvl3pPr>
            <a:lvl4pPr lvl="3">
              <a:spcBef>
                <a:spcPts val="360"/>
              </a:spcBef>
              <a:buClr>
                <a:srgbClr val="19BBD5"/>
              </a:buClr>
              <a:buFont typeface="Muli"/>
              <a:defRPr>
                <a:solidFill>
                  <a:srgbClr val="C6DAEC"/>
                </a:solidFill>
                <a:latin typeface="Muli"/>
                <a:ea typeface="Muli"/>
                <a:cs typeface="Muli"/>
                <a:sym typeface="Muli"/>
              </a:defRPr>
            </a:lvl4pPr>
            <a:lvl5pPr lvl="4">
              <a:spcBef>
                <a:spcPts val="360"/>
              </a:spcBef>
              <a:buClr>
                <a:srgbClr val="19BBD5"/>
              </a:buClr>
              <a:buFont typeface="Muli"/>
              <a:defRPr>
                <a:solidFill>
                  <a:srgbClr val="C6DAEC"/>
                </a:solidFill>
                <a:latin typeface="Muli"/>
                <a:ea typeface="Muli"/>
                <a:cs typeface="Muli"/>
                <a:sym typeface="Muli"/>
              </a:defRPr>
            </a:lvl5pPr>
            <a:lvl6pPr lvl="5">
              <a:spcBef>
                <a:spcPts val="360"/>
              </a:spcBef>
              <a:buClr>
                <a:srgbClr val="C6DAEC"/>
              </a:buClr>
              <a:buFont typeface="Muli"/>
              <a:defRPr>
                <a:solidFill>
                  <a:srgbClr val="C6DAEC"/>
                </a:solidFill>
                <a:latin typeface="Muli"/>
                <a:ea typeface="Muli"/>
                <a:cs typeface="Muli"/>
                <a:sym typeface="Muli"/>
              </a:defRPr>
            </a:lvl6pPr>
            <a:lvl7pPr lvl="6">
              <a:spcBef>
                <a:spcPts val="360"/>
              </a:spcBef>
              <a:buClr>
                <a:srgbClr val="C6DAEC"/>
              </a:buClr>
              <a:buFont typeface="Muli"/>
              <a:defRPr>
                <a:solidFill>
                  <a:srgbClr val="C6DAEC"/>
                </a:solidFill>
                <a:latin typeface="Muli"/>
                <a:ea typeface="Muli"/>
                <a:cs typeface="Muli"/>
                <a:sym typeface="Muli"/>
              </a:defRPr>
            </a:lvl7pPr>
            <a:lvl8pPr lvl="7">
              <a:spcBef>
                <a:spcPts val="360"/>
              </a:spcBef>
              <a:buClr>
                <a:srgbClr val="C6DAEC"/>
              </a:buClr>
              <a:buFont typeface="Muli"/>
              <a:defRPr>
                <a:solidFill>
                  <a:srgbClr val="C6DAEC"/>
                </a:solidFill>
                <a:latin typeface="Muli"/>
                <a:ea typeface="Muli"/>
                <a:cs typeface="Muli"/>
                <a:sym typeface="Muli"/>
              </a:defRPr>
            </a:lvl8pPr>
            <a:lvl9pPr lvl="8">
              <a:spcBef>
                <a:spcPts val="360"/>
              </a:spcBef>
              <a:buClr>
                <a:srgbClr val="C6DAEC"/>
              </a:buClr>
              <a:buFont typeface="Muli"/>
              <a:defRPr>
                <a:solidFill>
                  <a:srgbClr val="C6DAEC"/>
                </a:solidFill>
                <a:latin typeface="Muli"/>
                <a:ea typeface="Muli"/>
                <a:cs typeface="Muli"/>
                <a:sym typeface="Mul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6"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7"/>
        <p:cNvGrpSpPr/>
        <p:nvPr/>
      </p:nvGrpSpPr>
      <p:grpSpPr>
        <a:xfrm>
          <a:off x="0" y="0"/>
          <a:ext cx="0" cy="0"/>
          <a:chOff x="0" y="0"/>
          <a:chExt cx="0" cy="0"/>
        </a:xfrm>
      </p:grpSpPr>
      <p:sp>
        <p:nvSpPr>
          <p:cNvPr id="1408" name="Shape 1408"/>
          <p:cNvSpPr txBox="1">
            <a:spLocks noGrp="1"/>
          </p:cNvSpPr>
          <p:nvPr>
            <p:ph type="ctrTitle"/>
          </p:nvPr>
        </p:nvSpPr>
        <p:spPr>
          <a:xfrm>
            <a:off x="1400175" y="1991825"/>
            <a:ext cx="6343500" cy="1159799"/>
          </a:xfrm>
          <a:prstGeom prst="rect">
            <a:avLst/>
          </a:prstGeom>
        </p:spPr>
        <p:txBody>
          <a:bodyPr lIns="91425" tIns="91425" rIns="91425" bIns="91425" anchor="ctr" anchorCtr="0">
            <a:noAutofit/>
          </a:bodyPr>
          <a:lstStyle/>
          <a:p>
            <a:pPr lvl="0">
              <a:spcBef>
                <a:spcPts val="0"/>
              </a:spcBef>
              <a:buNone/>
            </a:pPr>
            <a:r>
              <a:rPr lang="id-ID" dirty="0" smtClean="0"/>
              <a:t>PROBABILISTIC NEURAL NETWORK</a:t>
            </a:r>
            <a:endParaRPr lang="en" dirty="0"/>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0"/>
        <p:cNvGrpSpPr/>
        <p:nvPr/>
      </p:nvGrpSpPr>
      <p:grpSpPr>
        <a:xfrm>
          <a:off x="0" y="0"/>
          <a:ext cx="0" cy="0"/>
          <a:chOff x="0" y="0"/>
          <a:chExt cx="0" cy="0"/>
        </a:xfrm>
      </p:grpSpPr>
      <p:sp>
        <p:nvSpPr>
          <p:cNvPr id="1442" name="Shape 1442"/>
          <p:cNvSpPr txBox="1">
            <a:spLocks noGrp="1"/>
          </p:cNvSpPr>
          <p:nvPr>
            <p:ph type="body" idx="1"/>
          </p:nvPr>
        </p:nvSpPr>
        <p:spPr>
          <a:xfrm>
            <a:off x="1732700" y="1138686"/>
            <a:ext cx="5496236" cy="3726611"/>
          </a:xfrm>
          <a:prstGeom prst="rect">
            <a:avLst/>
          </a:prstGeom>
        </p:spPr>
        <p:txBody>
          <a:bodyPr lIns="91425" tIns="91425" rIns="91425" bIns="91425" anchor="t" anchorCtr="0">
            <a:noAutofit/>
          </a:bodyPr>
          <a:lstStyle/>
          <a:p>
            <a:pPr marL="457200" lvl="0" indent="-228600" rtl="0">
              <a:spcBef>
                <a:spcPts val="0"/>
              </a:spcBef>
            </a:pPr>
            <a:r>
              <a:rPr lang="id-ID" sz="1600" dirty="0" smtClean="0"/>
              <a:t>PNN jauh lebih lambat daripada jaringan multilayer perceptron pada saat mengklasifikasikan kasus baru</a:t>
            </a:r>
          </a:p>
          <a:p>
            <a:pPr marL="228600" lvl="0" rtl="0">
              <a:spcBef>
                <a:spcPts val="0"/>
              </a:spcBef>
              <a:buNone/>
            </a:pPr>
            <a:endParaRPr lang="id-ID" sz="1600" dirty="0" smtClean="0"/>
          </a:p>
          <a:p>
            <a:pPr marL="457200" lvl="0" indent="-228600" rtl="0">
              <a:spcBef>
                <a:spcPts val="0"/>
              </a:spcBef>
            </a:pPr>
            <a:r>
              <a:rPr lang="id-ID" sz="1600" dirty="0" smtClean="0"/>
              <a:t>Terjadinya peningkatan penggunaan ruang memori komputer, dan waktu komputasi, ketika penggunaan dan pelatihan bertambah besar, karena semua data pelatihan harus dimasukkan ke dalam algoritma PNN</a:t>
            </a:r>
          </a:p>
        </p:txBody>
      </p:sp>
    </p:spTree>
    <p:extLst>
      <p:ext uri="{BB962C8B-B14F-4D97-AF65-F5344CB8AC3E}">
        <p14:creationId xmlns:p14="http://schemas.microsoft.com/office/powerpoint/2010/main" val="2662606354"/>
      </p:ext>
    </p:extLst>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28"/>
        <p:cNvGrpSpPr/>
        <p:nvPr/>
      </p:nvGrpSpPr>
      <p:grpSpPr>
        <a:xfrm>
          <a:off x="0" y="0"/>
          <a:ext cx="0" cy="0"/>
          <a:chOff x="0" y="0"/>
          <a:chExt cx="0" cy="0"/>
        </a:xfrm>
      </p:grpSpPr>
      <p:sp>
        <p:nvSpPr>
          <p:cNvPr id="1429" name="Shape 1429"/>
          <p:cNvSpPr txBox="1">
            <a:spLocks noGrp="1"/>
          </p:cNvSpPr>
          <p:nvPr>
            <p:ph type="ctrTitle"/>
          </p:nvPr>
        </p:nvSpPr>
        <p:spPr>
          <a:xfrm>
            <a:off x="2743200" y="1735750"/>
            <a:ext cx="5638800" cy="1159799"/>
          </a:xfrm>
          <a:prstGeom prst="rect">
            <a:avLst/>
          </a:prstGeom>
        </p:spPr>
        <p:txBody>
          <a:bodyPr lIns="91425" tIns="91425" rIns="91425" bIns="91425" anchor="b" anchorCtr="0">
            <a:noAutofit/>
          </a:bodyPr>
          <a:lstStyle/>
          <a:p>
            <a:pPr lvl="0" rtl="0">
              <a:spcBef>
                <a:spcPts val="0"/>
              </a:spcBef>
              <a:buNone/>
            </a:pPr>
            <a:r>
              <a:rPr lang="id-ID" dirty="0" smtClean="0"/>
              <a:t>IMPLEMENTASI PNN</a:t>
            </a:r>
            <a:endParaRPr lang="en" dirty="0"/>
          </a:p>
        </p:txBody>
      </p:sp>
      <p:sp>
        <p:nvSpPr>
          <p:cNvPr id="1431" name="Shape 1431"/>
          <p:cNvSpPr txBox="1"/>
          <p:nvPr/>
        </p:nvSpPr>
        <p:spPr>
          <a:xfrm>
            <a:off x="409575" y="1676400"/>
            <a:ext cx="2067000" cy="1771800"/>
          </a:xfrm>
          <a:prstGeom prst="rect">
            <a:avLst/>
          </a:prstGeom>
          <a:noFill/>
          <a:ln>
            <a:noFill/>
          </a:ln>
        </p:spPr>
        <p:txBody>
          <a:bodyPr lIns="91425" tIns="91425" rIns="91425" bIns="91425" anchor="ctr" anchorCtr="0">
            <a:noAutofit/>
          </a:bodyPr>
          <a:lstStyle/>
          <a:p>
            <a:pPr lvl="0" algn="ctr">
              <a:spcBef>
                <a:spcPts val="0"/>
              </a:spcBef>
              <a:buNone/>
            </a:pPr>
            <a:r>
              <a:rPr lang="id-ID" sz="4800" b="1" dirty="0">
                <a:solidFill>
                  <a:srgbClr val="FFFFFF"/>
                </a:solidFill>
                <a:latin typeface="Nixie One"/>
                <a:ea typeface="Nixie One"/>
                <a:cs typeface="Nixie One"/>
                <a:sym typeface="Nixie One"/>
              </a:rPr>
              <a:t>5</a:t>
            </a:r>
            <a:endParaRPr lang="en" sz="4800" b="1" dirty="0">
              <a:solidFill>
                <a:srgbClr val="FFFFFF"/>
              </a:solidFill>
              <a:latin typeface="Nixie One"/>
              <a:ea typeface="Nixie One"/>
              <a:cs typeface="Nixie One"/>
              <a:sym typeface="Nixie One"/>
            </a:endParaRPr>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22277267"/>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40"/>
        <p:cNvGrpSpPr/>
        <p:nvPr/>
      </p:nvGrpSpPr>
      <p:grpSpPr>
        <a:xfrm>
          <a:off x="0" y="0"/>
          <a:ext cx="0" cy="0"/>
          <a:chOff x="0" y="0"/>
          <a:chExt cx="0" cy="0"/>
        </a:xfrm>
      </p:grpSpPr>
      <p:sp>
        <p:nvSpPr>
          <p:cNvPr id="1442" name="Shape 1442"/>
          <p:cNvSpPr txBox="1">
            <a:spLocks noGrp="1"/>
          </p:cNvSpPr>
          <p:nvPr>
            <p:ph type="body" idx="1"/>
          </p:nvPr>
        </p:nvSpPr>
        <p:spPr>
          <a:xfrm>
            <a:off x="1732700" y="1138686"/>
            <a:ext cx="5496236" cy="3726611"/>
          </a:xfrm>
          <a:prstGeom prst="rect">
            <a:avLst/>
          </a:prstGeom>
        </p:spPr>
        <p:txBody>
          <a:bodyPr lIns="91425" tIns="91425" rIns="91425" bIns="91425" anchor="t" anchorCtr="0">
            <a:noAutofit/>
          </a:bodyPr>
          <a:lstStyle/>
          <a:p>
            <a:pPr marL="457200" lvl="0" indent="-228600" rtl="0">
              <a:spcBef>
                <a:spcPts val="0"/>
              </a:spcBef>
            </a:pPr>
            <a:r>
              <a:rPr lang="id-ID" sz="1600" dirty="0" smtClean="0"/>
              <a:t>Penerapan jaringan syarat tiruan probabilistik dan data transformasi wavelet untuk mengkonfersi sinyal suara ke string ucapan suku kata bahasa Indonesia</a:t>
            </a:r>
          </a:p>
          <a:p>
            <a:pPr marL="228600" lvl="0" rtl="0">
              <a:spcBef>
                <a:spcPts val="0"/>
              </a:spcBef>
              <a:buNone/>
            </a:pPr>
            <a:endParaRPr lang="id-ID" sz="1600" dirty="0" smtClean="0"/>
          </a:p>
          <a:p>
            <a:pPr marL="457200" lvl="0" indent="-228600" rtl="0">
              <a:spcBef>
                <a:spcPts val="0"/>
              </a:spcBef>
            </a:pPr>
            <a:r>
              <a:rPr lang="id-ID" sz="1600" dirty="0" smtClean="0"/>
              <a:t>Peramalan harga saham menggunakan jaringan syaraf tiruan metode probabilistik</a:t>
            </a:r>
          </a:p>
          <a:p>
            <a:pPr marL="228600" lvl="0" rtl="0">
              <a:spcBef>
                <a:spcPts val="0"/>
              </a:spcBef>
              <a:buNone/>
            </a:pPr>
            <a:endParaRPr lang="id-ID" sz="1600" dirty="0" smtClean="0"/>
          </a:p>
          <a:p>
            <a:pPr marL="457200" lvl="0" indent="-228600" rtl="0">
              <a:spcBef>
                <a:spcPts val="0"/>
              </a:spcBef>
            </a:pPr>
            <a:r>
              <a:rPr lang="id-ID" sz="1600" dirty="0" smtClean="0"/>
              <a:t>Pengenalan pola objek 2D menggunakan jaringan syaraf tiruan dengan model PNN</a:t>
            </a:r>
          </a:p>
        </p:txBody>
      </p:sp>
    </p:spTree>
    <p:extLst>
      <p:ext uri="{BB962C8B-B14F-4D97-AF65-F5344CB8AC3E}">
        <p14:creationId xmlns:p14="http://schemas.microsoft.com/office/powerpoint/2010/main" val="3192938104"/>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26"/>
        <p:cNvGrpSpPr/>
        <p:nvPr/>
      </p:nvGrpSpPr>
      <p:grpSpPr>
        <a:xfrm>
          <a:off x="0" y="0"/>
          <a:ext cx="0" cy="0"/>
          <a:chOff x="0" y="0"/>
          <a:chExt cx="0" cy="0"/>
        </a:xfrm>
      </p:grpSpPr>
      <p:pic>
        <p:nvPicPr>
          <p:cNvPr id="5" name="Picture 4"/>
          <p:cNvPicPr>
            <a:picLocks noChangeAspect="1"/>
          </p:cNvPicPr>
          <p:nvPr/>
        </p:nvPicPr>
        <p:blipFill rotWithShape="1">
          <a:blip r:embed="rId3"/>
          <a:srcRect l="12697" r="12585"/>
          <a:stretch/>
        </p:blipFill>
        <p:spPr>
          <a:xfrm>
            <a:off x="0" y="1495961"/>
            <a:ext cx="4294598" cy="3231480"/>
          </a:xfrm>
          <a:prstGeom prst="rect">
            <a:avLst/>
          </a:prstGeom>
        </p:spPr>
      </p:pic>
      <p:graphicFrame>
        <p:nvGraphicFramePr>
          <p:cNvPr id="2" name="Table 1"/>
          <p:cNvGraphicFramePr>
            <a:graphicFrameLocks noGrp="1"/>
          </p:cNvGraphicFramePr>
          <p:nvPr>
            <p:extLst>
              <p:ext uri="{D42A27DB-BD31-4B8C-83A1-F6EECF244321}">
                <p14:modId xmlns:p14="http://schemas.microsoft.com/office/powerpoint/2010/main" val="4251009132"/>
              </p:ext>
            </p:extLst>
          </p:nvPr>
        </p:nvGraphicFramePr>
        <p:xfrm>
          <a:off x="4918025" y="1389881"/>
          <a:ext cx="3099372" cy="3337560"/>
        </p:xfrm>
        <a:graphic>
          <a:graphicData uri="http://schemas.openxmlformats.org/drawingml/2006/table">
            <a:tbl>
              <a:tblPr firstRow="1" bandRow="1">
                <a:tableStyleId>{3B4B98B0-60AC-42C2-AFA5-B58CD77FA1E5}</a:tableStyleId>
              </a:tblPr>
              <a:tblGrid>
                <a:gridCol w="1033124"/>
                <a:gridCol w="1033124"/>
                <a:gridCol w="1033124"/>
              </a:tblGrid>
              <a:tr h="370840">
                <a:tc>
                  <a:txBody>
                    <a:bodyPr/>
                    <a:lstStyle/>
                    <a:p>
                      <a:pPr algn="ctr"/>
                      <a:r>
                        <a:rPr lang="id-ID" dirty="0" smtClean="0">
                          <a:solidFill>
                            <a:schemeClr val="bg1"/>
                          </a:solidFill>
                        </a:rPr>
                        <a:t>Length</a:t>
                      </a:r>
                      <a:endParaRPr lang="en-US" dirty="0">
                        <a:solidFill>
                          <a:schemeClr val="bg1"/>
                        </a:solidFill>
                      </a:endParaRPr>
                    </a:p>
                  </a:txBody>
                  <a:tcPr/>
                </a:tc>
                <a:tc>
                  <a:txBody>
                    <a:bodyPr/>
                    <a:lstStyle/>
                    <a:p>
                      <a:pPr algn="ctr"/>
                      <a:r>
                        <a:rPr lang="id-ID" dirty="0" smtClean="0">
                          <a:solidFill>
                            <a:schemeClr val="bg1"/>
                          </a:solidFill>
                        </a:rPr>
                        <a:t>Width</a:t>
                      </a:r>
                      <a:endParaRPr lang="en-US" dirty="0">
                        <a:solidFill>
                          <a:schemeClr val="bg1"/>
                        </a:solidFill>
                      </a:endParaRPr>
                    </a:p>
                  </a:txBody>
                  <a:tcPr/>
                </a:tc>
                <a:tc>
                  <a:txBody>
                    <a:bodyPr/>
                    <a:lstStyle/>
                    <a:p>
                      <a:pPr algn="ctr"/>
                      <a:r>
                        <a:rPr lang="id-ID" dirty="0" smtClean="0">
                          <a:solidFill>
                            <a:schemeClr val="bg1"/>
                          </a:solidFill>
                        </a:rPr>
                        <a:t>Class</a:t>
                      </a:r>
                      <a:endParaRPr lang="en-US" dirty="0">
                        <a:solidFill>
                          <a:schemeClr val="bg1"/>
                        </a:solidFill>
                      </a:endParaRPr>
                    </a:p>
                  </a:txBody>
                  <a:tcPr/>
                </a:tc>
              </a:tr>
              <a:tr h="370840">
                <a:tc>
                  <a:txBody>
                    <a:bodyPr/>
                    <a:lstStyle/>
                    <a:p>
                      <a:pPr algn="ctr"/>
                      <a:r>
                        <a:rPr lang="id-ID" dirty="0" smtClean="0">
                          <a:solidFill>
                            <a:schemeClr val="bg1"/>
                          </a:solidFill>
                        </a:rPr>
                        <a:t>0.5</a:t>
                      </a:r>
                      <a:endParaRPr lang="en-US" dirty="0">
                        <a:solidFill>
                          <a:schemeClr val="bg1"/>
                        </a:solidFill>
                      </a:endParaRPr>
                    </a:p>
                  </a:txBody>
                  <a:tcPr/>
                </a:tc>
                <a:tc>
                  <a:txBody>
                    <a:bodyPr/>
                    <a:lstStyle/>
                    <a:p>
                      <a:pPr algn="ctr"/>
                      <a:r>
                        <a:rPr lang="id-ID" dirty="0" smtClean="0">
                          <a:solidFill>
                            <a:schemeClr val="bg1"/>
                          </a:solidFill>
                        </a:rPr>
                        <a:t>0.7</a:t>
                      </a:r>
                      <a:endParaRPr lang="en-US" dirty="0">
                        <a:solidFill>
                          <a:schemeClr val="bg1"/>
                        </a:solidFill>
                      </a:endParaRPr>
                    </a:p>
                  </a:txBody>
                  <a:tcPr/>
                </a:tc>
                <a:tc>
                  <a:txBody>
                    <a:bodyPr/>
                    <a:lstStyle/>
                    <a:p>
                      <a:pPr algn="ctr"/>
                      <a:r>
                        <a:rPr lang="id-ID" dirty="0" smtClean="0">
                          <a:solidFill>
                            <a:schemeClr val="bg1"/>
                          </a:solidFill>
                        </a:rPr>
                        <a:t>O</a:t>
                      </a:r>
                      <a:endParaRPr lang="en-US" dirty="0">
                        <a:solidFill>
                          <a:schemeClr val="bg1"/>
                        </a:solidFill>
                      </a:endParaRPr>
                    </a:p>
                  </a:txBody>
                  <a:tcPr/>
                </a:tc>
              </a:tr>
              <a:tr h="370840">
                <a:tc>
                  <a:txBody>
                    <a:bodyPr/>
                    <a:lstStyle/>
                    <a:p>
                      <a:pPr algn="ctr"/>
                      <a:r>
                        <a:rPr lang="id-ID" dirty="0" smtClean="0">
                          <a:solidFill>
                            <a:schemeClr val="bg1"/>
                          </a:solidFill>
                        </a:rPr>
                        <a:t>0.2</a:t>
                      </a:r>
                      <a:endParaRPr lang="en-US" dirty="0">
                        <a:solidFill>
                          <a:schemeClr val="bg1"/>
                        </a:solidFill>
                      </a:endParaRPr>
                    </a:p>
                  </a:txBody>
                  <a:tcPr/>
                </a:tc>
                <a:tc>
                  <a:txBody>
                    <a:bodyPr/>
                    <a:lstStyle/>
                    <a:p>
                      <a:pPr algn="ctr"/>
                      <a:r>
                        <a:rPr lang="id-ID" dirty="0" smtClean="0">
                          <a:solidFill>
                            <a:schemeClr val="bg1"/>
                          </a:solidFill>
                        </a:rPr>
                        <a:t>0.5</a:t>
                      </a:r>
                      <a:endParaRPr lang="en-US" dirty="0">
                        <a:solidFill>
                          <a:schemeClr val="bg1"/>
                        </a:solidFill>
                      </a:endParaRPr>
                    </a:p>
                  </a:txBody>
                  <a:tcPr/>
                </a:tc>
                <a:tc>
                  <a:txBody>
                    <a:bodyPr/>
                    <a:lstStyle/>
                    <a:p>
                      <a:pPr algn="ctr"/>
                      <a:r>
                        <a:rPr lang="id-ID" dirty="0" smtClean="0">
                          <a:solidFill>
                            <a:schemeClr val="bg1"/>
                          </a:solidFill>
                        </a:rPr>
                        <a:t>O</a:t>
                      </a:r>
                      <a:endParaRPr lang="en-US" dirty="0">
                        <a:solidFill>
                          <a:schemeClr val="bg1"/>
                        </a:solidFill>
                      </a:endParaRPr>
                    </a:p>
                  </a:txBody>
                  <a:tcPr/>
                </a:tc>
              </a:tr>
              <a:tr h="370840">
                <a:tc>
                  <a:txBody>
                    <a:bodyPr/>
                    <a:lstStyle/>
                    <a:p>
                      <a:pPr algn="ctr"/>
                      <a:r>
                        <a:rPr lang="id-ID" dirty="0" smtClean="0">
                          <a:solidFill>
                            <a:schemeClr val="bg1"/>
                          </a:solidFill>
                        </a:rPr>
                        <a:t>0.8</a:t>
                      </a:r>
                      <a:endParaRPr lang="en-US" dirty="0">
                        <a:solidFill>
                          <a:schemeClr val="bg1"/>
                        </a:solidFill>
                      </a:endParaRPr>
                    </a:p>
                  </a:txBody>
                  <a:tcPr/>
                </a:tc>
                <a:tc>
                  <a:txBody>
                    <a:bodyPr/>
                    <a:lstStyle/>
                    <a:p>
                      <a:pPr algn="ctr"/>
                      <a:r>
                        <a:rPr lang="id-ID" dirty="0" smtClean="0">
                          <a:solidFill>
                            <a:schemeClr val="bg1"/>
                          </a:solidFill>
                        </a:rPr>
                        <a:t>0.8</a:t>
                      </a:r>
                      <a:endParaRPr lang="en-US" dirty="0">
                        <a:solidFill>
                          <a:schemeClr val="bg1"/>
                        </a:solidFill>
                      </a:endParaRPr>
                    </a:p>
                  </a:txBody>
                  <a:tcPr/>
                </a:tc>
                <a:tc>
                  <a:txBody>
                    <a:bodyPr/>
                    <a:lstStyle/>
                    <a:p>
                      <a:pPr algn="ctr"/>
                      <a:r>
                        <a:rPr lang="id-ID" dirty="0" smtClean="0">
                          <a:solidFill>
                            <a:schemeClr val="bg1"/>
                          </a:solidFill>
                        </a:rPr>
                        <a:t>X</a:t>
                      </a:r>
                      <a:endParaRPr lang="en-US" dirty="0">
                        <a:solidFill>
                          <a:schemeClr val="bg1"/>
                        </a:solidFill>
                      </a:endParaRPr>
                    </a:p>
                  </a:txBody>
                  <a:tcPr/>
                </a:tc>
              </a:tr>
              <a:tr h="370840">
                <a:tc>
                  <a:txBody>
                    <a:bodyPr/>
                    <a:lstStyle/>
                    <a:p>
                      <a:pPr algn="ctr"/>
                      <a:r>
                        <a:rPr lang="id-ID" dirty="0" smtClean="0">
                          <a:solidFill>
                            <a:schemeClr val="bg1"/>
                          </a:solidFill>
                        </a:rPr>
                        <a:t>0.4</a:t>
                      </a:r>
                      <a:endParaRPr lang="en-US" dirty="0">
                        <a:solidFill>
                          <a:schemeClr val="bg1"/>
                        </a:solidFill>
                      </a:endParaRPr>
                    </a:p>
                  </a:txBody>
                  <a:tcPr/>
                </a:tc>
                <a:tc>
                  <a:txBody>
                    <a:bodyPr/>
                    <a:lstStyle/>
                    <a:p>
                      <a:pPr algn="ctr"/>
                      <a:r>
                        <a:rPr lang="id-ID" dirty="0" smtClean="0">
                          <a:solidFill>
                            <a:schemeClr val="bg1"/>
                          </a:solidFill>
                        </a:rPr>
                        <a:t>0.5</a:t>
                      </a:r>
                      <a:endParaRPr lang="en-US" dirty="0">
                        <a:solidFill>
                          <a:schemeClr val="bg1"/>
                        </a:solidFill>
                      </a:endParaRPr>
                    </a:p>
                  </a:txBody>
                  <a:tcPr/>
                </a:tc>
                <a:tc>
                  <a:txBody>
                    <a:bodyPr/>
                    <a:lstStyle/>
                    <a:p>
                      <a:pPr algn="ctr"/>
                      <a:r>
                        <a:rPr lang="id-ID" dirty="0" smtClean="0">
                          <a:solidFill>
                            <a:schemeClr val="bg1"/>
                          </a:solidFill>
                        </a:rPr>
                        <a:t>X</a:t>
                      </a:r>
                      <a:endParaRPr lang="en-US" dirty="0">
                        <a:solidFill>
                          <a:schemeClr val="bg1"/>
                        </a:solidFill>
                      </a:endParaRPr>
                    </a:p>
                  </a:txBody>
                  <a:tcPr/>
                </a:tc>
              </a:tr>
              <a:tr h="370840">
                <a:tc>
                  <a:txBody>
                    <a:bodyPr/>
                    <a:lstStyle/>
                    <a:p>
                      <a:pPr algn="ctr"/>
                      <a:r>
                        <a:rPr lang="id-ID" dirty="0" smtClean="0">
                          <a:solidFill>
                            <a:schemeClr val="bg1"/>
                          </a:solidFill>
                        </a:rPr>
                        <a:t>0.8</a:t>
                      </a:r>
                      <a:endParaRPr lang="en-US" dirty="0">
                        <a:solidFill>
                          <a:schemeClr val="bg1"/>
                        </a:solidFill>
                      </a:endParaRPr>
                    </a:p>
                  </a:txBody>
                  <a:tcPr/>
                </a:tc>
                <a:tc>
                  <a:txBody>
                    <a:bodyPr/>
                    <a:lstStyle/>
                    <a:p>
                      <a:pPr algn="ctr"/>
                      <a:r>
                        <a:rPr lang="id-ID" dirty="0" smtClean="0">
                          <a:solidFill>
                            <a:schemeClr val="bg1"/>
                          </a:solidFill>
                        </a:rPr>
                        <a:t>0.5</a:t>
                      </a:r>
                      <a:endParaRPr lang="en-US" dirty="0">
                        <a:solidFill>
                          <a:schemeClr val="bg1"/>
                        </a:solidFill>
                      </a:endParaRPr>
                    </a:p>
                  </a:txBody>
                  <a:tcPr/>
                </a:tc>
                <a:tc>
                  <a:txBody>
                    <a:bodyPr/>
                    <a:lstStyle/>
                    <a:p>
                      <a:pPr algn="ctr"/>
                      <a:r>
                        <a:rPr lang="id-ID" dirty="0" smtClean="0">
                          <a:solidFill>
                            <a:schemeClr val="bg1"/>
                          </a:solidFill>
                        </a:rPr>
                        <a:t>I</a:t>
                      </a:r>
                      <a:endParaRPr lang="en-US" dirty="0">
                        <a:solidFill>
                          <a:schemeClr val="bg1"/>
                        </a:solidFill>
                      </a:endParaRPr>
                    </a:p>
                  </a:txBody>
                  <a:tcPr/>
                </a:tc>
              </a:tr>
              <a:tr h="370840">
                <a:tc>
                  <a:txBody>
                    <a:bodyPr/>
                    <a:lstStyle/>
                    <a:p>
                      <a:pPr algn="ctr"/>
                      <a:r>
                        <a:rPr lang="id-ID" dirty="0" smtClean="0">
                          <a:solidFill>
                            <a:schemeClr val="bg1"/>
                          </a:solidFill>
                        </a:rPr>
                        <a:t>0.6</a:t>
                      </a:r>
                      <a:endParaRPr lang="en-US" dirty="0">
                        <a:solidFill>
                          <a:schemeClr val="bg1"/>
                        </a:solidFill>
                      </a:endParaRPr>
                    </a:p>
                  </a:txBody>
                  <a:tcPr/>
                </a:tc>
                <a:tc>
                  <a:txBody>
                    <a:bodyPr/>
                    <a:lstStyle/>
                    <a:p>
                      <a:pPr algn="ctr"/>
                      <a:r>
                        <a:rPr lang="id-ID" dirty="0" smtClean="0">
                          <a:solidFill>
                            <a:schemeClr val="bg1"/>
                          </a:solidFill>
                        </a:rPr>
                        <a:t>0.3</a:t>
                      </a:r>
                      <a:endParaRPr lang="en-US" dirty="0">
                        <a:solidFill>
                          <a:schemeClr val="bg1"/>
                        </a:solidFill>
                      </a:endParaRPr>
                    </a:p>
                  </a:txBody>
                  <a:tcPr/>
                </a:tc>
                <a:tc>
                  <a:txBody>
                    <a:bodyPr/>
                    <a:lstStyle/>
                    <a:p>
                      <a:pPr algn="ctr"/>
                      <a:r>
                        <a:rPr lang="id-ID" dirty="0" smtClean="0">
                          <a:solidFill>
                            <a:schemeClr val="bg1"/>
                          </a:solidFill>
                        </a:rPr>
                        <a:t>I</a:t>
                      </a:r>
                      <a:endParaRPr lang="en-US" dirty="0">
                        <a:solidFill>
                          <a:schemeClr val="bg1"/>
                        </a:solidFill>
                      </a:endParaRPr>
                    </a:p>
                  </a:txBody>
                  <a:tcPr/>
                </a:tc>
              </a:tr>
              <a:tr h="370840">
                <a:tc>
                  <a:txBody>
                    <a:bodyPr/>
                    <a:lstStyle/>
                    <a:p>
                      <a:pPr algn="ctr"/>
                      <a:r>
                        <a:rPr lang="id-ID" dirty="0" smtClean="0">
                          <a:solidFill>
                            <a:schemeClr val="bg1"/>
                          </a:solidFill>
                        </a:rPr>
                        <a:t>0.3</a:t>
                      </a:r>
                      <a:endParaRPr lang="en-US" dirty="0">
                        <a:solidFill>
                          <a:schemeClr val="bg1"/>
                        </a:solidFill>
                      </a:endParaRPr>
                    </a:p>
                  </a:txBody>
                  <a:tcPr/>
                </a:tc>
                <a:tc>
                  <a:txBody>
                    <a:bodyPr/>
                    <a:lstStyle/>
                    <a:p>
                      <a:pPr algn="ctr"/>
                      <a:r>
                        <a:rPr lang="id-ID" dirty="0" smtClean="0">
                          <a:solidFill>
                            <a:schemeClr val="bg1"/>
                          </a:solidFill>
                        </a:rPr>
                        <a:t>0.2</a:t>
                      </a:r>
                      <a:endParaRPr lang="en-US" dirty="0">
                        <a:solidFill>
                          <a:schemeClr val="bg1"/>
                        </a:solidFill>
                      </a:endParaRPr>
                    </a:p>
                  </a:txBody>
                  <a:tcPr/>
                </a:tc>
                <a:tc>
                  <a:txBody>
                    <a:bodyPr/>
                    <a:lstStyle/>
                    <a:p>
                      <a:pPr algn="ctr"/>
                      <a:r>
                        <a:rPr lang="id-ID" dirty="0" smtClean="0">
                          <a:solidFill>
                            <a:schemeClr val="bg1"/>
                          </a:solidFill>
                        </a:rPr>
                        <a:t>I</a:t>
                      </a:r>
                      <a:endParaRPr lang="en-US" dirty="0">
                        <a:solidFill>
                          <a:schemeClr val="bg1"/>
                        </a:solidFill>
                      </a:endParaRPr>
                    </a:p>
                  </a:txBody>
                  <a:tcPr/>
                </a:tc>
              </a:tr>
              <a:tr h="370840">
                <a:tc>
                  <a:txBody>
                    <a:bodyPr/>
                    <a:lstStyle/>
                    <a:p>
                      <a:pPr algn="ctr"/>
                      <a:r>
                        <a:rPr lang="id-ID" dirty="0" smtClean="0">
                          <a:solidFill>
                            <a:schemeClr val="bg1"/>
                          </a:solidFill>
                        </a:rPr>
                        <a:t>0.2</a:t>
                      </a:r>
                      <a:endParaRPr lang="en-US" dirty="0">
                        <a:solidFill>
                          <a:schemeClr val="bg1"/>
                        </a:solidFill>
                      </a:endParaRPr>
                    </a:p>
                  </a:txBody>
                  <a:tcPr/>
                </a:tc>
                <a:tc>
                  <a:txBody>
                    <a:bodyPr/>
                    <a:lstStyle/>
                    <a:p>
                      <a:pPr algn="ctr"/>
                      <a:r>
                        <a:rPr lang="id-ID" dirty="0" smtClean="0">
                          <a:solidFill>
                            <a:schemeClr val="bg1"/>
                          </a:solidFill>
                        </a:rPr>
                        <a:t>0.6</a:t>
                      </a:r>
                      <a:endParaRPr lang="en-US" dirty="0">
                        <a:solidFill>
                          <a:schemeClr val="bg1"/>
                        </a:solidFill>
                      </a:endParaRPr>
                    </a:p>
                  </a:txBody>
                  <a:tcPr/>
                </a:tc>
                <a:tc>
                  <a:txBody>
                    <a:bodyPr/>
                    <a:lstStyle/>
                    <a:p>
                      <a:pPr algn="ctr"/>
                      <a:r>
                        <a:rPr lang="id-ID" b="1" dirty="0" smtClean="0">
                          <a:solidFill>
                            <a:schemeClr val="bg1"/>
                          </a:solidFill>
                        </a:rPr>
                        <a:t>?</a:t>
                      </a:r>
                      <a:endParaRPr lang="en-US" b="1" dirty="0">
                        <a:solidFill>
                          <a:schemeClr val="bg1"/>
                        </a:solidFill>
                      </a:endParaRPr>
                    </a:p>
                  </a:txBody>
                  <a:tcPr/>
                </a:tc>
              </a:tr>
            </a:tbl>
          </a:graphicData>
        </a:graphic>
      </p:graphicFrame>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6"/>
        <p:cNvGrpSpPr/>
        <p:nvPr/>
      </p:nvGrpSpPr>
      <p:grpSpPr>
        <a:xfrm>
          <a:off x="0" y="0"/>
          <a:ext cx="0" cy="0"/>
          <a:chOff x="0" y="0"/>
          <a:chExt cx="0" cy="0"/>
        </a:xfrm>
      </p:grpSpPr>
      <p:sp>
        <p:nvSpPr>
          <p:cNvPr id="1447" name="Shape 1447"/>
          <p:cNvSpPr txBox="1">
            <a:spLocks noGrp="1"/>
          </p:cNvSpPr>
          <p:nvPr>
            <p:ph type="ctrTitle" idx="4294967295"/>
          </p:nvPr>
        </p:nvSpPr>
        <p:spPr>
          <a:xfrm>
            <a:off x="3829050" y="1474800"/>
            <a:ext cx="4991099" cy="1159799"/>
          </a:xfrm>
          <a:prstGeom prst="rect">
            <a:avLst/>
          </a:prstGeom>
        </p:spPr>
        <p:txBody>
          <a:bodyPr lIns="91425" tIns="91425" rIns="91425" bIns="91425" anchor="t" anchorCtr="0">
            <a:noAutofit/>
          </a:bodyPr>
          <a:lstStyle/>
          <a:p>
            <a:pPr lvl="0" rtl="0">
              <a:spcBef>
                <a:spcPts val="0"/>
              </a:spcBef>
              <a:buNone/>
            </a:pPr>
            <a:r>
              <a:rPr lang="id-ID" sz="4400" dirty="0" smtClean="0"/>
              <a:t>Gaussian</a:t>
            </a:r>
            <a:endParaRPr lang="en" sz="4400" dirty="0"/>
          </a:p>
        </p:txBody>
      </p:sp>
      <p:grpSp>
        <p:nvGrpSpPr>
          <p:cNvPr id="1449" name="Shape 1449"/>
          <p:cNvGrpSpPr/>
          <p:nvPr/>
        </p:nvGrpSpPr>
        <p:grpSpPr>
          <a:xfrm flipH="1">
            <a:off x="659158" y="676999"/>
            <a:ext cx="3112543" cy="2696443"/>
            <a:chOff x="4088875" y="1431100"/>
            <a:chExt cx="3293000" cy="2852775"/>
          </a:xfrm>
        </p:grpSpPr>
        <p:sp>
          <p:nvSpPr>
            <p:cNvPr id="1450" name="Shape 1450"/>
            <p:cNvSpPr/>
            <p:nvPr/>
          </p:nvSpPr>
          <p:spPr>
            <a:xfrm>
              <a:off x="4831475" y="4136025"/>
              <a:ext cx="157950" cy="147850"/>
            </a:xfrm>
            <a:custGeom>
              <a:avLst/>
              <a:gdLst/>
              <a:ahLst/>
              <a:cxnLst/>
              <a:rect l="0" t="0" r="0" b="0"/>
              <a:pathLst>
                <a:path w="6318" h="5914" extrusionOk="0">
                  <a:moveTo>
                    <a:pt x="404" y="0"/>
                  </a:moveTo>
                  <a:lnTo>
                    <a:pt x="1" y="269"/>
                  </a:lnTo>
                  <a:lnTo>
                    <a:pt x="3227" y="5914"/>
                  </a:lnTo>
                  <a:lnTo>
                    <a:pt x="6318" y="5914"/>
                  </a:lnTo>
                  <a:lnTo>
                    <a:pt x="404" y="0"/>
                  </a:lnTo>
                  <a:close/>
                </a:path>
              </a:pathLst>
            </a:custGeom>
            <a:solidFill>
              <a:srgbClr val="00E2C7"/>
            </a:solidFill>
            <a:ln>
              <a:noFill/>
            </a:ln>
          </p:spPr>
          <p:txBody>
            <a:bodyPr lIns="91425" tIns="91425" rIns="91425" bIns="91425" anchor="ctr" anchorCtr="0">
              <a:noAutofit/>
            </a:bodyPr>
            <a:lstStyle/>
            <a:p>
              <a:pPr lvl="0">
                <a:spcBef>
                  <a:spcPts val="0"/>
                </a:spcBef>
                <a:buNone/>
              </a:pPr>
              <a:endParaRPr/>
            </a:p>
          </p:txBody>
        </p:sp>
        <p:sp>
          <p:nvSpPr>
            <p:cNvPr id="1451" name="Shape 1451"/>
            <p:cNvSpPr/>
            <p:nvPr/>
          </p:nvSpPr>
          <p:spPr>
            <a:xfrm>
              <a:off x="4697075" y="3907525"/>
              <a:ext cx="389800" cy="376350"/>
            </a:xfrm>
            <a:custGeom>
              <a:avLst/>
              <a:gdLst/>
              <a:ahLst/>
              <a:cxnLst/>
              <a:rect l="0" t="0" r="0" b="0"/>
              <a:pathLst>
                <a:path w="15592" h="15054" extrusionOk="0">
                  <a:moveTo>
                    <a:pt x="538" y="0"/>
                  </a:moveTo>
                  <a:lnTo>
                    <a:pt x="1" y="269"/>
                  </a:lnTo>
                  <a:lnTo>
                    <a:pt x="5377" y="9543"/>
                  </a:lnTo>
                  <a:lnTo>
                    <a:pt x="11022" y="15054"/>
                  </a:lnTo>
                  <a:lnTo>
                    <a:pt x="15592" y="15054"/>
                  </a:lnTo>
                  <a:lnTo>
                    <a:pt x="538" y="0"/>
                  </a:lnTo>
                  <a:close/>
                </a:path>
              </a:pathLst>
            </a:custGeom>
            <a:solidFill>
              <a:srgbClr val="01E0C8"/>
            </a:solidFill>
            <a:ln>
              <a:noFill/>
            </a:ln>
          </p:spPr>
          <p:txBody>
            <a:bodyPr lIns="91425" tIns="91425" rIns="91425" bIns="91425" anchor="ctr" anchorCtr="0">
              <a:noAutofit/>
            </a:bodyPr>
            <a:lstStyle/>
            <a:p>
              <a:pPr lvl="0">
                <a:spcBef>
                  <a:spcPts val="0"/>
                </a:spcBef>
                <a:buNone/>
              </a:pPr>
              <a:endParaRPr/>
            </a:p>
          </p:txBody>
        </p:sp>
        <p:sp>
          <p:nvSpPr>
            <p:cNvPr id="1452" name="Shape 1452"/>
            <p:cNvSpPr/>
            <p:nvPr/>
          </p:nvSpPr>
          <p:spPr>
            <a:xfrm>
              <a:off x="4566025" y="3675675"/>
              <a:ext cx="618300" cy="608200"/>
            </a:xfrm>
            <a:custGeom>
              <a:avLst/>
              <a:gdLst/>
              <a:ahLst/>
              <a:cxnLst/>
              <a:rect l="0" t="0" r="0" b="0"/>
              <a:pathLst>
                <a:path w="24732" h="24328" extrusionOk="0">
                  <a:moveTo>
                    <a:pt x="404" y="0"/>
                  </a:moveTo>
                  <a:lnTo>
                    <a:pt x="1" y="404"/>
                  </a:lnTo>
                  <a:lnTo>
                    <a:pt x="5377" y="9543"/>
                  </a:lnTo>
                  <a:lnTo>
                    <a:pt x="20027" y="24328"/>
                  </a:lnTo>
                  <a:lnTo>
                    <a:pt x="24732" y="24328"/>
                  </a:lnTo>
                  <a:lnTo>
                    <a:pt x="404" y="0"/>
                  </a:lnTo>
                  <a:close/>
                </a:path>
              </a:pathLst>
            </a:custGeom>
            <a:solidFill>
              <a:srgbClr val="02DFC8"/>
            </a:solidFill>
            <a:ln>
              <a:noFill/>
            </a:ln>
          </p:spPr>
          <p:txBody>
            <a:bodyPr lIns="91425" tIns="91425" rIns="91425" bIns="91425" anchor="ctr" anchorCtr="0">
              <a:noAutofit/>
            </a:bodyPr>
            <a:lstStyle/>
            <a:p>
              <a:pPr lvl="0">
                <a:spcBef>
                  <a:spcPts val="0"/>
                </a:spcBef>
                <a:buNone/>
              </a:pPr>
              <a:endParaRPr/>
            </a:p>
          </p:txBody>
        </p:sp>
        <p:sp>
          <p:nvSpPr>
            <p:cNvPr id="1453" name="Shape 1453"/>
            <p:cNvSpPr/>
            <p:nvPr/>
          </p:nvSpPr>
          <p:spPr>
            <a:xfrm>
              <a:off x="4434975" y="3447175"/>
              <a:ext cx="846800" cy="836700"/>
            </a:xfrm>
            <a:custGeom>
              <a:avLst/>
              <a:gdLst/>
              <a:ahLst/>
              <a:cxnLst/>
              <a:rect l="0" t="0" r="0" b="0"/>
              <a:pathLst>
                <a:path w="33872" h="33468" extrusionOk="0">
                  <a:moveTo>
                    <a:pt x="404" y="1"/>
                  </a:moveTo>
                  <a:lnTo>
                    <a:pt x="1" y="270"/>
                  </a:lnTo>
                  <a:lnTo>
                    <a:pt x="5243" y="9544"/>
                  </a:lnTo>
                  <a:lnTo>
                    <a:pt x="29167" y="33468"/>
                  </a:lnTo>
                  <a:lnTo>
                    <a:pt x="33871" y="33468"/>
                  </a:lnTo>
                  <a:lnTo>
                    <a:pt x="404" y="1"/>
                  </a:lnTo>
                  <a:close/>
                </a:path>
              </a:pathLst>
            </a:custGeom>
            <a:solidFill>
              <a:srgbClr val="03DDC9"/>
            </a:solidFill>
            <a:ln>
              <a:noFill/>
            </a:ln>
          </p:spPr>
          <p:txBody>
            <a:bodyPr lIns="91425" tIns="91425" rIns="91425" bIns="91425" anchor="ctr" anchorCtr="0">
              <a:noAutofit/>
            </a:bodyPr>
            <a:lstStyle/>
            <a:p>
              <a:pPr lvl="0">
                <a:spcBef>
                  <a:spcPts val="0"/>
                </a:spcBef>
                <a:buNone/>
              </a:pPr>
              <a:endParaRPr/>
            </a:p>
          </p:txBody>
        </p:sp>
        <p:sp>
          <p:nvSpPr>
            <p:cNvPr id="1454" name="Shape 1454"/>
            <p:cNvSpPr/>
            <p:nvPr/>
          </p:nvSpPr>
          <p:spPr>
            <a:xfrm>
              <a:off x="4300575" y="3218700"/>
              <a:ext cx="1078650" cy="1065175"/>
            </a:xfrm>
            <a:custGeom>
              <a:avLst/>
              <a:gdLst/>
              <a:ahLst/>
              <a:cxnLst/>
              <a:rect l="0" t="0" r="0" b="0"/>
              <a:pathLst>
                <a:path w="43146" h="42607" extrusionOk="0">
                  <a:moveTo>
                    <a:pt x="404" y="0"/>
                  </a:moveTo>
                  <a:lnTo>
                    <a:pt x="0"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lvl="0">
                <a:spcBef>
                  <a:spcPts val="0"/>
                </a:spcBef>
                <a:buNone/>
              </a:pPr>
              <a:endParaRPr/>
            </a:p>
          </p:txBody>
        </p:sp>
        <p:sp>
          <p:nvSpPr>
            <p:cNvPr id="1455" name="Shape 1455"/>
            <p:cNvSpPr/>
            <p:nvPr/>
          </p:nvSpPr>
          <p:spPr>
            <a:xfrm>
              <a:off x="4169525" y="2990200"/>
              <a:ext cx="1307150" cy="1293675"/>
            </a:xfrm>
            <a:custGeom>
              <a:avLst/>
              <a:gdLst/>
              <a:ahLst/>
              <a:cxnLst/>
              <a:rect l="0" t="0" r="0" b="0"/>
              <a:pathLst>
                <a:path w="52286" h="51747" extrusionOk="0">
                  <a:moveTo>
                    <a:pt x="404" y="1"/>
                  </a:moveTo>
                  <a:lnTo>
                    <a:pt x="1" y="269"/>
                  </a:lnTo>
                  <a:lnTo>
                    <a:pt x="5242" y="9409"/>
                  </a:lnTo>
                  <a:lnTo>
                    <a:pt x="47581" y="51747"/>
                  </a:lnTo>
                  <a:lnTo>
                    <a:pt x="52285" y="51747"/>
                  </a:lnTo>
                  <a:lnTo>
                    <a:pt x="404" y="1"/>
                  </a:lnTo>
                  <a:close/>
                </a:path>
              </a:pathLst>
            </a:custGeom>
            <a:solidFill>
              <a:srgbClr val="06D9CA"/>
            </a:solidFill>
            <a:ln>
              <a:noFill/>
            </a:ln>
          </p:spPr>
          <p:txBody>
            <a:bodyPr lIns="91425" tIns="91425" rIns="91425" bIns="91425" anchor="ctr" anchorCtr="0">
              <a:noAutofit/>
            </a:bodyPr>
            <a:lstStyle/>
            <a:p>
              <a:pPr lvl="0">
                <a:spcBef>
                  <a:spcPts val="0"/>
                </a:spcBef>
                <a:buNone/>
              </a:pPr>
              <a:endParaRPr/>
            </a:p>
          </p:txBody>
        </p:sp>
        <p:sp>
          <p:nvSpPr>
            <p:cNvPr id="1456" name="Shape 1456"/>
            <p:cNvSpPr/>
            <p:nvPr/>
          </p:nvSpPr>
          <p:spPr>
            <a:xfrm>
              <a:off x="4088875" y="2822200"/>
              <a:ext cx="1481875" cy="1461675"/>
            </a:xfrm>
            <a:custGeom>
              <a:avLst/>
              <a:gdLst/>
              <a:ahLst/>
              <a:cxnLst/>
              <a:rect l="0" t="0" r="0" b="0"/>
              <a:pathLst>
                <a:path w="59275" h="58467" extrusionOk="0">
                  <a:moveTo>
                    <a:pt x="807" y="0"/>
                  </a:moveTo>
                  <a:lnTo>
                    <a:pt x="1" y="1479"/>
                  </a:lnTo>
                  <a:lnTo>
                    <a:pt x="3227" y="6989"/>
                  </a:lnTo>
                  <a:lnTo>
                    <a:pt x="54705" y="58467"/>
                  </a:lnTo>
                  <a:lnTo>
                    <a:pt x="59274" y="58467"/>
                  </a:lnTo>
                  <a:lnTo>
                    <a:pt x="807" y="0"/>
                  </a:lnTo>
                  <a:close/>
                </a:path>
              </a:pathLst>
            </a:custGeom>
            <a:solidFill>
              <a:srgbClr val="07D8CB"/>
            </a:solidFill>
            <a:ln>
              <a:noFill/>
            </a:ln>
          </p:spPr>
          <p:txBody>
            <a:bodyPr lIns="91425" tIns="91425" rIns="91425" bIns="91425" anchor="ctr" anchorCtr="0">
              <a:noAutofit/>
            </a:bodyPr>
            <a:lstStyle/>
            <a:p>
              <a:pPr lvl="0">
                <a:spcBef>
                  <a:spcPts val="0"/>
                </a:spcBef>
                <a:buNone/>
              </a:pPr>
              <a:endParaRPr/>
            </a:p>
          </p:txBody>
        </p:sp>
        <p:sp>
          <p:nvSpPr>
            <p:cNvPr id="1457" name="Shape 1457"/>
            <p:cNvSpPr/>
            <p:nvPr/>
          </p:nvSpPr>
          <p:spPr>
            <a:xfrm>
              <a:off x="4102325" y="2761700"/>
              <a:ext cx="1565875" cy="1522175"/>
            </a:xfrm>
            <a:custGeom>
              <a:avLst/>
              <a:gdLst/>
              <a:ahLst/>
              <a:cxnLst/>
              <a:rect l="0" t="0" r="0" b="0"/>
              <a:pathLst>
                <a:path w="62635" h="60887" extrusionOk="0">
                  <a:moveTo>
                    <a:pt x="1748" y="1"/>
                  </a:moveTo>
                  <a:lnTo>
                    <a:pt x="0" y="2823"/>
                  </a:lnTo>
                  <a:lnTo>
                    <a:pt x="58064" y="60887"/>
                  </a:lnTo>
                  <a:lnTo>
                    <a:pt x="62634" y="60887"/>
                  </a:lnTo>
                  <a:lnTo>
                    <a:pt x="1748" y="1"/>
                  </a:lnTo>
                  <a:close/>
                </a:path>
              </a:pathLst>
            </a:custGeom>
            <a:solidFill>
              <a:srgbClr val="08D6CB"/>
            </a:solidFill>
            <a:ln>
              <a:noFill/>
            </a:ln>
          </p:spPr>
          <p:txBody>
            <a:bodyPr lIns="91425" tIns="91425" rIns="91425" bIns="91425" anchor="ctr" anchorCtr="0">
              <a:noAutofit/>
            </a:bodyPr>
            <a:lstStyle/>
            <a:p>
              <a:pPr lvl="0">
                <a:spcBef>
                  <a:spcPts val="0"/>
                </a:spcBef>
                <a:buNone/>
              </a:pPr>
              <a:endParaRPr/>
            </a:p>
          </p:txBody>
        </p:sp>
        <p:sp>
          <p:nvSpPr>
            <p:cNvPr id="1458" name="Shape 1458"/>
            <p:cNvSpPr/>
            <p:nvPr/>
          </p:nvSpPr>
          <p:spPr>
            <a:xfrm>
              <a:off x="4139275" y="2697875"/>
              <a:ext cx="1626375" cy="1586000"/>
            </a:xfrm>
            <a:custGeom>
              <a:avLst/>
              <a:gdLst/>
              <a:ahLst/>
              <a:cxnLst/>
              <a:rect l="0" t="0" r="0" b="0"/>
              <a:pathLst>
                <a:path w="65055" h="63440" extrusionOk="0">
                  <a:moveTo>
                    <a:pt x="1614" y="0"/>
                  </a:moveTo>
                  <a:lnTo>
                    <a:pt x="1" y="2957"/>
                  </a:lnTo>
                  <a:lnTo>
                    <a:pt x="60484" y="63440"/>
                  </a:lnTo>
                  <a:lnTo>
                    <a:pt x="65054" y="63440"/>
                  </a:lnTo>
                  <a:lnTo>
                    <a:pt x="1614" y="0"/>
                  </a:lnTo>
                  <a:close/>
                </a:path>
              </a:pathLst>
            </a:custGeom>
            <a:solidFill>
              <a:srgbClr val="09D4CC"/>
            </a:solidFill>
            <a:ln>
              <a:noFill/>
            </a:ln>
          </p:spPr>
          <p:txBody>
            <a:bodyPr lIns="91425" tIns="91425" rIns="91425" bIns="91425" anchor="ctr" anchorCtr="0">
              <a:noAutofit/>
            </a:bodyPr>
            <a:lstStyle/>
            <a:p>
              <a:pPr lvl="0">
                <a:spcBef>
                  <a:spcPts val="0"/>
                </a:spcBef>
                <a:buNone/>
              </a:pPr>
              <a:endParaRPr/>
            </a:p>
          </p:txBody>
        </p:sp>
        <p:sp>
          <p:nvSpPr>
            <p:cNvPr id="1459" name="Shape 1459"/>
            <p:cNvSpPr/>
            <p:nvPr/>
          </p:nvSpPr>
          <p:spPr>
            <a:xfrm>
              <a:off x="4172900" y="2637375"/>
              <a:ext cx="1690175" cy="1646500"/>
            </a:xfrm>
            <a:custGeom>
              <a:avLst/>
              <a:gdLst/>
              <a:ahLst/>
              <a:cxnLst/>
              <a:rect l="0" t="0" r="0" b="0"/>
              <a:pathLst>
                <a:path w="67607" h="65860" extrusionOk="0">
                  <a:moveTo>
                    <a:pt x="1747" y="1"/>
                  </a:moveTo>
                  <a:lnTo>
                    <a:pt x="0" y="2958"/>
                  </a:lnTo>
                  <a:lnTo>
                    <a:pt x="62903" y="65860"/>
                  </a:lnTo>
                  <a:lnTo>
                    <a:pt x="67607" y="65860"/>
                  </a:lnTo>
                  <a:lnTo>
                    <a:pt x="1747" y="1"/>
                  </a:lnTo>
                  <a:close/>
                </a:path>
              </a:pathLst>
            </a:custGeom>
            <a:solidFill>
              <a:srgbClr val="0AD3CC"/>
            </a:solidFill>
            <a:ln>
              <a:noFill/>
            </a:ln>
          </p:spPr>
          <p:txBody>
            <a:bodyPr lIns="91425" tIns="91425" rIns="91425" bIns="91425" anchor="ctr" anchorCtr="0">
              <a:noAutofit/>
            </a:bodyPr>
            <a:lstStyle/>
            <a:p>
              <a:pPr lvl="0">
                <a:spcBef>
                  <a:spcPts val="0"/>
                </a:spcBef>
                <a:buNone/>
              </a:pPr>
              <a:endParaRPr/>
            </a:p>
          </p:txBody>
        </p:sp>
        <p:sp>
          <p:nvSpPr>
            <p:cNvPr id="1460" name="Shape 1460"/>
            <p:cNvSpPr/>
            <p:nvPr/>
          </p:nvSpPr>
          <p:spPr>
            <a:xfrm>
              <a:off x="4209850" y="2576900"/>
              <a:ext cx="1750675" cy="1706975"/>
            </a:xfrm>
            <a:custGeom>
              <a:avLst/>
              <a:gdLst/>
              <a:ahLst/>
              <a:cxnLst/>
              <a:rect l="0" t="0" r="0" b="0"/>
              <a:pathLst>
                <a:path w="70027" h="68279" extrusionOk="0">
                  <a:moveTo>
                    <a:pt x="1613" y="1"/>
                  </a:moveTo>
                  <a:lnTo>
                    <a:pt x="0" y="2823"/>
                  </a:lnTo>
                  <a:lnTo>
                    <a:pt x="65322" y="68279"/>
                  </a:lnTo>
                  <a:lnTo>
                    <a:pt x="70027" y="68279"/>
                  </a:lnTo>
                  <a:lnTo>
                    <a:pt x="1613" y="1"/>
                  </a:lnTo>
                  <a:close/>
                </a:path>
              </a:pathLst>
            </a:custGeom>
            <a:solidFill>
              <a:srgbClr val="0BD1CD"/>
            </a:solidFill>
            <a:ln>
              <a:noFill/>
            </a:ln>
          </p:spPr>
          <p:txBody>
            <a:bodyPr lIns="91425" tIns="91425" rIns="91425" bIns="91425" anchor="ctr" anchorCtr="0">
              <a:noAutofit/>
            </a:bodyPr>
            <a:lstStyle/>
            <a:p>
              <a:pPr lvl="0">
                <a:spcBef>
                  <a:spcPts val="0"/>
                </a:spcBef>
                <a:buNone/>
              </a:pPr>
              <a:endParaRPr/>
            </a:p>
          </p:txBody>
        </p:sp>
        <p:sp>
          <p:nvSpPr>
            <p:cNvPr id="1461" name="Shape 1461"/>
            <p:cNvSpPr/>
            <p:nvPr/>
          </p:nvSpPr>
          <p:spPr>
            <a:xfrm>
              <a:off x="4243450" y="2513050"/>
              <a:ext cx="1814525" cy="1770825"/>
            </a:xfrm>
            <a:custGeom>
              <a:avLst/>
              <a:gdLst/>
              <a:ahLst/>
              <a:cxnLst/>
              <a:rect l="0" t="0" r="0" b="0"/>
              <a:pathLst>
                <a:path w="72581" h="70833" extrusionOk="0">
                  <a:moveTo>
                    <a:pt x="1748" y="1"/>
                  </a:moveTo>
                  <a:lnTo>
                    <a:pt x="1" y="2958"/>
                  </a:lnTo>
                  <a:lnTo>
                    <a:pt x="67876" y="70833"/>
                  </a:lnTo>
                  <a:lnTo>
                    <a:pt x="72581" y="70833"/>
                  </a:lnTo>
                  <a:lnTo>
                    <a:pt x="1748" y="1"/>
                  </a:lnTo>
                  <a:close/>
                </a:path>
              </a:pathLst>
            </a:custGeom>
            <a:solidFill>
              <a:srgbClr val="0CCFCD"/>
            </a:solidFill>
            <a:ln>
              <a:noFill/>
            </a:ln>
          </p:spPr>
          <p:txBody>
            <a:bodyPr lIns="91425" tIns="91425" rIns="91425" bIns="91425" anchor="ctr" anchorCtr="0">
              <a:noAutofit/>
            </a:bodyPr>
            <a:lstStyle/>
            <a:p>
              <a:pPr lvl="0">
                <a:spcBef>
                  <a:spcPts val="0"/>
                </a:spcBef>
                <a:buNone/>
              </a:pPr>
              <a:endParaRPr/>
            </a:p>
          </p:txBody>
        </p:sp>
        <p:sp>
          <p:nvSpPr>
            <p:cNvPr id="1462" name="Shape 1462"/>
            <p:cNvSpPr/>
            <p:nvPr/>
          </p:nvSpPr>
          <p:spPr>
            <a:xfrm>
              <a:off x="4280425" y="2452575"/>
              <a:ext cx="1875000" cy="1831300"/>
            </a:xfrm>
            <a:custGeom>
              <a:avLst/>
              <a:gdLst/>
              <a:ahLst/>
              <a:cxnLst/>
              <a:rect l="0" t="0" r="0" b="0"/>
              <a:pathLst>
                <a:path w="75000" h="73252" extrusionOk="0">
                  <a:moveTo>
                    <a:pt x="1613" y="1"/>
                  </a:moveTo>
                  <a:lnTo>
                    <a:pt x="0" y="2957"/>
                  </a:lnTo>
                  <a:lnTo>
                    <a:pt x="70295" y="73252"/>
                  </a:lnTo>
                  <a:lnTo>
                    <a:pt x="74999" y="73252"/>
                  </a:lnTo>
                  <a:lnTo>
                    <a:pt x="1613" y="1"/>
                  </a:lnTo>
                  <a:close/>
                </a:path>
              </a:pathLst>
            </a:custGeom>
            <a:solidFill>
              <a:srgbClr val="0DCDCE"/>
            </a:solidFill>
            <a:ln>
              <a:noFill/>
            </a:ln>
          </p:spPr>
          <p:txBody>
            <a:bodyPr lIns="91425" tIns="91425" rIns="91425" bIns="91425" anchor="ctr" anchorCtr="0">
              <a:noAutofit/>
            </a:bodyPr>
            <a:lstStyle/>
            <a:p>
              <a:pPr lvl="0">
                <a:spcBef>
                  <a:spcPts val="0"/>
                </a:spcBef>
                <a:buNone/>
              </a:pPr>
              <a:endParaRPr/>
            </a:p>
          </p:txBody>
        </p:sp>
        <p:sp>
          <p:nvSpPr>
            <p:cNvPr id="1463" name="Shape 1463"/>
            <p:cNvSpPr/>
            <p:nvPr/>
          </p:nvSpPr>
          <p:spPr>
            <a:xfrm>
              <a:off x="4314025" y="2392100"/>
              <a:ext cx="1935475" cy="1891775"/>
            </a:xfrm>
            <a:custGeom>
              <a:avLst/>
              <a:gdLst/>
              <a:ahLst/>
              <a:cxnLst/>
              <a:rect l="0" t="0" r="0" b="0"/>
              <a:pathLst>
                <a:path w="77419" h="75671" extrusionOk="0">
                  <a:moveTo>
                    <a:pt x="1747" y="0"/>
                  </a:moveTo>
                  <a:lnTo>
                    <a:pt x="0" y="2957"/>
                  </a:lnTo>
                  <a:lnTo>
                    <a:pt x="72849" y="75671"/>
                  </a:lnTo>
                  <a:lnTo>
                    <a:pt x="77419" y="75671"/>
                  </a:lnTo>
                  <a:lnTo>
                    <a:pt x="1747" y="0"/>
                  </a:lnTo>
                  <a:close/>
                </a:path>
              </a:pathLst>
            </a:custGeom>
            <a:solidFill>
              <a:srgbClr val="0ECCCF"/>
            </a:solidFill>
            <a:ln>
              <a:noFill/>
            </a:ln>
          </p:spPr>
          <p:txBody>
            <a:bodyPr lIns="91425" tIns="91425" rIns="91425" bIns="91425" anchor="ctr" anchorCtr="0">
              <a:noAutofit/>
            </a:bodyPr>
            <a:lstStyle/>
            <a:p>
              <a:pPr lvl="0">
                <a:spcBef>
                  <a:spcPts val="0"/>
                </a:spcBef>
                <a:buNone/>
              </a:pPr>
              <a:endParaRPr/>
            </a:p>
          </p:txBody>
        </p:sp>
        <p:sp>
          <p:nvSpPr>
            <p:cNvPr id="1464" name="Shape 1464"/>
            <p:cNvSpPr/>
            <p:nvPr/>
          </p:nvSpPr>
          <p:spPr>
            <a:xfrm>
              <a:off x="4350975" y="2328250"/>
              <a:ext cx="1995975" cy="1955625"/>
            </a:xfrm>
            <a:custGeom>
              <a:avLst/>
              <a:gdLst/>
              <a:ahLst/>
              <a:cxnLst/>
              <a:rect l="0" t="0" r="0" b="0"/>
              <a:pathLst>
                <a:path w="79839" h="78225" extrusionOk="0">
                  <a:moveTo>
                    <a:pt x="1748" y="1"/>
                  </a:moveTo>
                  <a:lnTo>
                    <a:pt x="1" y="2957"/>
                  </a:lnTo>
                  <a:lnTo>
                    <a:pt x="75269" y="78225"/>
                  </a:lnTo>
                  <a:lnTo>
                    <a:pt x="79839" y="78225"/>
                  </a:lnTo>
                  <a:lnTo>
                    <a:pt x="1748" y="1"/>
                  </a:lnTo>
                  <a:close/>
                </a:path>
              </a:pathLst>
            </a:custGeom>
            <a:solidFill>
              <a:srgbClr val="10CACF"/>
            </a:solidFill>
            <a:ln>
              <a:noFill/>
            </a:ln>
          </p:spPr>
          <p:txBody>
            <a:bodyPr lIns="91425" tIns="91425" rIns="91425" bIns="91425" anchor="ctr" anchorCtr="0">
              <a:noAutofit/>
            </a:bodyPr>
            <a:lstStyle/>
            <a:p>
              <a:pPr lvl="0">
                <a:spcBef>
                  <a:spcPts val="0"/>
                </a:spcBef>
                <a:buNone/>
              </a:pPr>
              <a:endParaRPr/>
            </a:p>
          </p:txBody>
        </p:sp>
        <p:sp>
          <p:nvSpPr>
            <p:cNvPr id="1465" name="Shape 1465"/>
            <p:cNvSpPr/>
            <p:nvPr/>
          </p:nvSpPr>
          <p:spPr>
            <a:xfrm>
              <a:off x="4384575" y="2267775"/>
              <a:ext cx="2059825" cy="2016100"/>
            </a:xfrm>
            <a:custGeom>
              <a:avLst/>
              <a:gdLst/>
              <a:ahLst/>
              <a:cxnLst/>
              <a:rect l="0" t="0" r="0" b="0"/>
              <a:pathLst>
                <a:path w="82393" h="80644" extrusionOk="0">
                  <a:moveTo>
                    <a:pt x="1748" y="0"/>
                  </a:moveTo>
                  <a:lnTo>
                    <a:pt x="1" y="2957"/>
                  </a:lnTo>
                  <a:lnTo>
                    <a:pt x="77823" y="80644"/>
                  </a:lnTo>
                  <a:lnTo>
                    <a:pt x="82392" y="80644"/>
                  </a:lnTo>
                  <a:lnTo>
                    <a:pt x="1748" y="0"/>
                  </a:lnTo>
                  <a:close/>
                </a:path>
              </a:pathLst>
            </a:custGeom>
            <a:solidFill>
              <a:srgbClr val="11C8D0"/>
            </a:solidFill>
            <a:ln>
              <a:noFill/>
            </a:ln>
          </p:spPr>
          <p:txBody>
            <a:bodyPr lIns="91425" tIns="91425" rIns="91425" bIns="91425" anchor="ctr" anchorCtr="0">
              <a:noAutofit/>
            </a:bodyPr>
            <a:lstStyle/>
            <a:p>
              <a:pPr lvl="0">
                <a:spcBef>
                  <a:spcPts val="0"/>
                </a:spcBef>
                <a:buNone/>
              </a:pPr>
              <a:endParaRPr/>
            </a:p>
          </p:txBody>
        </p:sp>
        <p:sp>
          <p:nvSpPr>
            <p:cNvPr id="1466" name="Shape 1466"/>
            <p:cNvSpPr/>
            <p:nvPr/>
          </p:nvSpPr>
          <p:spPr>
            <a:xfrm>
              <a:off x="4421550" y="2207275"/>
              <a:ext cx="2120300" cy="2076600"/>
            </a:xfrm>
            <a:custGeom>
              <a:avLst/>
              <a:gdLst/>
              <a:ahLst/>
              <a:cxnLst/>
              <a:rect l="0" t="0" r="0" b="0"/>
              <a:pathLst>
                <a:path w="84812" h="83064" extrusionOk="0">
                  <a:moveTo>
                    <a:pt x="1747" y="1"/>
                  </a:moveTo>
                  <a:lnTo>
                    <a:pt x="0" y="2958"/>
                  </a:lnTo>
                  <a:lnTo>
                    <a:pt x="80107" y="83064"/>
                  </a:lnTo>
                  <a:lnTo>
                    <a:pt x="84811" y="83064"/>
                  </a:lnTo>
                  <a:lnTo>
                    <a:pt x="1747" y="1"/>
                  </a:lnTo>
                  <a:close/>
                </a:path>
              </a:pathLst>
            </a:custGeom>
            <a:solidFill>
              <a:srgbClr val="12C7D0"/>
            </a:solidFill>
            <a:ln>
              <a:noFill/>
            </a:ln>
          </p:spPr>
          <p:txBody>
            <a:bodyPr lIns="91425" tIns="91425" rIns="91425" bIns="91425" anchor="ctr" anchorCtr="0">
              <a:noAutofit/>
            </a:bodyPr>
            <a:lstStyle/>
            <a:p>
              <a:pPr lvl="0">
                <a:spcBef>
                  <a:spcPts val="0"/>
                </a:spcBef>
                <a:buNone/>
              </a:pPr>
              <a:endParaRPr/>
            </a:p>
          </p:txBody>
        </p:sp>
        <p:sp>
          <p:nvSpPr>
            <p:cNvPr id="1467" name="Shape 1467"/>
            <p:cNvSpPr/>
            <p:nvPr/>
          </p:nvSpPr>
          <p:spPr>
            <a:xfrm>
              <a:off x="4458500" y="2146800"/>
              <a:ext cx="2130375" cy="2137075"/>
            </a:xfrm>
            <a:custGeom>
              <a:avLst/>
              <a:gdLst/>
              <a:ahLst/>
              <a:cxnLst/>
              <a:rect l="0" t="0" r="0" b="0"/>
              <a:pathLst>
                <a:path w="85215" h="85483" extrusionOk="0">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lIns="91425" tIns="91425" rIns="91425" bIns="91425" anchor="ctr" anchorCtr="0">
              <a:noAutofit/>
            </a:bodyPr>
            <a:lstStyle/>
            <a:p>
              <a:pPr lvl="0">
                <a:spcBef>
                  <a:spcPts val="0"/>
                </a:spcBef>
                <a:buNone/>
              </a:pPr>
              <a:endParaRPr/>
            </a:p>
          </p:txBody>
        </p:sp>
        <p:sp>
          <p:nvSpPr>
            <p:cNvPr id="1468" name="Shape 1468"/>
            <p:cNvSpPr/>
            <p:nvPr/>
          </p:nvSpPr>
          <p:spPr>
            <a:xfrm>
              <a:off x="4492100" y="2082950"/>
              <a:ext cx="2133750" cy="2163975"/>
            </a:xfrm>
            <a:custGeom>
              <a:avLst/>
              <a:gdLst/>
              <a:ahLst/>
              <a:cxnLst/>
              <a:rect l="0" t="0" r="0" b="0"/>
              <a:pathLst>
                <a:path w="85350" h="86559" extrusionOk="0">
                  <a:moveTo>
                    <a:pt x="1748" y="1"/>
                  </a:moveTo>
                  <a:lnTo>
                    <a:pt x="1" y="2958"/>
                  </a:lnTo>
                  <a:lnTo>
                    <a:pt x="83602" y="86559"/>
                  </a:lnTo>
                  <a:lnTo>
                    <a:pt x="85349" y="83602"/>
                  </a:lnTo>
                  <a:lnTo>
                    <a:pt x="1748" y="1"/>
                  </a:lnTo>
                  <a:close/>
                </a:path>
              </a:pathLst>
            </a:custGeom>
            <a:solidFill>
              <a:srgbClr val="14C3D2"/>
            </a:solidFill>
            <a:ln>
              <a:noFill/>
            </a:ln>
          </p:spPr>
          <p:txBody>
            <a:bodyPr lIns="91425" tIns="91425" rIns="91425" bIns="91425" anchor="ctr" anchorCtr="0">
              <a:noAutofit/>
            </a:bodyPr>
            <a:lstStyle/>
            <a:p>
              <a:pPr lvl="0">
                <a:spcBef>
                  <a:spcPts val="0"/>
                </a:spcBef>
                <a:buNone/>
              </a:pPr>
              <a:endParaRPr/>
            </a:p>
          </p:txBody>
        </p:sp>
        <p:sp>
          <p:nvSpPr>
            <p:cNvPr id="1469" name="Shape 1469"/>
            <p:cNvSpPr/>
            <p:nvPr/>
          </p:nvSpPr>
          <p:spPr>
            <a:xfrm>
              <a:off x="4529075" y="2022475"/>
              <a:ext cx="2130375" cy="2163975"/>
            </a:xfrm>
            <a:custGeom>
              <a:avLst/>
              <a:gdLst/>
              <a:ahLst/>
              <a:cxnLst/>
              <a:rect l="0" t="0" r="0" b="0"/>
              <a:pathLst>
                <a:path w="85215" h="86559" extrusionOk="0">
                  <a:moveTo>
                    <a:pt x="1613" y="1"/>
                  </a:moveTo>
                  <a:lnTo>
                    <a:pt x="0" y="2957"/>
                  </a:lnTo>
                  <a:lnTo>
                    <a:pt x="83467" y="86558"/>
                  </a:lnTo>
                  <a:lnTo>
                    <a:pt x="85214" y="83601"/>
                  </a:lnTo>
                  <a:lnTo>
                    <a:pt x="1613" y="1"/>
                  </a:lnTo>
                  <a:close/>
                </a:path>
              </a:pathLst>
            </a:custGeom>
            <a:solidFill>
              <a:srgbClr val="15C1D2"/>
            </a:solidFill>
            <a:ln>
              <a:noFill/>
            </a:ln>
          </p:spPr>
          <p:txBody>
            <a:bodyPr lIns="91425" tIns="91425" rIns="91425" bIns="91425" anchor="ctr" anchorCtr="0">
              <a:noAutofit/>
            </a:bodyPr>
            <a:lstStyle/>
            <a:p>
              <a:pPr lvl="0">
                <a:spcBef>
                  <a:spcPts val="0"/>
                </a:spcBef>
                <a:buNone/>
              </a:pPr>
              <a:endParaRPr/>
            </a:p>
          </p:txBody>
        </p:sp>
        <p:sp>
          <p:nvSpPr>
            <p:cNvPr id="1470" name="Shape 1470"/>
            <p:cNvSpPr/>
            <p:nvPr/>
          </p:nvSpPr>
          <p:spPr>
            <a:xfrm>
              <a:off x="4562675" y="1962000"/>
              <a:ext cx="2133725" cy="2160600"/>
            </a:xfrm>
            <a:custGeom>
              <a:avLst/>
              <a:gdLst/>
              <a:ahLst/>
              <a:cxnLst/>
              <a:rect l="0" t="0" r="0" b="0"/>
              <a:pathLst>
                <a:path w="85349" h="86424" extrusionOk="0">
                  <a:moveTo>
                    <a:pt x="1748" y="0"/>
                  </a:moveTo>
                  <a:lnTo>
                    <a:pt x="0" y="2957"/>
                  </a:lnTo>
                  <a:lnTo>
                    <a:pt x="83602" y="86424"/>
                  </a:lnTo>
                  <a:lnTo>
                    <a:pt x="85349" y="83467"/>
                  </a:lnTo>
                  <a:lnTo>
                    <a:pt x="1748" y="0"/>
                  </a:lnTo>
                  <a:close/>
                </a:path>
              </a:pathLst>
            </a:custGeom>
            <a:solidFill>
              <a:srgbClr val="16C0D3"/>
            </a:solidFill>
            <a:ln>
              <a:noFill/>
            </a:ln>
          </p:spPr>
          <p:txBody>
            <a:bodyPr lIns="91425" tIns="91425" rIns="91425" bIns="91425" anchor="ctr" anchorCtr="0">
              <a:noAutofit/>
            </a:bodyPr>
            <a:lstStyle/>
            <a:p>
              <a:pPr lvl="0">
                <a:spcBef>
                  <a:spcPts val="0"/>
                </a:spcBef>
                <a:buNone/>
              </a:pPr>
              <a:endParaRPr/>
            </a:p>
          </p:txBody>
        </p:sp>
        <p:sp>
          <p:nvSpPr>
            <p:cNvPr id="1471" name="Shape 1471"/>
            <p:cNvSpPr/>
            <p:nvPr/>
          </p:nvSpPr>
          <p:spPr>
            <a:xfrm>
              <a:off x="4599625" y="1898150"/>
              <a:ext cx="2130375" cy="2163975"/>
            </a:xfrm>
            <a:custGeom>
              <a:avLst/>
              <a:gdLst/>
              <a:ahLst/>
              <a:cxnLst/>
              <a:rect l="0" t="0" r="0" b="0"/>
              <a:pathLst>
                <a:path w="85215" h="86559" extrusionOk="0">
                  <a:moveTo>
                    <a:pt x="1614" y="0"/>
                  </a:moveTo>
                  <a:lnTo>
                    <a:pt x="1" y="2957"/>
                  </a:lnTo>
                  <a:lnTo>
                    <a:pt x="83602" y="86558"/>
                  </a:lnTo>
                  <a:lnTo>
                    <a:pt x="85215" y="83601"/>
                  </a:lnTo>
                  <a:lnTo>
                    <a:pt x="1614" y="0"/>
                  </a:lnTo>
                  <a:close/>
                </a:path>
              </a:pathLst>
            </a:custGeom>
            <a:solidFill>
              <a:srgbClr val="17BED3"/>
            </a:solidFill>
            <a:ln>
              <a:noFill/>
            </a:ln>
          </p:spPr>
          <p:txBody>
            <a:bodyPr lIns="91425" tIns="91425" rIns="91425" bIns="91425" anchor="ctr" anchorCtr="0">
              <a:noAutofit/>
            </a:bodyPr>
            <a:lstStyle/>
            <a:p>
              <a:pPr lvl="0">
                <a:spcBef>
                  <a:spcPts val="0"/>
                </a:spcBef>
                <a:buNone/>
              </a:pPr>
              <a:endParaRPr/>
            </a:p>
          </p:txBody>
        </p:sp>
        <p:sp>
          <p:nvSpPr>
            <p:cNvPr id="1472" name="Shape 1472"/>
            <p:cNvSpPr/>
            <p:nvPr/>
          </p:nvSpPr>
          <p:spPr>
            <a:xfrm>
              <a:off x="4633225" y="1837675"/>
              <a:ext cx="2133750" cy="2163950"/>
            </a:xfrm>
            <a:custGeom>
              <a:avLst/>
              <a:gdLst/>
              <a:ahLst/>
              <a:cxnLst/>
              <a:rect l="0" t="0" r="0" b="0"/>
              <a:pathLst>
                <a:path w="85350" h="86558" extrusionOk="0">
                  <a:moveTo>
                    <a:pt x="1748" y="0"/>
                  </a:moveTo>
                  <a:lnTo>
                    <a:pt x="1" y="2957"/>
                  </a:lnTo>
                  <a:lnTo>
                    <a:pt x="83602" y="86558"/>
                  </a:lnTo>
                  <a:lnTo>
                    <a:pt x="85349" y="83601"/>
                  </a:lnTo>
                  <a:lnTo>
                    <a:pt x="1748" y="0"/>
                  </a:lnTo>
                  <a:close/>
                </a:path>
              </a:pathLst>
            </a:custGeom>
            <a:solidFill>
              <a:srgbClr val="18BCD4"/>
            </a:solidFill>
            <a:ln>
              <a:noFill/>
            </a:ln>
          </p:spPr>
          <p:txBody>
            <a:bodyPr lIns="91425" tIns="91425" rIns="91425" bIns="91425" anchor="ctr" anchorCtr="0">
              <a:noAutofit/>
            </a:bodyPr>
            <a:lstStyle/>
            <a:p>
              <a:pPr lvl="0">
                <a:spcBef>
                  <a:spcPts val="0"/>
                </a:spcBef>
                <a:buNone/>
              </a:pPr>
              <a:endParaRPr/>
            </a:p>
          </p:txBody>
        </p:sp>
        <p:sp>
          <p:nvSpPr>
            <p:cNvPr id="1473" name="Shape 1473"/>
            <p:cNvSpPr/>
            <p:nvPr/>
          </p:nvSpPr>
          <p:spPr>
            <a:xfrm>
              <a:off x="4670200" y="1777175"/>
              <a:ext cx="2130375" cy="2160625"/>
            </a:xfrm>
            <a:custGeom>
              <a:avLst/>
              <a:gdLst/>
              <a:ahLst/>
              <a:cxnLst/>
              <a:rect l="0" t="0" r="0" b="0"/>
              <a:pathLst>
                <a:path w="85215" h="86425" extrusionOk="0">
                  <a:moveTo>
                    <a:pt x="1748" y="1"/>
                  </a:moveTo>
                  <a:lnTo>
                    <a:pt x="0" y="2958"/>
                  </a:lnTo>
                  <a:lnTo>
                    <a:pt x="83602" y="86424"/>
                  </a:lnTo>
                  <a:lnTo>
                    <a:pt x="85215" y="83467"/>
                  </a:lnTo>
                  <a:lnTo>
                    <a:pt x="1748" y="1"/>
                  </a:lnTo>
                  <a:close/>
                </a:path>
              </a:pathLst>
            </a:custGeom>
            <a:solidFill>
              <a:srgbClr val="19BBD5"/>
            </a:solidFill>
            <a:ln>
              <a:noFill/>
            </a:ln>
          </p:spPr>
          <p:txBody>
            <a:bodyPr lIns="91425" tIns="91425" rIns="91425" bIns="91425" anchor="ctr" anchorCtr="0">
              <a:noAutofit/>
            </a:bodyPr>
            <a:lstStyle/>
            <a:p>
              <a:pPr lvl="0">
                <a:spcBef>
                  <a:spcPts val="0"/>
                </a:spcBef>
                <a:buNone/>
              </a:pPr>
              <a:endParaRPr/>
            </a:p>
          </p:txBody>
        </p:sp>
        <p:sp>
          <p:nvSpPr>
            <p:cNvPr id="1474" name="Shape 1474"/>
            <p:cNvSpPr/>
            <p:nvPr/>
          </p:nvSpPr>
          <p:spPr>
            <a:xfrm>
              <a:off x="4707150" y="1713350"/>
              <a:ext cx="2130375" cy="2163950"/>
            </a:xfrm>
            <a:custGeom>
              <a:avLst/>
              <a:gdLst/>
              <a:ahLst/>
              <a:cxnLst/>
              <a:rect l="0" t="0" r="0" b="0"/>
              <a:pathLst>
                <a:path w="85215" h="86558" extrusionOk="0">
                  <a:moveTo>
                    <a:pt x="1614" y="0"/>
                  </a:moveTo>
                  <a:lnTo>
                    <a:pt x="1" y="2957"/>
                  </a:lnTo>
                  <a:lnTo>
                    <a:pt x="83468" y="86558"/>
                  </a:lnTo>
                  <a:lnTo>
                    <a:pt x="85215" y="83601"/>
                  </a:lnTo>
                  <a:lnTo>
                    <a:pt x="1614" y="0"/>
                  </a:lnTo>
                  <a:close/>
                </a:path>
              </a:pathLst>
            </a:custGeom>
            <a:solidFill>
              <a:srgbClr val="1BB9D5"/>
            </a:solidFill>
            <a:ln>
              <a:noFill/>
            </a:ln>
          </p:spPr>
          <p:txBody>
            <a:bodyPr lIns="91425" tIns="91425" rIns="91425" bIns="91425" anchor="ctr" anchorCtr="0">
              <a:noAutofit/>
            </a:bodyPr>
            <a:lstStyle/>
            <a:p>
              <a:pPr lvl="0">
                <a:spcBef>
                  <a:spcPts val="0"/>
                </a:spcBef>
                <a:buNone/>
              </a:pPr>
              <a:endParaRPr/>
            </a:p>
          </p:txBody>
        </p:sp>
        <p:sp>
          <p:nvSpPr>
            <p:cNvPr id="1475" name="Shape 1475"/>
            <p:cNvSpPr/>
            <p:nvPr/>
          </p:nvSpPr>
          <p:spPr>
            <a:xfrm>
              <a:off x="4740750" y="1652850"/>
              <a:ext cx="2130400" cy="2163975"/>
            </a:xfrm>
            <a:custGeom>
              <a:avLst/>
              <a:gdLst/>
              <a:ahLst/>
              <a:cxnLst/>
              <a:rect l="0" t="0" r="0" b="0"/>
              <a:pathLst>
                <a:path w="85216" h="86559" extrusionOk="0">
                  <a:moveTo>
                    <a:pt x="1748" y="1"/>
                  </a:moveTo>
                  <a:lnTo>
                    <a:pt x="1" y="2958"/>
                  </a:lnTo>
                  <a:lnTo>
                    <a:pt x="83602" y="86559"/>
                  </a:lnTo>
                  <a:lnTo>
                    <a:pt x="85215" y="83602"/>
                  </a:lnTo>
                  <a:lnTo>
                    <a:pt x="1748" y="1"/>
                  </a:lnTo>
                  <a:close/>
                </a:path>
              </a:pathLst>
            </a:custGeom>
            <a:solidFill>
              <a:srgbClr val="1CB7D6"/>
            </a:solidFill>
            <a:ln>
              <a:noFill/>
            </a:ln>
          </p:spPr>
          <p:txBody>
            <a:bodyPr lIns="91425" tIns="91425" rIns="91425" bIns="91425" anchor="ctr" anchorCtr="0">
              <a:noAutofit/>
            </a:bodyPr>
            <a:lstStyle/>
            <a:p>
              <a:pPr lvl="0">
                <a:spcBef>
                  <a:spcPts val="0"/>
                </a:spcBef>
                <a:buNone/>
              </a:pPr>
              <a:endParaRPr/>
            </a:p>
          </p:txBody>
        </p:sp>
        <p:sp>
          <p:nvSpPr>
            <p:cNvPr id="1476" name="Shape 1476"/>
            <p:cNvSpPr/>
            <p:nvPr/>
          </p:nvSpPr>
          <p:spPr>
            <a:xfrm>
              <a:off x="4777725" y="1592375"/>
              <a:ext cx="2130375" cy="2160600"/>
            </a:xfrm>
            <a:custGeom>
              <a:avLst/>
              <a:gdLst/>
              <a:ahLst/>
              <a:cxnLst/>
              <a:rect l="0" t="0" r="0" b="0"/>
              <a:pathLst>
                <a:path w="85215" h="86424" extrusionOk="0">
                  <a:moveTo>
                    <a:pt x="1613" y="1"/>
                  </a:moveTo>
                  <a:lnTo>
                    <a:pt x="0" y="2957"/>
                  </a:lnTo>
                  <a:lnTo>
                    <a:pt x="83467" y="86424"/>
                  </a:lnTo>
                  <a:lnTo>
                    <a:pt x="85215" y="83601"/>
                  </a:lnTo>
                  <a:lnTo>
                    <a:pt x="1613" y="1"/>
                  </a:lnTo>
                  <a:close/>
                </a:path>
              </a:pathLst>
            </a:custGeom>
            <a:solidFill>
              <a:srgbClr val="1DB5D6"/>
            </a:solidFill>
            <a:ln>
              <a:noFill/>
            </a:ln>
          </p:spPr>
          <p:txBody>
            <a:bodyPr lIns="91425" tIns="91425" rIns="91425" bIns="91425" anchor="ctr" anchorCtr="0">
              <a:noAutofit/>
            </a:bodyPr>
            <a:lstStyle/>
            <a:p>
              <a:pPr lvl="0">
                <a:spcBef>
                  <a:spcPts val="0"/>
                </a:spcBef>
                <a:buNone/>
              </a:pPr>
              <a:endParaRPr/>
            </a:p>
          </p:txBody>
        </p:sp>
        <p:sp>
          <p:nvSpPr>
            <p:cNvPr id="1477" name="Shape 1477"/>
            <p:cNvSpPr/>
            <p:nvPr/>
          </p:nvSpPr>
          <p:spPr>
            <a:xfrm>
              <a:off x="4811325" y="1531900"/>
              <a:ext cx="2133750" cy="2160600"/>
            </a:xfrm>
            <a:custGeom>
              <a:avLst/>
              <a:gdLst/>
              <a:ahLst/>
              <a:cxnLst/>
              <a:rect l="0" t="0" r="0" b="0"/>
              <a:pathLst>
                <a:path w="85350" h="86424" extrusionOk="0">
                  <a:moveTo>
                    <a:pt x="1748" y="0"/>
                  </a:moveTo>
                  <a:lnTo>
                    <a:pt x="0" y="2823"/>
                  </a:lnTo>
                  <a:lnTo>
                    <a:pt x="83602" y="86423"/>
                  </a:lnTo>
                  <a:lnTo>
                    <a:pt x="85349" y="83467"/>
                  </a:lnTo>
                  <a:lnTo>
                    <a:pt x="1748" y="0"/>
                  </a:lnTo>
                  <a:close/>
                </a:path>
              </a:pathLst>
            </a:custGeom>
            <a:solidFill>
              <a:srgbClr val="1EB4D7"/>
            </a:solidFill>
            <a:ln>
              <a:noFill/>
            </a:ln>
          </p:spPr>
          <p:txBody>
            <a:bodyPr lIns="91425" tIns="91425" rIns="91425" bIns="91425" anchor="ctr" anchorCtr="0">
              <a:noAutofit/>
            </a:bodyPr>
            <a:lstStyle/>
            <a:p>
              <a:pPr lvl="0">
                <a:spcBef>
                  <a:spcPts val="0"/>
                </a:spcBef>
                <a:buNone/>
              </a:pPr>
              <a:endParaRPr/>
            </a:p>
          </p:txBody>
        </p:sp>
        <p:sp>
          <p:nvSpPr>
            <p:cNvPr id="1478" name="Shape 1478"/>
            <p:cNvSpPr/>
            <p:nvPr/>
          </p:nvSpPr>
          <p:spPr>
            <a:xfrm>
              <a:off x="4848275" y="1468050"/>
              <a:ext cx="2130400" cy="2163975"/>
            </a:xfrm>
            <a:custGeom>
              <a:avLst/>
              <a:gdLst/>
              <a:ahLst/>
              <a:cxnLst/>
              <a:rect l="0" t="0" r="0" b="0"/>
              <a:pathLst>
                <a:path w="85216" h="86559" extrusionOk="0">
                  <a:moveTo>
                    <a:pt x="1614" y="0"/>
                  </a:moveTo>
                  <a:lnTo>
                    <a:pt x="1" y="2957"/>
                  </a:lnTo>
                  <a:lnTo>
                    <a:pt x="83602" y="86558"/>
                  </a:lnTo>
                  <a:lnTo>
                    <a:pt x="85215" y="83601"/>
                  </a:lnTo>
                  <a:lnTo>
                    <a:pt x="1614" y="0"/>
                  </a:lnTo>
                  <a:close/>
                </a:path>
              </a:pathLst>
            </a:custGeom>
            <a:solidFill>
              <a:srgbClr val="1FB2D7"/>
            </a:solidFill>
            <a:ln>
              <a:noFill/>
            </a:ln>
          </p:spPr>
          <p:txBody>
            <a:bodyPr lIns="91425" tIns="91425" rIns="91425" bIns="91425" anchor="ctr" anchorCtr="0">
              <a:noAutofit/>
            </a:bodyPr>
            <a:lstStyle/>
            <a:p>
              <a:pPr lvl="0">
                <a:spcBef>
                  <a:spcPts val="0"/>
                </a:spcBef>
                <a:buNone/>
              </a:pPr>
              <a:endParaRPr/>
            </a:p>
          </p:txBody>
        </p:sp>
        <p:sp>
          <p:nvSpPr>
            <p:cNvPr id="1479" name="Shape 1479"/>
            <p:cNvSpPr/>
            <p:nvPr/>
          </p:nvSpPr>
          <p:spPr>
            <a:xfrm>
              <a:off x="4881875" y="1431100"/>
              <a:ext cx="2133750" cy="2140425"/>
            </a:xfrm>
            <a:custGeom>
              <a:avLst/>
              <a:gdLst/>
              <a:ahLst/>
              <a:cxnLst/>
              <a:rect l="0" t="0" r="0" b="0"/>
              <a:pathLst>
                <a:path w="85350" h="85617" extrusionOk="0">
                  <a:moveTo>
                    <a:pt x="1211" y="0"/>
                  </a:moveTo>
                  <a:lnTo>
                    <a:pt x="1" y="2016"/>
                  </a:lnTo>
                  <a:lnTo>
                    <a:pt x="83602" y="85617"/>
                  </a:lnTo>
                  <a:lnTo>
                    <a:pt x="85350" y="82660"/>
                  </a:lnTo>
                  <a:lnTo>
                    <a:pt x="2689" y="0"/>
                  </a:lnTo>
                  <a:close/>
                </a:path>
              </a:pathLst>
            </a:custGeom>
            <a:solidFill>
              <a:srgbClr val="20B0D8"/>
            </a:solidFill>
            <a:ln>
              <a:noFill/>
            </a:ln>
          </p:spPr>
          <p:txBody>
            <a:bodyPr lIns="91425" tIns="91425" rIns="91425" bIns="91425" anchor="ctr" anchorCtr="0">
              <a:noAutofit/>
            </a:bodyPr>
            <a:lstStyle/>
            <a:p>
              <a:pPr lvl="0">
                <a:spcBef>
                  <a:spcPts val="0"/>
                </a:spcBef>
                <a:buNone/>
              </a:pPr>
              <a:endParaRPr/>
            </a:p>
          </p:txBody>
        </p:sp>
        <p:sp>
          <p:nvSpPr>
            <p:cNvPr id="1480" name="Shape 1480"/>
            <p:cNvSpPr/>
            <p:nvPr/>
          </p:nvSpPr>
          <p:spPr>
            <a:xfrm>
              <a:off x="4928925" y="1431100"/>
              <a:ext cx="2120300" cy="2076600"/>
            </a:xfrm>
            <a:custGeom>
              <a:avLst/>
              <a:gdLst/>
              <a:ahLst/>
              <a:cxnLst/>
              <a:rect l="0" t="0" r="0" b="0"/>
              <a:pathLst>
                <a:path w="84812" h="83064" extrusionOk="0">
                  <a:moveTo>
                    <a:pt x="1" y="0"/>
                  </a:moveTo>
                  <a:lnTo>
                    <a:pt x="83199" y="83063"/>
                  </a:lnTo>
                  <a:lnTo>
                    <a:pt x="84812" y="80106"/>
                  </a:lnTo>
                  <a:lnTo>
                    <a:pt x="4705" y="0"/>
                  </a:lnTo>
                  <a:close/>
                </a:path>
              </a:pathLst>
            </a:custGeom>
            <a:solidFill>
              <a:srgbClr val="21AED9"/>
            </a:solidFill>
            <a:ln>
              <a:noFill/>
            </a:ln>
          </p:spPr>
          <p:txBody>
            <a:bodyPr lIns="91425" tIns="91425" rIns="91425" bIns="91425" anchor="ctr" anchorCtr="0">
              <a:noAutofit/>
            </a:bodyPr>
            <a:lstStyle/>
            <a:p>
              <a:pPr lvl="0">
                <a:spcBef>
                  <a:spcPts val="0"/>
                </a:spcBef>
                <a:buNone/>
              </a:pPr>
              <a:endParaRPr/>
            </a:p>
          </p:txBody>
        </p:sp>
        <p:sp>
          <p:nvSpPr>
            <p:cNvPr id="1481" name="Shape 1481"/>
            <p:cNvSpPr/>
            <p:nvPr/>
          </p:nvSpPr>
          <p:spPr>
            <a:xfrm>
              <a:off x="5026375" y="1431100"/>
              <a:ext cx="2059825" cy="2016100"/>
            </a:xfrm>
            <a:custGeom>
              <a:avLst/>
              <a:gdLst/>
              <a:ahLst/>
              <a:cxnLst/>
              <a:rect l="0" t="0" r="0" b="0"/>
              <a:pathLst>
                <a:path w="82393" h="80644" extrusionOk="0">
                  <a:moveTo>
                    <a:pt x="0" y="0"/>
                  </a:moveTo>
                  <a:lnTo>
                    <a:pt x="80645" y="80644"/>
                  </a:lnTo>
                  <a:lnTo>
                    <a:pt x="82392" y="77687"/>
                  </a:lnTo>
                  <a:lnTo>
                    <a:pt x="4705" y="0"/>
                  </a:lnTo>
                  <a:close/>
                </a:path>
              </a:pathLst>
            </a:custGeom>
            <a:solidFill>
              <a:srgbClr val="22ADD9"/>
            </a:solidFill>
            <a:ln>
              <a:noFill/>
            </a:ln>
          </p:spPr>
          <p:txBody>
            <a:bodyPr lIns="91425" tIns="91425" rIns="91425" bIns="91425" anchor="ctr" anchorCtr="0">
              <a:noAutofit/>
            </a:bodyPr>
            <a:lstStyle/>
            <a:p>
              <a:pPr lvl="0">
                <a:spcBef>
                  <a:spcPts val="0"/>
                </a:spcBef>
                <a:buNone/>
              </a:pPr>
              <a:endParaRPr/>
            </a:p>
          </p:txBody>
        </p:sp>
        <p:sp>
          <p:nvSpPr>
            <p:cNvPr id="1482" name="Shape 1482"/>
            <p:cNvSpPr/>
            <p:nvPr/>
          </p:nvSpPr>
          <p:spPr>
            <a:xfrm>
              <a:off x="5123825" y="1431100"/>
              <a:ext cx="1995975" cy="1955625"/>
            </a:xfrm>
            <a:custGeom>
              <a:avLst/>
              <a:gdLst/>
              <a:ahLst/>
              <a:cxnLst/>
              <a:rect l="0" t="0" r="0" b="0"/>
              <a:pathLst>
                <a:path w="79839" h="78225" extrusionOk="0">
                  <a:moveTo>
                    <a:pt x="0" y="0"/>
                  </a:moveTo>
                  <a:lnTo>
                    <a:pt x="78225" y="78225"/>
                  </a:lnTo>
                  <a:lnTo>
                    <a:pt x="79838" y="75268"/>
                  </a:lnTo>
                  <a:lnTo>
                    <a:pt x="4705" y="0"/>
                  </a:lnTo>
                  <a:close/>
                </a:path>
              </a:pathLst>
            </a:custGeom>
            <a:solidFill>
              <a:srgbClr val="23ABDA"/>
            </a:solidFill>
            <a:ln>
              <a:noFill/>
            </a:ln>
          </p:spPr>
          <p:txBody>
            <a:bodyPr lIns="91425" tIns="91425" rIns="91425" bIns="91425" anchor="ctr" anchorCtr="0">
              <a:noAutofit/>
            </a:bodyPr>
            <a:lstStyle/>
            <a:p>
              <a:pPr lvl="0">
                <a:spcBef>
                  <a:spcPts val="0"/>
                </a:spcBef>
                <a:buNone/>
              </a:pPr>
              <a:endParaRPr/>
            </a:p>
          </p:txBody>
        </p:sp>
        <p:sp>
          <p:nvSpPr>
            <p:cNvPr id="1483" name="Shape 1483"/>
            <p:cNvSpPr/>
            <p:nvPr/>
          </p:nvSpPr>
          <p:spPr>
            <a:xfrm>
              <a:off x="5221275" y="1431100"/>
              <a:ext cx="1935475" cy="1891775"/>
            </a:xfrm>
            <a:custGeom>
              <a:avLst/>
              <a:gdLst/>
              <a:ahLst/>
              <a:cxnLst/>
              <a:rect l="0" t="0" r="0" b="0"/>
              <a:pathLst>
                <a:path w="77419" h="75671" extrusionOk="0">
                  <a:moveTo>
                    <a:pt x="0" y="0"/>
                  </a:moveTo>
                  <a:lnTo>
                    <a:pt x="75671" y="75671"/>
                  </a:lnTo>
                  <a:lnTo>
                    <a:pt x="77419" y="72714"/>
                  </a:lnTo>
                  <a:lnTo>
                    <a:pt x="4570" y="0"/>
                  </a:lnTo>
                  <a:close/>
                </a:path>
              </a:pathLst>
            </a:custGeom>
            <a:solidFill>
              <a:srgbClr val="25A9DA"/>
            </a:solidFill>
            <a:ln>
              <a:noFill/>
            </a:ln>
          </p:spPr>
          <p:txBody>
            <a:bodyPr lIns="91425" tIns="91425" rIns="91425" bIns="91425" anchor="ctr" anchorCtr="0">
              <a:noAutofit/>
            </a:bodyPr>
            <a:lstStyle/>
            <a:p>
              <a:pPr lvl="0">
                <a:spcBef>
                  <a:spcPts val="0"/>
                </a:spcBef>
                <a:buNone/>
              </a:pPr>
              <a:endParaRPr/>
            </a:p>
          </p:txBody>
        </p:sp>
        <p:sp>
          <p:nvSpPr>
            <p:cNvPr id="1484" name="Shape 1484"/>
            <p:cNvSpPr/>
            <p:nvPr/>
          </p:nvSpPr>
          <p:spPr>
            <a:xfrm>
              <a:off x="5318700" y="1431100"/>
              <a:ext cx="1875025" cy="1831300"/>
            </a:xfrm>
            <a:custGeom>
              <a:avLst/>
              <a:gdLst/>
              <a:ahLst/>
              <a:cxnLst/>
              <a:rect l="0" t="0" r="0" b="0"/>
              <a:pathLst>
                <a:path w="75001" h="73252" extrusionOk="0">
                  <a:moveTo>
                    <a:pt x="1" y="0"/>
                  </a:moveTo>
                  <a:lnTo>
                    <a:pt x="73253" y="73251"/>
                  </a:lnTo>
                  <a:lnTo>
                    <a:pt x="75000" y="70295"/>
                  </a:lnTo>
                  <a:lnTo>
                    <a:pt x="4571" y="0"/>
                  </a:lnTo>
                  <a:close/>
                </a:path>
              </a:pathLst>
            </a:custGeom>
            <a:solidFill>
              <a:srgbClr val="26A8DB"/>
            </a:solidFill>
            <a:ln>
              <a:noFill/>
            </a:ln>
          </p:spPr>
          <p:txBody>
            <a:bodyPr lIns="91425" tIns="91425" rIns="91425" bIns="91425" anchor="ctr" anchorCtr="0">
              <a:noAutofit/>
            </a:bodyPr>
            <a:lstStyle/>
            <a:p>
              <a:pPr lvl="0">
                <a:spcBef>
                  <a:spcPts val="0"/>
                </a:spcBef>
                <a:buNone/>
              </a:pPr>
              <a:endParaRPr/>
            </a:p>
          </p:txBody>
        </p:sp>
        <p:sp>
          <p:nvSpPr>
            <p:cNvPr id="1485" name="Shape 1485"/>
            <p:cNvSpPr/>
            <p:nvPr/>
          </p:nvSpPr>
          <p:spPr>
            <a:xfrm>
              <a:off x="5416150" y="1431100"/>
              <a:ext cx="1811175" cy="1770825"/>
            </a:xfrm>
            <a:custGeom>
              <a:avLst/>
              <a:gdLst/>
              <a:ahLst/>
              <a:cxnLst/>
              <a:rect l="0" t="0" r="0" b="0"/>
              <a:pathLst>
                <a:path w="72447" h="70833" extrusionOk="0">
                  <a:moveTo>
                    <a:pt x="1" y="0"/>
                  </a:moveTo>
                  <a:lnTo>
                    <a:pt x="70699" y="70832"/>
                  </a:lnTo>
                  <a:lnTo>
                    <a:pt x="72446" y="67875"/>
                  </a:lnTo>
                  <a:lnTo>
                    <a:pt x="4571" y="0"/>
                  </a:lnTo>
                  <a:close/>
                </a:path>
              </a:pathLst>
            </a:custGeom>
            <a:solidFill>
              <a:srgbClr val="27A6DC"/>
            </a:solidFill>
            <a:ln>
              <a:noFill/>
            </a:ln>
          </p:spPr>
          <p:txBody>
            <a:bodyPr lIns="91425" tIns="91425" rIns="91425" bIns="91425" anchor="ctr" anchorCtr="0">
              <a:noAutofit/>
            </a:bodyPr>
            <a:lstStyle/>
            <a:p>
              <a:pPr lvl="0">
                <a:spcBef>
                  <a:spcPts val="0"/>
                </a:spcBef>
                <a:buNone/>
              </a:pPr>
              <a:endParaRPr/>
            </a:p>
          </p:txBody>
        </p:sp>
        <p:sp>
          <p:nvSpPr>
            <p:cNvPr id="1486" name="Shape 1486"/>
            <p:cNvSpPr/>
            <p:nvPr/>
          </p:nvSpPr>
          <p:spPr>
            <a:xfrm>
              <a:off x="5510250" y="1431100"/>
              <a:ext cx="1754025" cy="1706975"/>
            </a:xfrm>
            <a:custGeom>
              <a:avLst/>
              <a:gdLst/>
              <a:ahLst/>
              <a:cxnLst/>
              <a:rect l="0" t="0" r="0" b="0"/>
              <a:pathLst>
                <a:path w="70161" h="68279" extrusionOk="0">
                  <a:moveTo>
                    <a:pt x="0" y="0"/>
                  </a:moveTo>
                  <a:lnTo>
                    <a:pt x="68413" y="68278"/>
                  </a:lnTo>
                  <a:lnTo>
                    <a:pt x="70161" y="65456"/>
                  </a:lnTo>
                  <a:lnTo>
                    <a:pt x="4704" y="0"/>
                  </a:lnTo>
                  <a:close/>
                </a:path>
              </a:pathLst>
            </a:custGeom>
            <a:solidFill>
              <a:srgbClr val="28A4DC"/>
            </a:solidFill>
            <a:ln>
              <a:noFill/>
            </a:ln>
          </p:spPr>
          <p:txBody>
            <a:bodyPr lIns="91425" tIns="91425" rIns="91425" bIns="91425" anchor="ctr" anchorCtr="0">
              <a:noAutofit/>
            </a:bodyPr>
            <a:lstStyle/>
            <a:p>
              <a:pPr lvl="0">
                <a:spcBef>
                  <a:spcPts val="0"/>
                </a:spcBef>
                <a:buNone/>
              </a:pPr>
              <a:endParaRPr/>
            </a:p>
          </p:txBody>
        </p:sp>
        <p:sp>
          <p:nvSpPr>
            <p:cNvPr id="1487" name="Shape 1487"/>
            <p:cNvSpPr/>
            <p:nvPr/>
          </p:nvSpPr>
          <p:spPr>
            <a:xfrm>
              <a:off x="5607675" y="1431100"/>
              <a:ext cx="1690200" cy="1646500"/>
            </a:xfrm>
            <a:custGeom>
              <a:avLst/>
              <a:gdLst/>
              <a:ahLst/>
              <a:cxnLst/>
              <a:rect l="0" t="0" r="0" b="0"/>
              <a:pathLst>
                <a:path w="67608" h="65860" extrusionOk="0">
                  <a:moveTo>
                    <a:pt x="1" y="0"/>
                  </a:moveTo>
                  <a:lnTo>
                    <a:pt x="65995" y="65859"/>
                  </a:lnTo>
                  <a:lnTo>
                    <a:pt x="67608" y="62902"/>
                  </a:lnTo>
                  <a:lnTo>
                    <a:pt x="4705" y="0"/>
                  </a:lnTo>
                  <a:close/>
                </a:path>
              </a:pathLst>
            </a:custGeom>
            <a:solidFill>
              <a:srgbClr val="29A2DD"/>
            </a:solidFill>
            <a:ln>
              <a:noFill/>
            </a:ln>
          </p:spPr>
          <p:txBody>
            <a:bodyPr lIns="91425" tIns="91425" rIns="91425" bIns="91425" anchor="ctr" anchorCtr="0">
              <a:noAutofit/>
            </a:bodyPr>
            <a:lstStyle/>
            <a:p>
              <a:pPr lvl="0">
                <a:spcBef>
                  <a:spcPts val="0"/>
                </a:spcBef>
                <a:buNone/>
              </a:pPr>
              <a:endParaRPr/>
            </a:p>
          </p:txBody>
        </p:sp>
        <p:sp>
          <p:nvSpPr>
            <p:cNvPr id="1488" name="Shape 1488"/>
            <p:cNvSpPr/>
            <p:nvPr/>
          </p:nvSpPr>
          <p:spPr>
            <a:xfrm>
              <a:off x="5705125" y="1431100"/>
              <a:ext cx="1629725" cy="1586000"/>
            </a:xfrm>
            <a:custGeom>
              <a:avLst/>
              <a:gdLst/>
              <a:ahLst/>
              <a:cxnLst/>
              <a:rect l="0" t="0" r="0" b="0"/>
              <a:pathLst>
                <a:path w="65189" h="63440" extrusionOk="0">
                  <a:moveTo>
                    <a:pt x="1" y="0"/>
                  </a:moveTo>
                  <a:lnTo>
                    <a:pt x="63441" y="63440"/>
                  </a:lnTo>
                  <a:lnTo>
                    <a:pt x="65188" y="60483"/>
                  </a:lnTo>
                  <a:lnTo>
                    <a:pt x="4705" y="0"/>
                  </a:lnTo>
                  <a:close/>
                </a:path>
              </a:pathLst>
            </a:custGeom>
            <a:solidFill>
              <a:srgbClr val="2AA1DD"/>
            </a:solidFill>
            <a:ln>
              <a:noFill/>
            </a:ln>
          </p:spPr>
          <p:txBody>
            <a:bodyPr lIns="91425" tIns="91425" rIns="91425" bIns="91425" anchor="ctr" anchorCtr="0">
              <a:noAutofit/>
            </a:bodyPr>
            <a:lstStyle/>
            <a:p>
              <a:pPr lvl="0">
                <a:spcBef>
                  <a:spcPts val="0"/>
                </a:spcBef>
                <a:buNone/>
              </a:pPr>
              <a:endParaRPr/>
            </a:p>
          </p:txBody>
        </p:sp>
        <p:sp>
          <p:nvSpPr>
            <p:cNvPr id="1489" name="Shape 1489"/>
            <p:cNvSpPr/>
            <p:nvPr/>
          </p:nvSpPr>
          <p:spPr>
            <a:xfrm>
              <a:off x="5802575" y="1431100"/>
              <a:ext cx="1565875" cy="1525525"/>
            </a:xfrm>
            <a:custGeom>
              <a:avLst/>
              <a:gdLst/>
              <a:ahLst/>
              <a:cxnLst/>
              <a:rect l="0" t="0" r="0" b="0"/>
              <a:pathLst>
                <a:path w="62635" h="61021" extrusionOk="0">
                  <a:moveTo>
                    <a:pt x="1" y="0"/>
                  </a:moveTo>
                  <a:lnTo>
                    <a:pt x="61021" y="61020"/>
                  </a:lnTo>
                  <a:lnTo>
                    <a:pt x="62634" y="58064"/>
                  </a:lnTo>
                  <a:lnTo>
                    <a:pt x="4705" y="0"/>
                  </a:lnTo>
                  <a:close/>
                </a:path>
              </a:pathLst>
            </a:custGeom>
            <a:solidFill>
              <a:srgbClr val="2B9FDE"/>
            </a:solidFill>
            <a:ln>
              <a:noFill/>
            </a:ln>
          </p:spPr>
          <p:txBody>
            <a:bodyPr lIns="91425" tIns="91425" rIns="91425" bIns="91425" anchor="ctr" anchorCtr="0">
              <a:noAutofit/>
            </a:bodyPr>
            <a:lstStyle/>
            <a:p>
              <a:pPr lvl="0">
                <a:spcBef>
                  <a:spcPts val="0"/>
                </a:spcBef>
                <a:buNone/>
              </a:pPr>
              <a:endParaRPr/>
            </a:p>
          </p:txBody>
        </p:sp>
        <p:sp>
          <p:nvSpPr>
            <p:cNvPr id="1490" name="Shape 1490"/>
            <p:cNvSpPr/>
            <p:nvPr/>
          </p:nvSpPr>
          <p:spPr>
            <a:xfrm>
              <a:off x="5900025" y="1431100"/>
              <a:ext cx="1481850" cy="1461675"/>
            </a:xfrm>
            <a:custGeom>
              <a:avLst/>
              <a:gdLst/>
              <a:ahLst/>
              <a:cxnLst/>
              <a:rect l="0" t="0" r="0" b="0"/>
              <a:pathLst>
                <a:path w="59274" h="58467" extrusionOk="0">
                  <a:moveTo>
                    <a:pt x="0" y="0"/>
                  </a:moveTo>
                  <a:lnTo>
                    <a:pt x="58468" y="58467"/>
                  </a:lnTo>
                  <a:lnTo>
                    <a:pt x="59274" y="57123"/>
                  </a:lnTo>
                  <a:lnTo>
                    <a:pt x="56048" y="51478"/>
                  </a:lnTo>
                  <a:lnTo>
                    <a:pt x="4570" y="0"/>
                  </a:lnTo>
                  <a:close/>
                </a:path>
              </a:pathLst>
            </a:custGeom>
            <a:solidFill>
              <a:srgbClr val="2C9DDE"/>
            </a:solidFill>
            <a:ln>
              <a:noFill/>
            </a:ln>
          </p:spPr>
          <p:txBody>
            <a:bodyPr lIns="91425" tIns="91425" rIns="91425" bIns="91425" anchor="ctr" anchorCtr="0">
              <a:noAutofit/>
            </a:bodyPr>
            <a:lstStyle/>
            <a:p>
              <a:pPr lvl="0">
                <a:spcBef>
                  <a:spcPts val="0"/>
                </a:spcBef>
                <a:buNone/>
              </a:pPr>
              <a:endParaRPr/>
            </a:p>
          </p:txBody>
        </p:sp>
        <p:sp>
          <p:nvSpPr>
            <p:cNvPr id="1491" name="Shape 1491"/>
            <p:cNvSpPr/>
            <p:nvPr/>
          </p:nvSpPr>
          <p:spPr>
            <a:xfrm>
              <a:off x="5997475" y="1431100"/>
              <a:ext cx="1307125" cy="1297025"/>
            </a:xfrm>
            <a:custGeom>
              <a:avLst/>
              <a:gdLst/>
              <a:ahLst/>
              <a:cxnLst/>
              <a:rect l="0" t="0" r="0" b="0"/>
              <a:pathLst>
                <a:path w="52285" h="51881" extrusionOk="0">
                  <a:moveTo>
                    <a:pt x="0" y="0"/>
                  </a:moveTo>
                  <a:lnTo>
                    <a:pt x="51747" y="51881"/>
                  </a:lnTo>
                  <a:lnTo>
                    <a:pt x="52285" y="51478"/>
                  </a:lnTo>
                  <a:lnTo>
                    <a:pt x="46908" y="42338"/>
                  </a:lnTo>
                  <a:lnTo>
                    <a:pt x="4570" y="0"/>
                  </a:lnTo>
                  <a:close/>
                </a:path>
              </a:pathLst>
            </a:custGeom>
            <a:solidFill>
              <a:srgbClr val="2D9CDF"/>
            </a:solidFill>
            <a:ln>
              <a:noFill/>
            </a:ln>
          </p:spPr>
          <p:txBody>
            <a:bodyPr lIns="91425" tIns="91425" rIns="91425" bIns="91425" anchor="ctr" anchorCtr="0">
              <a:noAutofit/>
            </a:bodyPr>
            <a:lstStyle/>
            <a:p>
              <a:pPr lvl="0">
                <a:spcBef>
                  <a:spcPts val="0"/>
                </a:spcBef>
                <a:buNone/>
              </a:pPr>
              <a:endParaRPr/>
            </a:p>
          </p:txBody>
        </p:sp>
        <p:sp>
          <p:nvSpPr>
            <p:cNvPr id="1492" name="Shape 1492"/>
            <p:cNvSpPr/>
            <p:nvPr/>
          </p:nvSpPr>
          <p:spPr>
            <a:xfrm>
              <a:off x="6094900" y="1431100"/>
              <a:ext cx="1075300" cy="1065175"/>
            </a:xfrm>
            <a:custGeom>
              <a:avLst/>
              <a:gdLst/>
              <a:ahLst/>
              <a:cxnLst/>
              <a:rect l="0" t="0" r="0" b="0"/>
              <a:pathLst>
                <a:path w="43012" h="42607" extrusionOk="0">
                  <a:moveTo>
                    <a:pt x="1" y="0"/>
                  </a:moveTo>
                  <a:lnTo>
                    <a:pt x="42608" y="42607"/>
                  </a:lnTo>
                  <a:lnTo>
                    <a:pt x="43011" y="42338"/>
                  </a:lnTo>
                  <a:lnTo>
                    <a:pt x="37769" y="33064"/>
                  </a:lnTo>
                  <a:lnTo>
                    <a:pt x="4571" y="0"/>
                  </a:lnTo>
                  <a:close/>
                </a:path>
              </a:pathLst>
            </a:custGeom>
            <a:solidFill>
              <a:srgbClr val="2F9AE0"/>
            </a:solidFill>
            <a:ln>
              <a:noFill/>
            </a:ln>
          </p:spPr>
          <p:txBody>
            <a:bodyPr lIns="91425" tIns="91425" rIns="91425" bIns="91425" anchor="ctr" anchorCtr="0">
              <a:noAutofit/>
            </a:bodyPr>
            <a:lstStyle/>
            <a:p>
              <a:pPr lvl="0">
                <a:spcBef>
                  <a:spcPts val="0"/>
                </a:spcBef>
                <a:buNone/>
              </a:pPr>
              <a:endParaRPr/>
            </a:p>
          </p:txBody>
        </p:sp>
        <p:sp>
          <p:nvSpPr>
            <p:cNvPr id="1493" name="Shape 1493"/>
            <p:cNvSpPr/>
            <p:nvPr/>
          </p:nvSpPr>
          <p:spPr>
            <a:xfrm>
              <a:off x="6189000" y="1431100"/>
              <a:ext cx="850150" cy="836700"/>
            </a:xfrm>
            <a:custGeom>
              <a:avLst/>
              <a:gdLst/>
              <a:ahLst/>
              <a:cxnLst/>
              <a:rect l="0" t="0" r="0" b="0"/>
              <a:pathLst>
                <a:path w="34006" h="33468" extrusionOk="0">
                  <a:moveTo>
                    <a:pt x="0" y="0"/>
                  </a:moveTo>
                  <a:lnTo>
                    <a:pt x="33602" y="33467"/>
                  </a:lnTo>
                  <a:lnTo>
                    <a:pt x="34005" y="33198"/>
                  </a:lnTo>
                  <a:lnTo>
                    <a:pt x="28629" y="23924"/>
                  </a:lnTo>
                  <a:lnTo>
                    <a:pt x="4705" y="0"/>
                  </a:lnTo>
                  <a:close/>
                </a:path>
              </a:pathLst>
            </a:custGeom>
            <a:solidFill>
              <a:srgbClr val="3098E0"/>
            </a:solidFill>
            <a:ln>
              <a:noFill/>
            </a:ln>
          </p:spPr>
          <p:txBody>
            <a:bodyPr lIns="91425" tIns="91425" rIns="91425" bIns="91425" anchor="ctr" anchorCtr="0">
              <a:noAutofit/>
            </a:bodyPr>
            <a:lstStyle/>
            <a:p>
              <a:pPr lvl="0">
                <a:spcBef>
                  <a:spcPts val="0"/>
                </a:spcBef>
                <a:buNone/>
              </a:pPr>
              <a:endParaRPr/>
            </a:p>
          </p:txBody>
        </p:sp>
        <p:sp>
          <p:nvSpPr>
            <p:cNvPr id="1494" name="Shape 1494"/>
            <p:cNvSpPr/>
            <p:nvPr/>
          </p:nvSpPr>
          <p:spPr>
            <a:xfrm>
              <a:off x="6286450" y="1431100"/>
              <a:ext cx="618300" cy="608200"/>
            </a:xfrm>
            <a:custGeom>
              <a:avLst/>
              <a:gdLst/>
              <a:ahLst/>
              <a:cxnLst/>
              <a:rect l="0" t="0" r="0" b="0"/>
              <a:pathLst>
                <a:path w="24732" h="24328" extrusionOk="0">
                  <a:moveTo>
                    <a:pt x="0" y="0"/>
                  </a:moveTo>
                  <a:lnTo>
                    <a:pt x="24328" y="24328"/>
                  </a:lnTo>
                  <a:lnTo>
                    <a:pt x="24731" y="23924"/>
                  </a:lnTo>
                  <a:lnTo>
                    <a:pt x="19489" y="14785"/>
                  </a:lnTo>
                  <a:lnTo>
                    <a:pt x="4704" y="0"/>
                  </a:lnTo>
                  <a:close/>
                </a:path>
              </a:pathLst>
            </a:custGeom>
            <a:solidFill>
              <a:srgbClr val="3196E1"/>
            </a:solidFill>
            <a:ln>
              <a:noFill/>
            </a:ln>
          </p:spPr>
          <p:txBody>
            <a:bodyPr lIns="91425" tIns="91425" rIns="91425" bIns="91425" anchor="ctr" anchorCtr="0">
              <a:noAutofit/>
            </a:bodyPr>
            <a:lstStyle/>
            <a:p>
              <a:pPr lvl="0">
                <a:spcBef>
                  <a:spcPts val="0"/>
                </a:spcBef>
                <a:buNone/>
              </a:pPr>
              <a:endParaRPr/>
            </a:p>
          </p:txBody>
        </p:sp>
        <p:sp>
          <p:nvSpPr>
            <p:cNvPr id="1495" name="Shape 1495"/>
            <p:cNvSpPr/>
            <p:nvPr/>
          </p:nvSpPr>
          <p:spPr>
            <a:xfrm>
              <a:off x="6383900" y="1431100"/>
              <a:ext cx="389800" cy="376350"/>
            </a:xfrm>
            <a:custGeom>
              <a:avLst/>
              <a:gdLst/>
              <a:ahLst/>
              <a:cxnLst/>
              <a:rect l="0" t="0" r="0" b="0"/>
              <a:pathLst>
                <a:path w="15592" h="15054" extrusionOk="0">
                  <a:moveTo>
                    <a:pt x="0" y="0"/>
                  </a:moveTo>
                  <a:lnTo>
                    <a:pt x="15188" y="15054"/>
                  </a:lnTo>
                  <a:lnTo>
                    <a:pt x="15591" y="14785"/>
                  </a:lnTo>
                  <a:lnTo>
                    <a:pt x="10215" y="5645"/>
                  </a:lnTo>
                  <a:lnTo>
                    <a:pt x="4704" y="0"/>
                  </a:lnTo>
                  <a:close/>
                </a:path>
              </a:pathLst>
            </a:custGeom>
            <a:solidFill>
              <a:srgbClr val="3295E1"/>
            </a:solidFill>
            <a:ln>
              <a:noFill/>
            </a:ln>
          </p:spPr>
          <p:txBody>
            <a:bodyPr lIns="91425" tIns="91425" rIns="91425" bIns="91425" anchor="ctr" anchorCtr="0">
              <a:noAutofit/>
            </a:bodyPr>
            <a:lstStyle/>
            <a:p>
              <a:pPr lvl="0">
                <a:spcBef>
                  <a:spcPts val="0"/>
                </a:spcBef>
                <a:buNone/>
              </a:pPr>
              <a:endParaRPr/>
            </a:p>
          </p:txBody>
        </p:sp>
        <p:sp>
          <p:nvSpPr>
            <p:cNvPr id="1496" name="Shape 1496"/>
            <p:cNvSpPr/>
            <p:nvPr/>
          </p:nvSpPr>
          <p:spPr>
            <a:xfrm>
              <a:off x="6481325" y="1431100"/>
              <a:ext cx="157950" cy="147850"/>
            </a:xfrm>
            <a:custGeom>
              <a:avLst/>
              <a:gdLst/>
              <a:ahLst/>
              <a:cxnLst/>
              <a:rect l="0" t="0" r="0" b="0"/>
              <a:pathLst>
                <a:path w="6318" h="5914" extrusionOk="0">
                  <a:moveTo>
                    <a:pt x="1" y="0"/>
                  </a:moveTo>
                  <a:lnTo>
                    <a:pt x="5915" y="5914"/>
                  </a:lnTo>
                  <a:lnTo>
                    <a:pt x="6318" y="5645"/>
                  </a:lnTo>
                  <a:lnTo>
                    <a:pt x="3092" y="0"/>
                  </a:lnTo>
                  <a:close/>
                </a:path>
              </a:pathLst>
            </a:custGeom>
            <a:solidFill>
              <a:srgbClr val="3393E2"/>
            </a:solidFill>
            <a:ln>
              <a:noFill/>
            </a:ln>
          </p:spPr>
          <p:txBody>
            <a:bodyPr lIns="91425" tIns="91425" rIns="91425" bIns="91425" anchor="ctr" anchorCtr="0">
              <a:noAutofit/>
            </a:bodyPr>
            <a:lstStyle/>
            <a:p>
              <a:pPr lvl="0">
                <a:spcBef>
                  <a:spcPts val="0"/>
                </a:spcBef>
                <a:buNone/>
              </a:pPr>
              <a:endParaRPr/>
            </a:p>
          </p:txBody>
        </p:sp>
      </p:grpSp>
      <p:grpSp>
        <p:nvGrpSpPr>
          <p:cNvPr id="1497" name="Shape 1497"/>
          <p:cNvGrpSpPr/>
          <p:nvPr/>
        </p:nvGrpSpPr>
        <p:grpSpPr>
          <a:xfrm>
            <a:off x="1885570" y="952450"/>
            <a:ext cx="1032404" cy="1032467"/>
            <a:chOff x="6654650" y="3665275"/>
            <a:chExt cx="409100" cy="409125"/>
          </a:xfrm>
        </p:grpSpPr>
        <p:sp>
          <p:nvSpPr>
            <p:cNvPr id="1498" name="Shape 1498"/>
            <p:cNvSpPr/>
            <p:nvPr/>
          </p:nvSpPr>
          <p:spPr>
            <a:xfrm>
              <a:off x="6808525" y="3819150"/>
              <a:ext cx="211875" cy="211900"/>
            </a:xfrm>
            <a:custGeom>
              <a:avLst/>
              <a:gdLst/>
              <a:ahLst/>
              <a:cxnLst/>
              <a:rect l="0" t="0" r="0" b="0"/>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499" name="Shape 1499"/>
            <p:cNvSpPr/>
            <p:nvPr/>
          </p:nvSpPr>
          <p:spPr>
            <a:xfrm>
              <a:off x="6654650" y="3665275"/>
              <a:ext cx="409100" cy="409125"/>
            </a:xfrm>
            <a:custGeom>
              <a:avLst/>
              <a:gdLst/>
              <a:ahLst/>
              <a:cxnLst/>
              <a:rect l="0" t="0" r="0" b="0"/>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1500" name="Shape 1500"/>
          <p:cNvGrpSpPr/>
          <p:nvPr/>
        </p:nvGrpSpPr>
        <p:grpSpPr>
          <a:xfrm rot="-731900">
            <a:off x="1604965" y="2201850"/>
            <a:ext cx="688564" cy="688680"/>
            <a:chOff x="570875" y="4322250"/>
            <a:chExt cx="443300" cy="443325"/>
          </a:xfrm>
        </p:grpSpPr>
        <p:sp>
          <p:nvSpPr>
            <p:cNvPr id="1501" name="Shape 1501"/>
            <p:cNvSpPr/>
            <p:nvPr/>
          </p:nvSpPr>
          <p:spPr>
            <a:xfrm>
              <a:off x="570875" y="4322250"/>
              <a:ext cx="443300" cy="443325"/>
            </a:xfrm>
            <a:custGeom>
              <a:avLst/>
              <a:gdLst/>
              <a:ahLst/>
              <a:cxnLst/>
              <a:rect l="0" t="0" r="0" b="0"/>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0E293C"/>
            </a:solidFill>
            <a:ln>
              <a:noFill/>
            </a:ln>
          </p:spPr>
          <p:txBody>
            <a:bodyPr lIns="91425" tIns="91425" rIns="91425" bIns="91425" anchor="ctr" anchorCtr="0">
              <a:noAutofit/>
            </a:bodyPr>
            <a:lstStyle/>
            <a:p>
              <a:pPr lvl="0">
                <a:spcBef>
                  <a:spcPts val="0"/>
                </a:spcBef>
                <a:buNone/>
              </a:pPr>
              <a:endParaRPr/>
            </a:p>
          </p:txBody>
        </p:sp>
        <p:sp>
          <p:nvSpPr>
            <p:cNvPr id="1502" name="Shape 1502"/>
            <p:cNvSpPr/>
            <p:nvPr/>
          </p:nvSpPr>
          <p:spPr>
            <a:xfrm>
              <a:off x="597725" y="4665400"/>
              <a:ext cx="73300" cy="73300"/>
            </a:xfrm>
            <a:custGeom>
              <a:avLst/>
              <a:gdLst/>
              <a:ahLst/>
              <a:cxnLst/>
              <a:rect l="0" t="0" r="0" b="0"/>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E293C"/>
            </a:solidFill>
            <a:ln>
              <a:noFill/>
            </a:ln>
          </p:spPr>
          <p:txBody>
            <a:bodyPr lIns="91425" tIns="91425" rIns="91425" bIns="91425" anchor="ctr" anchorCtr="0">
              <a:noAutofit/>
            </a:bodyPr>
            <a:lstStyle/>
            <a:p>
              <a:pPr lvl="0">
                <a:spcBef>
                  <a:spcPts val="0"/>
                </a:spcBef>
                <a:buNone/>
              </a:pPr>
              <a:endParaRPr/>
            </a:p>
          </p:txBody>
        </p:sp>
        <p:sp>
          <p:nvSpPr>
            <p:cNvPr id="1503" name="Shape 1503"/>
            <p:cNvSpPr/>
            <p:nvPr/>
          </p:nvSpPr>
          <p:spPr>
            <a:xfrm>
              <a:off x="654525" y="4708150"/>
              <a:ext cx="47025" cy="47025"/>
            </a:xfrm>
            <a:custGeom>
              <a:avLst/>
              <a:gdLst/>
              <a:ahLst/>
              <a:cxnLst/>
              <a:rect l="0" t="0" r="0" b="0"/>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E293C"/>
            </a:solidFill>
            <a:ln>
              <a:noFill/>
            </a:ln>
          </p:spPr>
          <p:txBody>
            <a:bodyPr lIns="91425" tIns="91425" rIns="91425" bIns="91425" anchor="ctr" anchorCtr="0">
              <a:noAutofit/>
            </a:bodyPr>
            <a:lstStyle/>
            <a:p>
              <a:pPr lvl="0">
                <a:spcBef>
                  <a:spcPts val="0"/>
                </a:spcBef>
                <a:buNone/>
              </a:pPr>
              <a:endParaRPr/>
            </a:p>
          </p:txBody>
        </p:sp>
        <p:sp>
          <p:nvSpPr>
            <p:cNvPr id="1504" name="Shape 1504"/>
            <p:cNvSpPr/>
            <p:nvPr/>
          </p:nvSpPr>
          <p:spPr>
            <a:xfrm>
              <a:off x="581250" y="4634875"/>
              <a:ext cx="47050" cy="47050"/>
            </a:xfrm>
            <a:custGeom>
              <a:avLst/>
              <a:gdLst/>
              <a:ahLst/>
              <a:cxnLst/>
              <a:rect l="0" t="0" r="0" b="0"/>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E293C"/>
            </a:solidFill>
            <a:ln>
              <a:noFill/>
            </a:ln>
          </p:spPr>
          <p:txBody>
            <a:bodyPr lIns="91425" tIns="91425" rIns="91425" bIns="91425" anchor="ctr" anchorCtr="0">
              <a:noAutofit/>
            </a:bodyPr>
            <a:lstStyle/>
            <a:p>
              <a:pPr lvl="0">
                <a:spcBef>
                  <a:spcPts val="0"/>
                </a:spcBef>
                <a:buNone/>
              </a:pPr>
              <a:endParaRPr/>
            </a:p>
          </p:txBody>
        </p:sp>
      </p:grpSp>
      <p:sp>
        <p:nvSpPr>
          <p:cNvPr id="1505" name="Shape 1505"/>
          <p:cNvSpPr/>
          <p:nvPr/>
        </p:nvSpPr>
        <p:spPr>
          <a:xfrm>
            <a:off x="2657037" y="2114501"/>
            <a:ext cx="260931" cy="249145"/>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506" name="Shape 1506"/>
          <p:cNvSpPr/>
          <p:nvPr/>
        </p:nvSpPr>
        <p:spPr>
          <a:xfrm rot="2327381">
            <a:off x="1220785" y="1598881"/>
            <a:ext cx="443468" cy="423387"/>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507" name="Shape 1507"/>
          <p:cNvSpPr/>
          <p:nvPr/>
        </p:nvSpPr>
        <p:spPr>
          <a:xfrm rot="2327012">
            <a:off x="2870272" y="1771645"/>
            <a:ext cx="183443" cy="175129"/>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mc:AlternateContent xmlns:mc="http://schemas.openxmlformats.org/markup-compatibility/2006">
        <mc:Choice xmlns:a14="http://schemas.microsoft.com/office/drawing/2010/main" Requires="a14">
          <p:sp>
            <p:nvSpPr>
              <p:cNvPr id="4" name="Rectangle 3"/>
              <p:cNvSpPr/>
              <p:nvPr/>
            </p:nvSpPr>
            <p:spPr>
              <a:xfrm>
                <a:off x="3975154" y="2582593"/>
                <a:ext cx="3319498" cy="522579"/>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a:rPr lang="en-US" sz="1600" i="1" smtClean="0">
                          <a:solidFill>
                            <a:schemeClr val="bg1"/>
                          </a:solidFill>
                          <a:latin typeface="Cambria Math" panose="02040503050406030204" pitchFamily="18" charset="0"/>
                        </a:rPr>
                        <m:t>𝑧</m:t>
                      </m:r>
                      <m:r>
                        <a:rPr lang="en-US" sz="1600">
                          <a:solidFill>
                            <a:schemeClr val="bg1"/>
                          </a:solidFill>
                          <a:latin typeface="Cambria Math" panose="02040503050406030204" pitchFamily="18" charset="0"/>
                        </a:rPr>
                        <m:t>=</m:t>
                      </m:r>
                      <m:r>
                        <a:rPr lang="en-US" sz="1600" i="1">
                          <a:solidFill>
                            <a:schemeClr val="bg1"/>
                          </a:solidFill>
                          <a:latin typeface="Cambria Math" panose="02040503050406030204" pitchFamily="18" charset="0"/>
                        </a:rPr>
                        <m:t>𝑓</m:t>
                      </m:r>
                      <m:d>
                        <m:dPr>
                          <m:ctrlPr>
                            <a:rPr lang="en-US" sz="1600" i="1">
                              <a:solidFill>
                                <a:schemeClr val="bg1"/>
                              </a:solidFill>
                              <a:latin typeface="Cambria Math" panose="02040503050406030204" pitchFamily="18" charset="0"/>
                            </a:rPr>
                          </m:ctrlPr>
                        </m:dPr>
                        <m:e>
                          <m:r>
                            <a:rPr lang="en-US" sz="1600" i="1">
                              <a:solidFill>
                                <a:schemeClr val="bg1"/>
                              </a:solidFill>
                              <a:latin typeface="Cambria Math" panose="02040503050406030204" pitchFamily="18" charset="0"/>
                            </a:rPr>
                            <m:t>𝑥</m:t>
                          </m:r>
                          <m:r>
                            <a:rPr lang="en-US" sz="1600">
                              <a:solidFill>
                                <a:schemeClr val="bg1"/>
                              </a:solidFill>
                              <a:latin typeface="Cambria Math" panose="02040503050406030204" pitchFamily="18" charset="0"/>
                            </a:rPr>
                            <m:t>,</m:t>
                          </m:r>
                          <m:r>
                            <a:rPr lang="en-US" sz="1600" i="1">
                              <a:solidFill>
                                <a:schemeClr val="bg1"/>
                              </a:solidFill>
                              <a:latin typeface="Cambria Math" panose="02040503050406030204" pitchFamily="18" charset="0"/>
                            </a:rPr>
                            <m:t>𝑦</m:t>
                          </m:r>
                        </m:e>
                      </m:d>
                      <m:r>
                        <a:rPr lang="en-US" sz="1600">
                          <a:solidFill>
                            <a:schemeClr val="bg1"/>
                          </a:solidFill>
                          <a:latin typeface="Cambria Math" panose="02040503050406030204" pitchFamily="18" charset="0"/>
                        </a:rPr>
                        <m:t>=</m:t>
                      </m:r>
                      <m:sSup>
                        <m:sSupPr>
                          <m:ctrlPr>
                            <a:rPr lang="en-US" sz="1600" i="1">
                              <a:solidFill>
                                <a:schemeClr val="bg1"/>
                              </a:solidFill>
                              <a:latin typeface="Cambria Math" panose="02040503050406030204" pitchFamily="18" charset="0"/>
                            </a:rPr>
                          </m:ctrlPr>
                        </m:sSupPr>
                        <m:e>
                          <m:r>
                            <a:rPr lang="en-US" sz="1600" i="1">
                              <a:solidFill>
                                <a:schemeClr val="bg1"/>
                              </a:solidFill>
                              <a:latin typeface="Cambria Math" panose="02040503050406030204" pitchFamily="18" charset="0"/>
                            </a:rPr>
                            <m:t>𝑒</m:t>
                          </m:r>
                        </m:e>
                        <m:sup>
                          <m:f>
                            <m:fPr>
                              <m:ctrlPr>
                                <a:rPr lang="en-US" sz="1600" i="1">
                                  <a:solidFill>
                                    <a:schemeClr val="bg1"/>
                                  </a:solidFill>
                                  <a:latin typeface="Cambria Math" panose="02040503050406030204" pitchFamily="18" charset="0"/>
                                </a:rPr>
                              </m:ctrlPr>
                            </m:fPr>
                            <m:num>
                              <m:d>
                                <m:dPr>
                                  <m:begChr m:val=""/>
                                  <m:ctrlPr>
                                    <a:rPr lang="en-US" sz="1600" i="1">
                                      <a:solidFill>
                                        <a:schemeClr val="bg1"/>
                                      </a:solidFill>
                                      <a:latin typeface="Cambria Math" panose="02040503050406030204" pitchFamily="18" charset="0"/>
                                    </a:rPr>
                                  </m:ctrlPr>
                                </m:dPr>
                                <m:e>
                                  <m:r>
                                    <a:rPr lang="en-US" sz="1600">
                                      <a:solidFill>
                                        <a:schemeClr val="bg1"/>
                                      </a:solidFill>
                                      <a:latin typeface="Cambria Math" panose="02040503050406030204" pitchFamily="18" charset="0"/>
                                    </a:rPr>
                                    <m:t>−(</m:t>
                                  </m:r>
                                  <m:sSup>
                                    <m:sSupPr>
                                      <m:ctrlPr>
                                        <a:rPr lang="en-US" sz="1600" i="1">
                                          <a:solidFill>
                                            <a:schemeClr val="bg1"/>
                                          </a:solidFill>
                                          <a:latin typeface="Cambria Math" panose="02040503050406030204" pitchFamily="18" charset="0"/>
                                        </a:rPr>
                                      </m:ctrlPr>
                                    </m:sSupPr>
                                    <m:e>
                                      <m:d>
                                        <m:dPr>
                                          <m:ctrlPr>
                                            <a:rPr lang="en-US" sz="1600" i="1">
                                              <a:solidFill>
                                                <a:schemeClr val="bg1"/>
                                              </a:solidFill>
                                              <a:latin typeface="Cambria Math" panose="02040503050406030204" pitchFamily="18" charset="0"/>
                                            </a:rPr>
                                          </m:ctrlPr>
                                        </m:dPr>
                                        <m:e>
                                          <m:r>
                                            <a:rPr lang="en-US" sz="1600" i="1">
                                              <a:solidFill>
                                                <a:schemeClr val="bg1"/>
                                              </a:solidFill>
                                              <a:latin typeface="Cambria Math" panose="02040503050406030204" pitchFamily="18" charset="0"/>
                                            </a:rPr>
                                            <m:t>𝑥</m:t>
                                          </m:r>
                                          <m:r>
                                            <a:rPr lang="en-US" sz="1600">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𝑥</m:t>
                                              </m:r>
                                            </m:e>
                                            <m:sub>
                                              <m:r>
                                                <a:rPr lang="en-US" sz="1600">
                                                  <a:solidFill>
                                                    <a:schemeClr val="bg1"/>
                                                  </a:solidFill>
                                                  <a:latin typeface="Cambria Math" panose="02040503050406030204" pitchFamily="18" charset="0"/>
                                                </a:rPr>
                                                <m:t>0</m:t>
                                              </m:r>
                                            </m:sub>
                                          </m:sSub>
                                        </m:e>
                                      </m:d>
                                    </m:e>
                                    <m:sup>
                                      <m:r>
                                        <a:rPr lang="en-US" sz="1600">
                                          <a:solidFill>
                                            <a:schemeClr val="bg1"/>
                                          </a:solidFill>
                                          <a:latin typeface="Cambria Math" panose="02040503050406030204" pitchFamily="18" charset="0"/>
                                        </a:rPr>
                                        <m:t>2</m:t>
                                      </m:r>
                                    </m:sup>
                                  </m:sSup>
                                  <m:r>
                                    <a:rPr lang="en-US" sz="1600">
                                      <a:solidFill>
                                        <a:schemeClr val="bg1"/>
                                      </a:solidFill>
                                      <a:latin typeface="Cambria Math" panose="02040503050406030204" pitchFamily="18" charset="0"/>
                                    </a:rPr>
                                    <m:t>+</m:t>
                                  </m:r>
                                  <m:sSup>
                                    <m:sSupPr>
                                      <m:ctrlPr>
                                        <a:rPr lang="en-US" sz="1600" i="1">
                                          <a:solidFill>
                                            <a:schemeClr val="bg1"/>
                                          </a:solidFill>
                                          <a:latin typeface="Cambria Math" panose="02040503050406030204" pitchFamily="18" charset="0"/>
                                        </a:rPr>
                                      </m:ctrlPr>
                                    </m:sSupPr>
                                    <m:e>
                                      <m:d>
                                        <m:dPr>
                                          <m:ctrlPr>
                                            <a:rPr lang="en-US" sz="1600" i="1">
                                              <a:solidFill>
                                                <a:schemeClr val="bg1"/>
                                              </a:solidFill>
                                              <a:latin typeface="Cambria Math" panose="02040503050406030204" pitchFamily="18" charset="0"/>
                                            </a:rPr>
                                          </m:ctrlPr>
                                        </m:dPr>
                                        <m:e>
                                          <m:r>
                                            <a:rPr lang="en-US" sz="1600" i="1">
                                              <a:solidFill>
                                                <a:schemeClr val="bg1"/>
                                              </a:solidFill>
                                              <a:latin typeface="Cambria Math" panose="02040503050406030204" pitchFamily="18" charset="0"/>
                                            </a:rPr>
                                            <m:t>𝑦</m:t>
                                          </m:r>
                                          <m:r>
                                            <a:rPr lang="en-US" sz="1600">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𝑦</m:t>
                                              </m:r>
                                            </m:e>
                                            <m:sub>
                                              <m:r>
                                                <a:rPr lang="en-US" sz="1600">
                                                  <a:solidFill>
                                                    <a:schemeClr val="bg1"/>
                                                  </a:solidFill>
                                                  <a:latin typeface="Cambria Math" panose="02040503050406030204" pitchFamily="18" charset="0"/>
                                                </a:rPr>
                                                <m:t>0</m:t>
                                              </m:r>
                                            </m:sub>
                                          </m:sSub>
                                        </m:e>
                                      </m:d>
                                    </m:e>
                                    <m:sup>
                                      <m:r>
                                        <a:rPr lang="en-US" sz="1600">
                                          <a:solidFill>
                                            <a:schemeClr val="bg1"/>
                                          </a:solidFill>
                                          <a:latin typeface="Cambria Math" panose="02040503050406030204" pitchFamily="18" charset="0"/>
                                        </a:rPr>
                                        <m:t>2</m:t>
                                      </m:r>
                                    </m:sup>
                                  </m:sSup>
                                </m:e>
                              </m:d>
                            </m:num>
                            <m:den>
                              <m:sSup>
                                <m:sSupPr>
                                  <m:ctrlPr>
                                    <a:rPr lang="en-US" sz="1600" i="1">
                                      <a:solidFill>
                                        <a:schemeClr val="bg1"/>
                                      </a:solidFill>
                                      <a:latin typeface="Cambria Math" panose="02040503050406030204" pitchFamily="18" charset="0"/>
                                    </a:rPr>
                                  </m:ctrlPr>
                                </m:sSupPr>
                                <m:e>
                                  <m:r>
                                    <a:rPr lang="en-US" sz="1600">
                                      <a:solidFill>
                                        <a:schemeClr val="bg1"/>
                                      </a:solidFill>
                                      <a:latin typeface="Cambria Math" panose="02040503050406030204" pitchFamily="18" charset="0"/>
                                    </a:rPr>
                                    <m:t>2</m:t>
                                  </m:r>
                                  <m:r>
                                    <a:rPr lang="en-US" sz="1600" i="1">
                                      <a:solidFill>
                                        <a:schemeClr val="bg1"/>
                                      </a:solidFill>
                                      <a:latin typeface="Cambria Math" panose="02040503050406030204" pitchFamily="18" charset="0"/>
                                    </a:rPr>
                                    <m:t>𝛿</m:t>
                                  </m:r>
                                </m:e>
                                <m:sup>
                                  <m:r>
                                    <a:rPr lang="en-US" sz="1600">
                                      <a:solidFill>
                                        <a:schemeClr val="bg1"/>
                                      </a:solidFill>
                                      <a:latin typeface="Cambria Math" panose="02040503050406030204" pitchFamily="18" charset="0"/>
                                    </a:rPr>
                                    <m:t>2</m:t>
                                  </m:r>
                                </m:sup>
                              </m:sSup>
                            </m:den>
                          </m:f>
                        </m:sup>
                      </m:sSup>
                    </m:oMath>
                  </m:oMathPara>
                </a14:m>
                <a:endParaRPr lang="en-US" sz="1600" dirty="0">
                  <a:solidFill>
                    <a:schemeClr val="bg1"/>
                  </a:solidFill>
                </a:endParaRPr>
              </a:p>
            </p:txBody>
          </p:sp>
        </mc:Choice>
        <mc:Fallback>
          <p:sp>
            <p:nvSpPr>
              <p:cNvPr id="4" name="Rectangle 3"/>
              <p:cNvSpPr>
                <a:spLocks noRot="1" noChangeAspect="1" noMove="1" noResize="1" noEditPoints="1" noAdjustHandles="1" noChangeArrowheads="1" noChangeShapeType="1" noTextEdit="1"/>
              </p:cNvSpPr>
              <p:nvPr/>
            </p:nvSpPr>
            <p:spPr>
              <a:xfrm>
                <a:off x="3975154" y="2582593"/>
                <a:ext cx="3319498" cy="522579"/>
              </a:xfrm>
              <a:prstGeom prst="rect">
                <a:avLst/>
              </a:prstGeom>
              <a:blipFill rotWithShape="0">
                <a:blip r:embed="rId3"/>
                <a:stretch>
                  <a:fillRect/>
                </a:stretch>
              </a:blipFill>
            </p:spPr>
            <p:txBody>
              <a:bodyPr/>
              <a:lstStyle/>
              <a:p>
                <a:r>
                  <a:rPr lang="en-US">
                    <a:noFill/>
                  </a:rPr>
                  <a:t> </a:t>
                </a:r>
              </a:p>
            </p:txBody>
          </p:sp>
        </mc:Fallback>
      </mc:AlternateContent>
    </p:spTree>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46"/>
        <p:cNvGrpSpPr/>
        <p:nvPr/>
      </p:nvGrpSpPr>
      <p:grpSpPr>
        <a:xfrm>
          <a:off x="0" y="0"/>
          <a:ext cx="0" cy="0"/>
          <a:chOff x="0" y="0"/>
          <a:chExt cx="0" cy="0"/>
        </a:xfrm>
      </p:grpSpPr>
      <p:sp>
        <p:nvSpPr>
          <p:cNvPr id="1447" name="Shape 1447"/>
          <p:cNvSpPr txBox="1">
            <a:spLocks noGrp="1"/>
          </p:cNvSpPr>
          <p:nvPr>
            <p:ph type="ctrTitle" idx="4294967295"/>
          </p:nvPr>
        </p:nvSpPr>
        <p:spPr>
          <a:xfrm>
            <a:off x="3829050" y="1474800"/>
            <a:ext cx="4991099" cy="1159799"/>
          </a:xfrm>
          <a:prstGeom prst="rect">
            <a:avLst/>
          </a:prstGeom>
        </p:spPr>
        <p:txBody>
          <a:bodyPr lIns="91425" tIns="91425" rIns="91425" bIns="91425" anchor="t" anchorCtr="0">
            <a:noAutofit/>
          </a:bodyPr>
          <a:lstStyle/>
          <a:p>
            <a:pPr lvl="0" rtl="0">
              <a:spcBef>
                <a:spcPts val="0"/>
              </a:spcBef>
              <a:buNone/>
            </a:pPr>
            <a:r>
              <a:rPr lang="id-ID" sz="4400" dirty="0" smtClean="0"/>
              <a:t>Sum of Gaussian</a:t>
            </a:r>
            <a:endParaRPr lang="en" sz="4400" dirty="0"/>
          </a:p>
        </p:txBody>
      </p:sp>
      <p:grpSp>
        <p:nvGrpSpPr>
          <p:cNvPr id="1449" name="Shape 1449"/>
          <p:cNvGrpSpPr/>
          <p:nvPr/>
        </p:nvGrpSpPr>
        <p:grpSpPr>
          <a:xfrm flipH="1">
            <a:off x="659158" y="676999"/>
            <a:ext cx="3112543" cy="2696443"/>
            <a:chOff x="4088875" y="1431100"/>
            <a:chExt cx="3293000" cy="2852775"/>
          </a:xfrm>
        </p:grpSpPr>
        <p:sp>
          <p:nvSpPr>
            <p:cNvPr id="1450" name="Shape 1450"/>
            <p:cNvSpPr/>
            <p:nvPr/>
          </p:nvSpPr>
          <p:spPr>
            <a:xfrm>
              <a:off x="4831475" y="4136025"/>
              <a:ext cx="157950" cy="147850"/>
            </a:xfrm>
            <a:custGeom>
              <a:avLst/>
              <a:gdLst/>
              <a:ahLst/>
              <a:cxnLst/>
              <a:rect l="0" t="0" r="0" b="0"/>
              <a:pathLst>
                <a:path w="6318" h="5914" extrusionOk="0">
                  <a:moveTo>
                    <a:pt x="404" y="0"/>
                  </a:moveTo>
                  <a:lnTo>
                    <a:pt x="1" y="269"/>
                  </a:lnTo>
                  <a:lnTo>
                    <a:pt x="3227" y="5914"/>
                  </a:lnTo>
                  <a:lnTo>
                    <a:pt x="6318" y="5914"/>
                  </a:lnTo>
                  <a:lnTo>
                    <a:pt x="404" y="0"/>
                  </a:lnTo>
                  <a:close/>
                </a:path>
              </a:pathLst>
            </a:custGeom>
            <a:solidFill>
              <a:srgbClr val="00E2C7"/>
            </a:solidFill>
            <a:ln>
              <a:noFill/>
            </a:ln>
          </p:spPr>
          <p:txBody>
            <a:bodyPr lIns="91425" tIns="91425" rIns="91425" bIns="91425" anchor="ctr" anchorCtr="0">
              <a:noAutofit/>
            </a:bodyPr>
            <a:lstStyle/>
            <a:p>
              <a:pPr lvl="0">
                <a:spcBef>
                  <a:spcPts val="0"/>
                </a:spcBef>
                <a:buNone/>
              </a:pPr>
              <a:endParaRPr/>
            </a:p>
          </p:txBody>
        </p:sp>
        <p:sp>
          <p:nvSpPr>
            <p:cNvPr id="1451" name="Shape 1451"/>
            <p:cNvSpPr/>
            <p:nvPr/>
          </p:nvSpPr>
          <p:spPr>
            <a:xfrm>
              <a:off x="4697075" y="3907525"/>
              <a:ext cx="389800" cy="376350"/>
            </a:xfrm>
            <a:custGeom>
              <a:avLst/>
              <a:gdLst/>
              <a:ahLst/>
              <a:cxnLst/>
              <a:rect l="0" t="0" r="0" b="0"/>
              <a:pathLst>
                <a:path w="15592" h="15054" extrusionOk="0">
                  <a:moveTo>
                    <a:pt x="538" y="0"/>
                  </a:moveTo>
                  <a:lnTo>
                    <a:pt x="1" y="269"/>
                  </a:lnTo>
                  <a:lnTo>
                    <a:pt x="5377" y="9543"/>
                  </a:lnTo>
                  <a:lnTo>
                    <a:pt x="11022" y="15054"/>
                  </a:lnTo>
                  <a:lnTo>
                    <a:pt x="15592" y="15054"/>
                  </a:lnTo>
                  <a:lnTo>
                    <a:pt x="538" y="0"/>
                  </a:lnTo>
                  <a:close/>
                </a:path>
              </a:pathLst>
            </a:custGeom>
            <a:solidFill>
              <a:srgbClr val="01E0C8"/>
            </a:solidFill>
            <a:ln>
              <a:noFill/>
            </a:ln>
          </p:spPr>
          <p:txBody>
            <a:bodyPr lIns="91425" tIns="91425" rIns="91425" bIns="91425" anchor="ctr" anchorCtr="0">
              <a:noAutofit/>
            </a:bodyPr>
            <a:lstStyle/>
            <a:p>
              <a:pPr lvl="0">
                <a:spcBef>
                  <a:spcPts val="0"/>
                </a:spcBef>
                <a:buNone/>
              </a:pPr>
              <a:endParaRPr/>
            </a:p>
          </p:txBody>
        </p:sp>
        <p:sp>
          <p:nvSpPr>
            <p:cNvPr id="1452" name="Shape 1452"/>
            <p:cNvSpPr/>
            <p:nvPr/>
          </p:nvSpPr>
          <p:spPr>
            <a:xfrm>
              <a:off x="4566025" y="3675675"/>
              <a:ext cx="618300" cy="608200"/>
            </a:xfrm>
            <a:custGeom>
              <a:avLst/>
              <a:gdLst/>
              <a:ahLst/>
              <a:cxnLst/>
              <a:rect l="0" t="0" r="0" b="0"/>
              <a:pathLst>
                <a:path w="24732" h="24328" extrusionOk="0">
                  <a:moveTo>
                    <a:pt x="404" y="0"/>
                  </a:moveTo>
                  <a:lnTo>
                    <a:pt x="1" y="404"/>
                  </a:lnTo>
                  <a:lnTo>
                    <a:pt x="5377" y="9543"/>
                  </a:lnTo>
                  <a:lnTo>
                    <a:pt x="20027" y="24328"/>
                  </a:lnTo>
                  <a:lnTo>
                    <a:pt x="24732" y="24328"/>
                  </a:lnTo>
                  <a:lnTo>
                    <a:pt x="404" y="0"/>
                  </a:lnTo>
                  <a:close/>
                </a:path>
              </a:pathLst>
            </a:custGeom>
            <a:solidFill>
              <a:srgbClr val="02DFC8"/>
            </a:solidFill>
            <a:ln>
              <a:noFill/>
            </a:ln>
          </p:spPr>
          <p:txBody>
            <a:bodyPr lIns="91425" tIns="91425" rIns="91425" bIns="91425" anchor="ctr" anchorCtr="0">
              <a:noAutofit/>
            </a:bodyPr>
            <a:lstStyle/>
            <a:p>
              <a:pPr lvl="0">
                <a:spcBef>
                  <a:spcPts val="0"/>
                </a:spcBef>
                <a:buNone/>
              </a:pPr>
              <a:endParaRPr/>
            </a:p>
          </p:txBody>
        </p:sp>
        <p:sp>
          <p:nvSpPr>
            <p:cNvPr id="1453" name="Shape 1453"/>
            <p:cNvSpPr/>
            <p:nvPr/>
          </p:nvSpPr>
          <p:spPr>
            <a:xfrm>
              <a:off x="4434975" y="3447175"/>
              <a:ext cx="846800" cy="836700"/>
            </a:xfrm>
            <a:custGeom>
              <a:avLst/>
              <a:gdLst/>
              <a:ahLst/>
              <a:cxnLst/>
              <a:rect l="0" t="0" r="0" b="0"/>
              <a:pathLst>
                <a:path w="33872" h="33468" extrusionOk="0">
                  <a:moveTo>
                    <a:pt x="404" y="1"/>
                  </a:moveTo>
                  <a:lnTo>
                    <a:pt x="1" y="270"/>
                  </a:lnTo>
                  <a:lnTo>
                    <a:pt x="5243" y="9544"/>
                  </a:lnTo>
                  <a:lnTo>
                    <a:pt x="29167" y="33468"/>
                  </a:lnTo>
                  <a:lnTo>
                    <a:pt x="33871" y="33468"/>
                  </a:lnTo>
                  <a:lnTo>
                    <a:pt x="404" y="1"/>
                  </a:lnTo>
                  <a:close/>
                </a:path>
              </a:pathLst>
            </a:custGeom>
            <a:solidFill>
              <a:srgbClr val="03DDC9"/>
            </a:solidFill>
            <a:ln>
              <a:noFill/>
            </a:ln>
          </p:spPr>
          <p:txBody>
            <a:bodyPr lIns="91425" tIns="91425" rIns="91425" bIns="91425" anchor="ctr" anchorCtr="0">
              <a:noAutofit/>
            </a:bodyPr>
            <a:lstStyle/>
            <a:p>
              <a:pPr lvl="0">
                <a:spcBef>
                  <a:spcPts val="0"/>
                </a:spcBef>
                <a:buNone/>
              </a:pPr>
              <a:endParaRPr/>
            </a:p>
          </p:txBody>
        </p:sp>
        <p:sp>
          <p:nvSpPr>
            <p:cNvPr id="1454" name="Shape 1454"/>
            <p:cNvSpPr/>
            <p:nvPr/>
          </p:nvSpPr>
          <p:spPr>
            <a:xfrm>
              <a:off x="4300575" y="3218700"/>
              <a:ext cx="1078650" cy="1065175"/>
            </a:xfrm>
            <a:custGeom>
              <a:avLst/>
              <a:gdLst/>
              <a:ahLst/>
              <a:cxnLst/>
              <a:rect l="0" t="0" r="0" b="0"/>
              <a:pathLst>
                <a:path w="43146" h="42607" extrusionOk="0">
                  <a:moveTo>
                    <a:pt x="404" y="0"/>
                  </a:moveTo>
                  <a:lnTo>
                    <a:pt x="0"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lvl="0">
                <a:spcBef>
                  <a:spcPts val="0"/>
                </a:spcBef>
                <a:buNone/>
              </a:pPr>
              <a:endParaRPr/>
            </a:p>
          </p:txBody>
        </p:sp>
        <p:sp>
          <p:nvSpPr>
            <p:cNvPr id="1455" name="Shape 1455"/>
            <p:cNvSpPr/>
            <p:nvPr/>
          </p:nvSpPr>
          <p:spPr>
            <a:xfrm>
              <a:off x="4169525" y="2990200"/>
              <a:ext cx="1307150" cy="1293675"/>
            </a:xfrm>
            <a:custGeom>
              <a:avLst/>
              <a:gdLst/>
              <a:ahLst/>
              <a:cxnLst/>
              <a:rect l="0" t="0" r="0" b="0"/>
              <a:pathLst>
                <a:path w="52286" h="51747" extrusionOk="0">
                  <a:moveTo>
                    <a:pt x="404" y="1"/>
                  </a:moveTo>
                  <a:lnTo>
                    <a:pt x="1" y="269"/>
                  </a:lnTo>
                  <a:lnTo>
                    <a:pt x="5242" y="9409"/>
                  </a:lnTo>
                  <a:lnTo>
                    <a:pt x="47581" y="51747"/>
                  </a:lnTo>
                  <a:lnTo>
                    <a:pt x="52285" y="51747"/>
                  </a:lnTo>
                  <a:lnTo>
                    <a:pt x="404" y="1"/>
                  </a:lnTo>
                  <a:close/>
                </a:path>
              </a:pathLst>
            </a:custGeom>
            <a:solidFill>
              <a:srgbClr val="06D9CA"/>
            </a:solidFill>
            <a:ln>
              <a:noFill/>
            </a:ln>
          </p:spPr>
          <p:txBody>
            <a:bodyPr lIns="91425" tIns="91425" rIns="91425" bIns="91425" anchor="ctr" anchorCtr="0">
              <a:noAutofit/>
            </a:bodyPr>
            <a:lstStyle/>
            <a:p>
              <a:pPr lvl="0">
                <a:spcBef>
                  <a:spcPts val="0"/>
                </a:spcBef>
                <a:buNone/>
              </a:pPr>
              <a:endParaRPr/>
            </a:p>
          </p:txBody>
        </p:sp>
        <p:sp>
          <p:nvSpPr>
            <p:cNvPr id="1456" name="Shape 1456"/>
            <p:cNvSpPr/>
            <p:nvPr/>
          </p:nvSpPr>
          <p:spPr>
            <a:xfrm>
              <a:off x="4088875" y="2822200"/>
              <a:ext cx="1481875" cy="1461675"/>
            </a:xfrm>
            <a:custGeom>
              <a:avLst/>
              <a:gdLst/>
              <a:ahLst/>
              <a:cxnLst/>
              <a:rect l="0" t="0" r="0" b="0"/>
              <a:pathLst>
                <a:path w="59275" h="58467" extrusionOk="0">
                  <a:moveTo>
                    <a:pt x="807" y="0"/>
                  </a:moveTo>
                  <a:lnTo>
                    <a:pt x="1" y="1479"/>
                  </a:lnTo>
                  <a:lnTo>
                    <a:pt x="3227" y="6989"/>
                  </a:lnTo>
                  <a:lnTo>
                    <a:pt x="54705" y="58467"/>
                  </a:lnTo>
                  <a:lnTo>
                    <a:pt x="59274" y="58467"/>
                  </a:lnTo>
                  <a:lnTo>
                    <a:pt x="807" y="0"/>
                  </a:lnTo>
                  <a:close/>
                </a:path>
              </a:pathLst>
            </a:custGeom>
            <a:solidFill>
              <a:srgbClr val="07D8CB"/>
            </a:solidFill>
            <a:ln>
              <a:noFill/>
            </a:ln>
          </p:spPr>
          <p:txBody>
            <a:bodyPr lIns="91425" tIns="91425" rIns="91425" bIns="91425" anchor="ctr" anchorCtr="0">
              <a:noAutofit/>
            </a:bodyPr>
            <a:lstStyle/>
            <a:p>
              <a:pPr lvl="0">
                <a:spcBef>
                  <a:spcPts val="0"/>
                </a:spcBef>
                <a:buNone/>
              </a:pPr>
              <a:endParaRPr/>
            </a:p>
          </p:txBody>
        </p:sp>
        <p:sp>
          <p:nvSpPr>
            <p:cNvPr id="1457" name="Shape 1457"/>
            <p:cNvSpPr/>
            <p:nvPr/>
          </p:nvSpPr>
          <p:spPr>
            <a:xfrm>
              <a:off x="4102325" y="2761700"/>
              <a:ext cx="1565875" cy="1522175"/>
            </a:xfrm>
            <a:custGeom>
              <a:avLst/>
              <a:gdLst/>
              <a:ahLst/>
              <a:cxnLst/>
              <a:rect l="0" t="0" r="0" b="0"/>
              <a:pathLst>
                <a:path w="62635" h="60887" extrusionOk="0">
                  <a:moveTo>
                    <a:pt x="1748" y="1"/>
                  </a:moveTo>
                  <a:lnTo>
                    <a:pt x="0" y="2823"/>
                  </a:lnTo>
                  <a:lnTo>
                    <a:pt x="58064" y="60887"/>
                  </a:lnTo>
                  <a:lnTo>
                    <a:pt x="62634" y="60887"/>
                  </a:lnTo>
                  <a:lnTo>
                    <a:pt x="1748" y="1"/>
                  </a:lnTo>
                  <a:close/>
                </a:path>
              </a:pathLst>
            </a:custGeom>
            <a:solidFill>
              <a:srgbClr val="08D6CB"/>
            </a:solidFill>
            <a:ln>
              <a:noFill/>
            </a:ln>
          </p:spPr>
          <p:txBody>
            <a:bodyPr lIns="91425" tIns="91425" rIns="91425" bIns="91425" anchor="ctr" anchorCtr="0">
              <a:noAutofit/>
            </a:bodyPr>
            <a:lstStyle/>
            <a:p>
              <a:pPr lvl="0">
                <a:spcBef>
                  <a:spcPts val="0"/>
                </a:spcBef>
                <a:buNone/>
              </a:pPr>
              <a:endParaRPr/>
            </a:p>
          </p:txBody>
        </p:sp>
        <p:sp>
          <p:nvSpPr>
            <p:cNvPr id="1458" name="Shape 1458"/>
            <p:cNvSpPr/>
            <p:nvPr/>
          </p:nvSpPr>
          <p:spPr>
            <a:xfrm>
              <a:off x="4139275" y="2697875"/>
              <a:ext cx="1626375" cy="1586000"/>
            </a:xfrm>
            <a:custGeom>
              <a:avLst/>
              <a:gdLst/>
              <a:ahLst/>
              <a:cxnLst/>
              <a:rect l="0" t="0" r="0" b="0"/>
              <a:pathLst>
                <a:path w="65055" h="63440" extrusionOk="0">
                  <a:moveTo>
                    <a:pt x="1614" y="0"/>
                  </a:moveTo>
                  <a:lnTo>
                    <a:pt x="1" y="2957"/>
                  </a:lnTo>
                  <a:lnTo>
                    <a:pt x="60484" y="63440"/>
                  </a:lnTo>
                  <a:lnTo>
                    <a:pt x="65054" y="63440"/>
                  </a:lnTo>
                  <a:lnTo>
                    <a:pt x="1614" y="0"/>
                  </a:lnTo>
                  <a:close/>
                </a:path>
              </a:pathLst>
            </a:custGeom>
            <a:solidFill>
              <a:srgbClr val="09D4CC"/>
            </a:solidFill>
            <a:ln>
              <a:noFill/>
            </a:ln>
          </p:spPr>
          <p:txBody>
            <a:bodyPr lIns="91425" tIns="91425" rIns="91425" bIns="91425" anchor="ctr" anchorCtr="0">
              <a:noAutofit/>
            </a:bodyPr>
            <a:lstStyle/>
            <a:p>
              <a:pPr lvl="0">
                <a:spcBef>
                  <a:spcPts val="0"/>
                </a:spcBef>
                <a:buNone/>
              </a:pPr>
              <a:endParaRPr/>
            </a:p>
          </p:txBody>
        </p:sp>
        <p:sp>
          <p:nvSpPr>
            <p:cNvPr id="1459" name="Shape 1459"/>
            <p:cNvSpPr/>
            <p:nvPr/>
          </p:nvSpPr>
          <p:spPr>
            <a:xfrm>
              <a:off x="4172900" y="2637375"/>
              <a:ext cx="1690175" cy="1646500"/>
            </a:xfrm>
            <a:custGeom>
              <a:avLst/>
              <a:gdLst/>
              <a:ahLst/>
              <a:cxnLst/>
              <a:rect l="0" t="0" r="0" b="0"/>
              <a:pathLst>
                <a:path w="67607" h="65860" extrusionOk="0">
                  <a:moveTo>
                    <a:pt x="1747" y="1"/>
                  </a:moveTo>
                  <a:lnTo>
                    <a:pt x="0" y="2958"/>
                  </a:lnTo>
                  <a:lnTo>
                    <a:pt x="62903" y="65860"/>
                  </a:lnTo>
                  <a:lnTo>
                    <a:pt x="67607" y="65860"/>
                  </a:lnTo>
                  <a:lnTo>
                    <a:pt x="1747" y="1"/>
                  </a:lnTo>
                  <a:close/>
                </a:path>
              </a:pathLst>
            </a:custGeom>
            <a:solidFill>
              <a:srgbClr val="0AD3CC"/>
            </a:solidFill>
            <a:ln>
              <a:noFill/>
            </a:ln>
          </p:spPr>
          <p:txBody>
            <a:bodyPr lIns="91425" tIns="91425" rIns="91425" bIns="91425" anchor="ctr" anchorCtr="0">
              <a:noAutofit/>
            </a:bodyPr>
            <a:lstStyle/>
            <a:p>
              <a:pPr lvl="0">
                <a:spcBef>
                  <a:spcPts val="0"/>
                </a:spcBef>
                <a:buNone/>
              </a:pPr>
              <a:endParaRPr/>
            </a:p>
          </p:txBody>
        </p:sp>
        <p:sp>
          <p:nvSpPr>
            <p:cNvPr id="1460" name="Shape 1460"/>
            <p:cNvSpPr/>
            <p:nvPr/>
          </p:nvSpPr>
          <p:spPr>
            <a:xfrm>
              <a:off x="4209850" y="2576900"/>
              <a:ext cx="1750675" cy="1706975"/>
            </a:xfrm>
            <a:custGeom>
              <a:avLst/>
              <a:gdLst/>
              <a:ahLst/>
              <a:cxnLst/>
              <a:rect l="0" t="0" r="0" b="0"/>
              <a:pathLst>
                <a:path w="70027" h="68279" extrusionOk="0">
                  <a:moveTo>
                    <a:pt x="1613" y="1"/>
                  </a:moveTo>
                  <a:lnTo>
                    <a:pt x="0" y="2823"/>
                  </a:lnTo>
                  <a:lnTo>
                    <a:pt x="65322" y="68279"/>
                  </a:lnTo>
                  <a:lnTo>
                    <a:pt x="70027" y="68279"/>
                  </a:lnTo>
                  <a:lnTo>
                    <a:pt x="1613" y="1"/>
                  </a:lnTo>
                  <a:close/>
                </a:path>
              </a:pathLst>
            </a:custGeom>
            <a:solidFill>
              <a:srgbClr val="0BD1CD"/>
            </a:solidFill>
            <a:ln>
              <a:noFill/>
            </a:ln>
          </p:spPr>
          <p:txBody>
            <a:bodyPr lIns="91425" tIns="91425" rIns="91425" bIns="91425" anchor="ctr" anchorCtr="0">
              <a:noAutofit/>
            </a:bodyPr>
            <a:lstStyle/>
            <a:p>
              <a:pPr lvl="0">
                <a:spcBef>
                  <a:spcPts val="0"/>
                </a:spcBef>
                <a:buNone/>
              </a:pPr>
              <a:endParaRPr/>
            </a:p>
          </p:txBody>
        </p:sp>
        <p:sp>
          <p:nvSpPr>
            <p:cNvPr id="1461" name="Shape 1461"/>
            <p:cNvSpPr/>
            <p:nvPr/>
          </p:nvSpPr>
          <p:spPr>
            <a:xfrm>
              <a:off x="4243450" y="2513050"/>
              <a:ext cx="1814525" cy="1770825"/>
            </a:xfrm>
            <a:custGeom>
              <a:avLst/>
              <a:gdLst/>
              <a:ahLst/>
              <a:cxnLst/>
              <a:rect l="0" t="0" r="0" b="0"/>
              <a:pathLst>
                <a:path w="72581" h="70833" extrusionOk="0">
                  <a:moveTo>
                    <a:pt x="1748" y="1"/>
                  </a:moveTo>
                  <a:lnTo>
                    <a:pt x="1" y="2958"/>
                  </a:lnTo>
                  <a:lnTo>
                    <a:pt x="67876" y="70833"/>
                  </a:lnTo>
                  <a:lnTo>
                    <a:pt x="72581" y="70833"/>
                  </a:lnTo>
                  <a:lnTo>
                    <a:pt x="1748" y="1"/>
                  </a:lnTo>
                  <a:close/>
                </a:path>
              </a:pathLst>
            </a:custGeom>
            <a:solidFill>
              <a:srgbClr val="0CCFCD"/>
            </a:solidFill>
            <a:ln>
              <a:noFill/>
            </a:ln>
          </p:spPr>
          <p:txBody>
            <a:bodyPr lIns="91425" tIns="91425" rIns="91425" bIns="91425" anchor="ctr" anchorCtr="0">
              <a:noAutofit/>
            </a:bodyPr>
            <a:lstStyle/>
            <a:p>
              <a:pPr lvl="0">
                <a:spcBef>
                  <a:spcPts val="0"/>
                </a:spcBef>
                <a:buNone/>
              </a:pPr>
              <a:endParaRPr/>
            </a:p>
          </p:txBody>
        </p:sp>
        <p:sp>
          <p:nvSpPr>
            <p:cNvPr id="1462" name="Shape 1462"/>
            <p:cNvSpPr/>
            <p:nvPr/>
          </p:nvSpPr>
          <p:spPr>
            <a:xfrm>
              <a:off x="4280425" y="2452575"/>
              <a:ext cx="1875000" cy="1831300"/>
            </a:xfrm>
            <a:custGeom>
              <a:avLst/>
              <a:gdLst/>
              <a:ahLst/>
              <a:cxnLst/>
              <a:rect l="0" t="0" r="0" b="0"/>
              <a:pathLst>
                <a:path w="75000" h="73252" extrusionOk="0">
                  <a:moveTo>
                    <a:pt x="1613" y="1"/>
                  </a:moveTo>
                  <a:lnTo>
                    <a:pt x="0" y="2957"/>
                  </a:lnTo>
                  <a:lnTo>
                    <a:pt x="70295" y="73252"/>
                  </a:lnTo>
                  <a:lnTo>
                    <a:pt x="74999" y="73252"/>
                  </a:lnTo>
                  <a:lnTo>
                    <a:pt x="1613" y="1"/>
                  </a:lnTo>
                  <a:close/>
                </a:path>
              </a:pathLst>
            </a:custGeom>
            <a:solidFill>
              <a:srgbClr val="0DCDCE"/>
            </a:solidFill>
            <a:ln>
              <a:noFill/>
            </a:ln>
          </p:spPr>
          <p:txBody>
            <a:bodyPr lIns="91425" tIns="91425" rIns="91425" bIns="91425" anchor="ctr" anchorCtr="0">
              <a:noAutofit/>
            </a:bodyPr>
            <a:lstStyle/>
            <a:p>
              <a:pPr lvl="0">
                <a:spcBef>
                  <a:spcPts val="0"/>
                </a:spcBef>
                <a:buNone/>
              </a:pPr>
              <a:endParaRPr/>
            </a:p>
          </p:txBody>
        </p:sp>
        <p:sp>
          <p:nvSpPr>
            <p:cNvPr id="1463" name="Shape 1463"/>
            <p:cNvSpPr/>
            <p:nvPr/>
          </p:nvSpPr>
          <p:spPr>
            <a:xfrm>
              <a:off x="4314025" y="2392100"/>
              <a:ext cx="1935475" cy="1891775"/>
            </a:xfrm>
            <a:custGeom>
              <a:avLst/>
              <a:gdLst/>
              <a:ahLst/>
              <a:cxnLst/>
              <a:rect l="0" t="0" r="0" b="0"/>
              <a:pathLst>
                <a:path w="77419" h="75671" extrusionOk="0">
                  <a:moveTo>
                    <a:pt x="1747" y="0"/>
                  </a:moveTo>
                  <a:lnTo>
                    <a:pt x="0" y="2957"/>
                  </a:lnTo>
                  <a:lnTo>
                    <a:pt x="72849" y="75671"/>
                  </a:lnTo>
                  <a:lnTo>
                    <a:pt x="77419" y="75671"/>
                  </a:lnTo>
                  <a:lnTo>
                    <a:pt x="1747" y="0"/>
                  </a:lnTo>
                  <a:close/>
                </a:path>
              </a:pathLst>
            </a:custGeom>
            <a:solidFill>
              <a:srgbClr val="0ECCCF"/>
            </a:solidFill>
            <a:ln>
              <a:noFill/>
            </a:ln>
          </p:spPr>
          <p:txBody>
            <a:bodyPr lIns="91425" tIns="91425" rIns="91425" bIns="91425" anchor="ctr" anchorCtr="0">
              <a:noAutofit/>
            </a:bodyPr>
            <a:lstStyle/>
            <a:p>
              <a:pPr lvl="0">
                <a:spcBef>
                  <a:spcPts val="0"/>
                </a:spcBef>
                <a:buNone/>
              </a:pPr>
              <a:endParaRPr/>
            </a:p>
          </p:txBody>
        </p:sp>
        <p:sp>
          <p:nvSpPr>
            <p:cNvPr id="1464" name="Shape 1464"/>
            <p:cNvSpPr/>
            <p:nvPr/>
          </p:nvSpPr>
          <p:spPr>
            <a:xfrm>
              <a:off x="4350975" y="2328250"/>
              <a:ext cx="1995975" cy="1955625"/>
            </a:xfrm>
            <a:custGeom>
              <a:avLst/>
              <a:gdLst/>
              <a:ahLst/>
              <a:cxnLst/>
              <a:rect l="0" t="0" r="0" b="0"/>
              <a:pathLst>
                <a:path w="79839" h="78225" extrusionOk="0">
                  <a:moveTo>
                    <a:pt x="1748" y="1"/>
                  </a:moveTo>
                  <a:lnTo>
                    <a:pt x="1" y="2957"/>
                  </a:lnTo>
                  <a:lnTo>
                    <a:pt x="75269" y="78225"/>
                  </a:lnTo>
                  <a:lnTo>
                    <a:pt x="79839" y="78225"/>
                  </a:lnTo>
                  <a:lnTo>
                    <a:pt x="1748" y="1"/>
                  </a:lnTo>
                  <a:close/>
                </a:path>
              </a:pathLst>
            </a:custGeom>
            <a:solidFill>
              <a:srgbClr val="10CACF"/>
            </a:solidFill>
            <a:ln>
              <a:noFill/>
            </a:ln>
          </p:spPr>
          <p:txBody>
            <a:bodyPr lIns="91425" tIns="91425" rIns="91425" bIns="91425" anchor="ctr" anchorCtr="0">
              <a:noAutofit/>
            </a:bodyPr>
            <a:lstStyle/>
            <a:p>
              <a:pPr lvl="0">
                <a:spcBef>
                  <a:spcPts val="0"/>
                </a:spcBef>
                <a:buNone/>
              </a:pPr>
              <a:endParaRPr/>
            </a:p>
          </p:txBody>
        </p:sp>
        <p:sp>
          <p:nvSpPr>
            <p:cNvPr id="1465" name="Shape 1465"/>
            <p:cNvSpPr/>
            <p:nvPr/>
          </p:nvSpPr>
          <p:spPr>
            <a:xfrm>
              <a:off x="4384575" y="2267775"/>
              <a:ext cx="2059825" cy="2016100"/>
            </a:xfrm>
            <a:custGeom>
              <a:avLst/>
              <a:gdLst/>
              <a:ahLst/>
              <a:cxnLst/>
              <a:rect l="0" t="0" r="0" b="0"/>
              <a:pathLst>
                <a:path w="82393" h="80644" extrusionOk="0">
                  <a:moveTo>
                    <a:pt x="1748" y="0"/>
                  </a:moveTo>
                  <a:lnTo>
                    <a:pt x="1" y="2957"/>
                  </a:lnTo>
                  <a:lnTo>
                    <a:pt x="77823" y="80644"/>
                  </a:lnTo>
                  <a:lnTo>
                    <a:pt x="82392" y="80644"/>
                  </a:lnTo>
                  <a:lnTo>
                    <a:pt x="1748" y="0"/>
                  </a:lnTo>
                  <a:close/>
                </a:path>
              </a:pathLst>
            </a:custGeom>
            <a:solidFill>
              <a:srgbClr val="11C8D0"/>
            </a:solidFill>
            <a:ln>
              <a:noFill/>
            </a:ln>
          </p:spPr>
          <p:txBody>
            <a:bodyPr lIns="91425" tIns="91425" rIns="91425" bIns="91425" anchor="ctr" anchorCtr="0">
              <a:noAutofit/>
            </a:bodyPr>
            <a:lstStyle/>
            <a:p>
              <a:pPr lvl="0">
                <a:spcBef>
                  <a:spcPts val="0"/>
                </a:spcBef>
                <a:buNone/>
              </a:pPr>
              <a:endParaRPr/>
            </a:p>
          </p:txBody>
        </p:sp>
        <p:sp>
          <p:nvSpPr>
            <p:cNvPr id="1466" name="Shape 1466"/>
            <p:cNvSpPr/>
            <p:nvPr/>
          </p:nvSpPr>
          <p:spPr>
            <a:xfrm>
              <a:off x="4421550" y="2207275"/>
              <a:ext cx="2120300" cy="2076600"/>
            </a:xfrm>
            <a:custGeom>
              <a:avLst/>
              <a:gdLst/>
              <a:ahLst/>
              <a:cxnLst/>
              <a:rect l="0" t="0" r="0" b="0"/>
              <a:pathLst>
                <a:path w="84812" h="83064" extrusionOk="0">
                  <a:moveTo>
                    <a:pt x="1747" y="1"/>
                  </a:moveTo>
                  <a:lnTo>
                    <a:pt x="0" y="2958"/>
                  </a:lnTo>
                  <a:lnTo>
                    <a:pt x="80107" y="83064"/>
                  </a:lnTo>
                  <a:lnTo>
                    <a:pt x="84811" y="83064"/>
                  </a:lnTo>
                  <a:lnTo>
                    <a:pt x="1747" y="1"/>
                  </a:lnTo>
                  <a:close/>
                </a:path>
              </a:pathLst>
            </a:custGeom>
            <a:solidFill>
              <a:srgbClr val="12C7D0"/>
            </a:solidFill>
            <a:ln>
              <a:noFill/>
            </a:ln>
          </p:spPr>
          <p:txBody>
            <a:bodyPr lIns="91425" tIns="91425" rIns="91425" bIns="91425" anchor="ctr" anchorCtr="0">
              <a:noAutofit/>
            </a:bodyPr>
            <a:lstStyle/>
            <a:p>
              <a:pPr lvl="0">
                <a:spcBef>
                  <a:spcPts val="0"/>
                </a:spcBef>
                <a:buNone/>
              </a:pPr>
              <a:endParaRPr/>
            </a:p>
          </p:txBody>
        </p:sp>
        <p:sp>
          <p:nvSpPr>
            <p:cNvPr id="1467" name="Shape 1467"/>
            <p:cNvSpPr/>
            <p:nvPr/>
          </p:nvSpPr>
          <p:spPr>
            <a:xfrm>
              <a:off x="4458500" y="2146800"/>
              <a:ext cx="2130375" cy="2137075"/>
            </a:xfrm>
            <a:custGeom>
              <a:avLst/>
              <a:gdLst/>
              <a:ahLst/>
              <a:cxnLst/>
              <a:rect l="0" t="0" r="0" b="0"/>
              <a:pathLst>
                <a:path w="85215" h="85483" extrusionOk="0">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lIns="91425" tIns="91425" rIns="91425" bIns="91425" anchor="ctr" anchorCtr="0">
              <a:noAutofit/>
            </a:bodyPr>
            <a:lstStyle/>
            <a:p>
              <a:pPr lvl="0">
                <a:spcBef>
                  <a:spcPts val="0"/>
                </a:spcBef>
                <a:buNone/>
              </a:pPr>
              <a:endParaRPr/>
            </a:p>
          </p:txBody>
        </p:sp>
        <p:sp>
          <p:nvSpPr>
            <p:cNvPr id="1468" name="Shape 1468"/>
            <p:cNvSpPr/>
            <p:nvPr/>
          </p:nvSpPr>
          <p:spPr>
            <a:xfrm>
              <a:off x="4492100" y="2082950"/>
              <a:ext cx="2133750" cy="2163975"/>
            </a:xfrm>
            <a:custGeom>
              <a:avLst/>
              <a:gdLst/>
              <a:ahLst/>
              <a:cxnLst/>
              <a:rect l="0" t="0" r="0" b="0"/>
              <a:pathLst>
                <a:path w="85350" h="86559" extrusionOk="0">
                  <a:moveTo>
                    <a:pt x="1748" y="1"/>
                  </a:moveTo>
                  <a:lnTo>
                    <a:pt x="1" y="2958"/>
                  </a:lnTo>
                  <a:lnTo>
                    <a:pt x="83602" y="86559"/>
                  </a:lnTo>
                  <a:lnTo>
                    <a:pt x="85349" y="83602"/>
                  </a:lnTo>
                  <a:lnTo>
                    <a:pt x="1748" y="1"/>
                  </a:lnTo>
                  <a:close/>
                </a:path>
              </a:pathLst>
            </a:custGeom>
            <a:solidFill>
              <a:srgbClr val="14C3D2"/>
            </a:solidFill>
            <a:ln>
              <a:noFill/>
            </a:ln>
          </p:spPr>
          <p:txBody>
            <a:bodyPr lIns="91425" tIns="91425" rIns="91425" bIns="91425" anchor="ctr" anchorCtr="0">
              <a:noAutofit/>
            </a:bodyPr>
            <a:lstStyle/>
            <a:p>
              <a:pPr lvl="0">
                <a:spcBef>
                  <a:spcPts val="0"/>
                </a:spcBef>
                <a:buNone/>
              </a:pPr>
              <a:endParaRPr/>
            </a:p>
          </p:txBody>
        </p:sp>
        <p:sp>
          <p:nvSpPr>
            <p:cNvPr id="1469" name="Shape 1469"/>
            <p:cNvSpPr/>
            <p:nvPr/>
          </p:nvSpPr>
          <p:spPr>
            <a:xfrm>
              <a:off x="4529075" y="2022475"/>
              <a:ext cx="2130375" cy="2163975"/>
            </a:xfrm>
            <a:custGeom>
              <a:avLst/>
              <a:gdLst/>
              <a:ahLst/>
              <a:cxnLst/>
              <a:rect l="0" t="0" r="0" b="0"/>
              <a:pathLst>
                <a:path w="85215" h="86559" extrusionOk="0">
                  <a:moveTo>
                    <a:pt x="1613" y="1"/>
                  </a:moveTo>
                  <a:lnTo>
                    <a:pt x="0" y="2957"/>
                  </a:lnTo>
                  <a:lnTo>
                    <a:pt x="83467" y="86558"/>
                  </a:lnTo>
                  <a:lnTo>
                    <a:pt x="85214" y="83601"/>
                  </a:lnTo>
                  <a:lnTo>
                    <a:pt x="1613" y="1"/>
                  </a:lnTo>
                  <a:close/>
                </a:path>
              </a:pathLst>
            </a:custGeom>
            <a:solidFill>
              <a:srgbClr val="15C1D2"/>
            </a:solidFill>
            <a:ln>
              <a:noFill/>
            </a:ln>
          </p:spPr>
          <p:txBody>
            <a:bodyPr lIns="91425" tIns="91425" rIns="91425" bIns="91425" anchor="ctr" anchorCtr="0">
              <a:noAutofit/>
            </a:bodyPr>
            <a:lstStyle/>
            <a:p>
              <a:pPr lvl="0">
                <a:spcBef>
                  <a:spcPts val="0"/>
                </a:spcBef>
                <a:buNone/>
              </a:pPr>
              <a:endParaRPr/>
            </a:p>
          </p:txBody>
        </p:sp>
        <p:sp>
          <p:nvSpPr>
            <p:cNvPr id="1470" name="Shape 1470"/>
            <p:cNvSpPr/>
            <p:nvPr/>
          </p:nvSpPr>
          <p:spPr>
            <a:xfrm>
              <a:off x="4562675" y="1962000"/>
              <a:ext cx="2133725" cy="2160600"/>
            </a:xfrm>
            <a:custGeom>
              <a:avLst/>
              <a:gdLst/>
              <a:ahLst/>
              <a:cxnLst/>
              <a:rect l="0" t="0" r="0" b="0"/>
              <a:pathLst>
                <a:path w="85349" h="86424" extrusionOk="0">
                  <a:moveTo>
                    <a:pt x="1748" y="0"/>
                  </a:moveTo>
                  <a:lnTo>
                    <a:pt x="0" y="2957"/>
                  </a:lnTo>
                  <a:lnTo>
                    <a:pt x="83602" y="86424"/>
                  </a:lnTo>
                  <a:lnTo>
                    <a:pt x="85349" y="83467"/>
                  </a:lnTo>
                  <a:lnTo>
                    <a:pt x="1748" y="0"/>
                  </a:lnTo>
                  <a:close/>
                </a:path>
              </a:pathLst>
            </a:custGeom>
            <a:solidFill>
              <a:srgbClr val="16C0D3"/>
            </a:solidFill>
            <a:ln>
              <a:noFill/>
            </a:ln>
          </p:spPr>
          <p:txBody>
            <a:bodyPr lIns="91425" tIns="91425" rIns="91425" bIns="91425" anchor="ctr" anchorCtr="0">
              <a:noAutofit/>
            </a:bodyPr>
            <a:lstStyle/>
            <a:p>
              <a:pPr lvl="0">
                <a:spcBef>
                  <a:spcPts val="0"/>
                </a:spcBef>
                <a:buNone/>
              </a:pPr>
              <a:endParaRPr/>
            </a:p>
          </p:txBody>
        </p:sp>
        <p:sp>
          <p:nvSpPr>
            <p:cNvPr id="1471" name="Shape 1471"/>
            <p:cNvSpPr/>
            <p:nvPr/>
          </p:nvSpPr>
          <p:spPr>
            <a:xfrm>
              <a:off x="4599625" y="1898150"/>
              <a:ext cx="2130375" cy="2163975"/>
            </a:xfrm>
            <a:custGeom>
              <a:avLst/>
              <a:gdLst/>
              <a:ahLst/>
              <a:cxnLst/>
              <a:rect l="0" t="0" r="0" b="0"/>
              <a:pathLst>
                <a:path w="85215" h="86559" extrusionOk="0">
                  <a:moveTo>
                    <a:pt x="1614" y="0"/>
                  </a:moveTo>
                  <a:lnTo>
                    <a:pt x="1" y="2957"/>
                  </a:lnTo>
                  <a:lnTo>
                    <a:pt x="83602" y="86558"/>
                  </a:lnTo>
                  <a:lnTo>
                    <a:pt x="85215" y="83601"/>
                  </a:lnTo>
                  <a:lnTo>
                    <a:pt x="1614" y="0"/>
                  </a:lnTo>
                  <a:close/>
                </a:path>
              </a:pathLst>
            </a:custGeom>
            <a:solidFill>
              <a:srgbClr val="17BED3"/>
            </a:solidFill>
            <a:ln>
              <a:noFill/>
            </a:ln>
          </p:spPr>
          <p:txBody>
            <a:bodyPr lIns="91425" tIns="91425" rIns="91425" bIns="91425" anchor="ctr" anchorCtr="0">
              <a:noAutofit/>
            </a:bodyPr>
            <a:lstStyle/>
            <a:p>
              <a:pPr lvl="0">
                <a:spcBef>
                  <a:spcPts val="0"/>
                </a:spcBef>
                <a:buNone/>
              </a:pPr>
              <a:endParaRPr/>
            </a:p>
          </p:txBody>
        </p:sp>
        <p:sp>
          <p:nvSpPr>
            <p:cNvPr id="1472" name="Shape 1472"/>
            <p:cNvSpPr/>
            <p:nvPr/>
          </p:nvSpPr>
          <p:spPr>
            <a:xfrm>
              <a:off x="4633225" y="1837675"/>
              <a:ext cx="2133750" cy="2163950"/>
            </a:xfrm>
            <a:custGeom>
              <a:avLst/>
              <a:gdLst/>
              <a:ahLst/>
              <a:cxnLst/>
              <a:rect l="0" t="0" r="0" b="0"/>
              <a:pathLst>
                <a:path w="85350" h="86558" extrusionOk="0">
                  <a:moveTo>
                    <a:pt x="1748" y="0"/>
                  </a:moveTo>
                  <a:lnTo>
                    <a:pt x="1" y="2957"/>
                  </a:lnTo>
                  <a:lnTo>
                    <a:pt x="83602" y="86558"/>
                  </a:lnTo>
                  <a:lnTo>
                    <a:pt x="85349" y="83601"/>
                  </a:lnTo>
                  <a:lnTo>
                    <a:pt x="1748" y="0"/>
                  </a:lnTo>
                  <a:close/>
                </a:path>
              </a:pathLst>
            </a:custGeom>
            <a:solidFill>
              <a:srgbClr val="18BCD4"/>
            </a:solidFill>
            <a:ln>
              <a:noFill/>
            </a:ln>
          </p:spPr>
          <p:txBody>
            <a:bodyPr lIns="91425" tIns="91425" rIns="91425" bIns="91425" anchor="ctr" anchorCtr="0">
              <a:noAutofit/>
            </a:bodyPr>
            <a:lstStyle/>
            <a:p>
              <a:pPr lvl="0">
                <a:spcBef>
                  <a:spcPts val="0"/>
                </a:spcBef>
                <a:buNone/>
              </a:pPr>
              <a:endParaRPr/>
            </a:p>
          </p:txBody>
        </p:sp>
        <p:sp>
          <p:nvSpPr>
            <p:cNvPr id="1473" name="Shape 1473"/>
            <p:cNvSpPr/>
            <p:nvPr/>
          </p:nvSpPr>
          <p:spPr>
            <a:xfrm>
              <a:off x="4670200" y="1777175"/>
              <a:ext cx="2130375" cy="2160625"/>
            </a:xfrm>
            <a:custGeom>
              <a:avLst/>
              <a:gdLst/>
              <a:ahLst/>
              <a:cxnLst/>
              <a:rect l="0" t="0" r="0" b="0"/>
              <a:pathLst>
                <a:path w="85215" h="86425" extrusionOk="0">
                  <a:moveTo>
                    <a:pt x="1748" y="1"/>
                  </a:moveTo>
                  <a:lnTo>
                    <a:pt x="0" y="2958"/>
                  </a:lnTo>
                  <a:lnTo>
                    <a:pt x="83602" y="86424"/>
                  </a:lnTo>
                  <a:lnTo>
                    <a:pt x="85215" y="83467"/>
                  </a:lnTo>
                  <a:lnTo>
                    <a:pt x="1748" y="1"/>
                  </a:lnTo>
                  <a:close/>
                </a:path>
              </a:pathLst>
            </a:custGeom>
            <a:solidFill>
              <a:srgbClr val="19BBD5"/>
            </a:solidFill>
            <a:ln>
              <a:noFill/>
            </a:ln>
          </p:spPr>
          <p:txBody>
            <a:bodyPr lIns="91425" tIns="91425" rIns="91425" bIns="91425" anchor="ctr" anchorCtr="0">
              <a:noAutofit/>
            </a:bodyPr>
            <a:lstStyle/>
            <a:p>
              <a:pPr lvl="0">
                <a:spcBef>
                  <a:spcPts val="0"/>
                </a:spcBef>
                <a:buNone/>
              </a:pPr>
              <a:endParaRPr/>
            </a:p>
          </p:txBody>
        </p:sp>
        <p:sp>
          <p:nvSpPr>
            <p:cNvPr id="1474" name="Shape 1474"/>
            <p:cNvSpPr/>
            <p:nvPr/>
          </p:nvSpPr>
          <p:spPr>
            <a:xfrm>
              <a:off x="4707150" y="1713350"/>
              <a:ext cx="2130375" cy="2163950"/>
            </a:xfrm>
            <a:custGeom>
              <a:avLst/>
              <a:gdLst/>
              <a:ahLst/>
              <a:cxnLst/>
              <a:rect l="0" t="0" r="0" b="0"/>
              <a:pathLst>
                <a:path w="85215" h="86558" extrusionOk="0">
                  <a:moveTo>
                    <a:pt x="1614" y="0"/>
                  </a:moveTo>
                  <a:lnTo>
                    <a:pt x="1" y="2957"/>
                  </a:lnTo>
                  <a:lnTo>
                    <a:pt x="83468" y="86558"/>
                  </a:lnTo>
                  <a:lnTo>
                    <a:pt x="85215" y="83601"/>
                  </a:lnTo>
                  <a:lnTo>
                    <a:pt x="1614" y="0"/>
                  </a:lnTo>
                  <a:close/>
                </a:path>
              </a:pathLst>
            </a:custGeom>
            <a:solidFill>
              <a:srgbClr val="1BB9D5"/>
            </a:solidFill>
            <a:ln>
              <a:noFill/>
            </a:ln>
          </p:spPr>
          <p:txBody>
            <a:bodyPr lIns="91425" tIns="91425" rIns="91425" bIns="91425" anchor="ctr" anchorCtr="0">
              <a:noAutofit/>
            </a:bodyPr>
            <a:lstStyle/>
            <a:p>
              <a:pPr lvl="0">
                <a:spcBef>
                  <a:spcPts val="0"/>
                </a:spcBef>
                <a:buNone/>
              </a:pPr>
              <a:endParaRPr/>
            </a:p>
          </p:txBody>
        </p:sp>
        <p:sp>
          <p:nvSpPr>
            <p:cNvPr id="1475" name="Shape 1475"/>
            <p:cNvSpPr/>
            <p:nvPr/>
          </p:nvSpPr>
          <p:spPr>
            <a:xfrm>
              <a:off x="4740750" y="1652850"/>
              <a:ext cx="2130400" cy="2163975"/>
            </a:xfrm>
            <a:custGeom>
              <a:avLst/>
              <a:gdLst/>
              <a:ahLst/>
              <a:cxnLst/>
              <a:rect l="0" t="0" r="0" b="0"/>
              <a:pathLst>
                <a:path w="85216" h="86559" extrusionOk="0">
                  <a:moveTo>
                    <a:pt x="1748" y="1"/>
                  </a:moveTo>
                  <a:lnTo>
                    <a:pt x="1" y="2958"/>
                  </a:lnTo>
                  <a:lnTo>
                    <a:pt x="83602" y="86559"/>
                  </a:lnTo>
                  <a:lnTo>
                    <a:pt x="85215" y="83602"/>
                  </a:lnTo>
                  <a:lnTo>
                    <a:pt x="1748" y="1"/>
                  </a:lnTo>
                  <a:close/>
                </a:path>
              </a:pathLst>
            </a:custGeom>
            <a:solidFill>
              <a:srgbClr val="1CB7D6"/>
            </a:solidFill>
            <a:ln>
              <a:noFill/>
            </a:ln>
          </p:spPr>
          <p:txBody>
            <a:bodyPr lIns="91425" tIns="91425" rIns="91425" bIns="91425" anchor="ctr" anchorCtr="0">
              <a:noAutofit/>
            </a:bodyPr>
            <a:lstStyle/>
            <a:p>
              <a:pPr lvl="0">
                <a:spcBef>
                  <a:spcPts val="0"/>
                </a:spcBef>
                <a:buNone/>
              </a:pPr>
              <a:endParaRPr/>
            </a:p>
          </p:txBody>
        </p:sp>
        <p:sp>
          <p:nvSpPr>
            <p:cNvPr id="1476" name="Shape 1476"/>
            <p:cNvSpPr/>
            <p:nvPr/>
          </p:nvSpPr>
          <p:spPr>
            <a:xfrm>
              <a:off x="4777725" y="1592375"/>
              <a:ext cx="2130375" cy="2160600"/>
            </a:xfrm>
            <a:custGeom>
              <a:avLst/>
              <a:gdLst/>
              <a:ahLst/>
              <a:cxnLst/>
              <a:rect l="0" t="0" r="0" b="0"/>
              <a:pathLst>
                <a:path w="85215" h="86424" extrusionOk="0">
                  <a:moveTo>
                    <a:pt x="1613" y="1"/>
                  </a:moveTo>
                  <a:lnTo>
                    <a:pt x="0" y="2957"/>
                  </a:lnTo>
                  <a:lnTo>
                    <a:pt x="83467" y="86424"/>
                  </a:lnTo>
                  <a:lnTo>
                    <a:pt x="85215" y="83601"/>
                  </a:lnTo>
                  <a:lnTo>
                    <a:pt x="1613" y="1"/>
                  </a:lnTo>
                  <a:close/>
                </a:path>
              </a:pathLst>
            </a:custGeom>
            <a:solidFill>
              <a:srgbClr val="1DB5D6"/>
            </a:solidFill>
            <a:ln>
              <a:noFill/>
            </a:ln>
          </p:spPr>
          <p:txBody>
            <a:bodyPr lIns="91425" tIns="91425" rIns="91425" bIns="91425" anchor="ctr" anchorCtr="0">
              <a:noAutofit/>
            </a:bodyPr>
            <a:lstStyle/>
            <a:p>
              <a:pPr lvl="0">
                <a:spcBef>
                  <a:spcPts val="0"/>
                </a:spcBef>
                <a:buNone/>
              </a:pPr>
              <a:endParaRPr/>
            </a:p>
          </p:txBody>
        </p:sp>
        <p:sp>
          <p:nvSpPr>
            <p:cNvPr id="1477" name="Shape 1477"/>
            <p:cNvSpPr/>
            <p:nvPr/>
          </p:nvSpPr>
          <p:spPr>
            <a:xfrm>
              <a:off x="4811325" y="1531900"/>
              <a:ext cx="2133750" cy="2160600"/>
            </a:xfrm>
            <a:custGeom>
              <a:avLst/>
              <a:gdLst/>
              <a:ahLst/>
              <a:cxnLst/>
              <a:rect l="0" t="0" r="0" b="0"/>
              <a:pathLst>
                <a:path w="85350" h="86424" extrusionOk="0">
                  <a:moveTo>
                    <a:pt x="1748" y="0"/>
                  </a:moveTo>
                  <a:lnTo>
                    <a:pt x="0" y="2823"/>
                  </a:lnTo>
                  <a:lnTo>
                    <a:pt x="83602" y="86423"/>
                  </a:lnTo>
                  <a:lnTo>
                    <a:pt x="85349" y="83467"/>
                  </a:lnTo>
                  <a:lnTo>
                    <a:pt x="1748" y="0"/>
                  </a:lnTo>
                  <a:close/>
                </a:path>
              </a:pathLst>
            </a:custGeom>
            <a:solidFill>
              <a:srgbClr val="1EB4D7"/>
            </a:solidFill>
            <a:ln>
              <a:noFill/>
            </a:ln>
          </p:spPr>
          <p:txBody>
            <a:bodyPr lIns="91425" tIns="91425" rIns="91425" bIns="91425" anchor="ctr" anchorCtr="0">
              <a:noAutofit/>
            </a:bodyPr>
            <a:lstStyle/>
            <a:p>
              <a:pPr lvl="0">
                <a:spcBef>
                  <a:spcPts val="0"/>
                </a:spcBef>
                <a:buNone/>
              </a:pPr>
              <a:endParaRPr/>
            </a:p>
          </p:txBody>
        </p:sp>
        <p:sp>
          <p:nvSpPr>
            <p:cNvPr id="1478" name="Shape 1478"/>
            <p:cNvSpPr/>
            <p:nvPr/>
          </p:nvSpPr>
          <p:spPr>
            <a:xfrm>
              <a:off x="4848275" y="1468050"/>
              <a:ext cx="2130400" cy="2163975"/>
            </a:xfrm>
            <a:custGeom>
              <a:avLst/>
              <a:gdLst/>
              <a:ahLst/>
              <a:cxnLst/>
              <a:rect l="0" t="0" r="0" b="0"/>
              <a:pathLst>
                <a:path w="85216" h="86559" extrusionOk="0">
                  <a:moveTo>
                    <a:pt x="1614" y="0"/>
                  </a:moveTo>
                  <a:lnTo>
                    <a:pt x="1" y="2957"/>
                  </a:lnTo>
                  <a:lnTo>
                    <a:pt x="83602" y="86558"/>
                  </a:lnTo>
                  <a:lnTo>
                    <a:pt x="85215" y="83601"/>
                  </a:lnTo>
                  <a:lnTo>
                    <a:pt x="1614" y="0"/>
                  </a:lnTo>
                  <a:close/>
                </a:path>
              </a:pathLst>
            </a:custGeom>
            <a:solidFill>
              <a:srgbClr val="1FB2D7"/>
            </a:solidFill>
            <a:ln>
              <a:noFill/>
            </a:ln>
          </p:spPr>
          <p:txBody>
            <a:bodyPr lIns="91425" tIns="91425" rIns="91425" bIns="91425" anchor="ctr" anchorCtr="0">
              <a:noAutofit/>
            </a:bodyPr>
            <a:lstStyle/>
            <a:p>
              <a:pPr lvl="0">
                <a:spcBef>
                  <a:spcPts val="0"/>
                </a:spcBef>
                <a:buNone/>
              </a:pPr>
              <a:endParaRPr/>
            </a:p>
          </p:txBody>
        </p:sp>
        <p:sp>
          <p:nvSpPr>
            <p:cNvPr id="1479" name="Shape 1479"/>
            <p:cNvSpPr/>
            <p:nvPr/>
          </p:nvSpPr>
          <p:spPr>
            <a:xfrm>
              <a:off x="4881875" y="1431100"/>
              <a:ext cx="2133750" cy="2140425"/>
            </a:xfrm>
            <a:custGeom>
              <a:avLst/>
              <a:gdLst/>
              <a:ahLst/>
              <a:cxnLst/>
              <a:rect l="0" t="0" r="0" b="0"/>
              <a:pathLst>
                <a:path w="85350" h="85617" extrusionOk="0">
                  <a:moveTo>
                    <a:pt x="1211" y="0"/>
                  </a:moveTo>
                  <a:lnTo>
                    <a:pt x="1" y="2016"/>
                  </a:lnTo>
                  <a:lnTo>
                    <a:pt x="83602" y="85617"/>
                  </a:lnTo>
                  <a:lnTo>
                    <a:pt x="85350" y="82660"/>
                  </a:lnTo>
                  <a:lnTo>
                    <a:pt x="2689" y="0"/>
                  </a:lnTo>
                  <a:close/>
                </a:path>
              </a:pathLst>
            </a:custGeom>
            <a:solidFill>
              <a:srgbClr val="20B0D8"/>
            </a:solidFill>
            <a:ln>
              <a:noFill/>
            </a:ln>
          </p:spPr>
          <p:txBody>
            <a:bodyPr lIns="91425" tIns="91425" rIns="91425" bIns="91425" anchor="ctr" anchorCtr="0">
              <a:noAutofit/>
            </a:bodyPr>
            <a:lstStyle/>
            <a:p>
              <a:pPr lvl="0">
                <a:spcBef>
                  <a:spcPts val="0"/>
                </a:spcBef>
                <a:buNone/>
              </a:pPr>
              <a:endParaRPr/>
            </a:p>
          </p:txBody>
        </p:sp>
        <p:sp>
          <p:nvSpPr>
            <p:cNvPr id="1480" name="Shape 1480"/>
            <p:cNvSpPr/>
            <p:nvPr/>
          </p:nvSpPr>
          <p:spPr>
            <a:xfrm>
              <a:off x="4928925" y="1431100"/>
              <a:ext cx="2120300" cy="2076600"/>
            </a:xfrm>
            <a:custGeom>
              <a:avLst/>
              <a:gdLst/>
              <a:ahLst/>
              <a:cxnLst/>
              <a:rect l="0" t="0" r="0" b="0"/>
              <a:pathLst>
                <a:path w="84812" h="83064" extrusionOk="0">
                  <a:moveTo>
                    <a:pt x="1" y="0"/>
                  </a:moveTo>
                  <a:lnTo>
                    <a:pt x="83199" y="83063"/>
                  </a:lnTo>
                  <a:lnTo>
                    <a:pt x="84812" y="80106"/>
                  </a:lnTo>
                  <a:lnTo>
                    <a:pt x="4705" y="0"/>
                  </a:lnTo>
                  <a:close/>
                </a:path>
              </a:pathLst>
            </a:custGeom>
            <a:solidFill>
              <a:srgbClr val="21AED9"/>
            </a:solidFill>
            <a:ln>
              <a:noFill/>
            </a:ln>
          </p:spPr>
          <p:txBody>
            <a:bodyPr lIns="91425" tIns="91425" rIns="91425" bIns="91425" anchor="ctr" anchorCtr="0">
              <a:noAutofit/>
            </a:bodyPr>
            <a:lstStyle/>
            <a:p>
              <a:pPr lvl="0">
                <a:spcBef>
                  <a:spcPts val="0"/>
                </a:spcBef>
                <a:buNone/>
              </a:pPr>
              <a:endParaRPr/>
            </a:p>
          </p:txBody>
        </p:sp>
        <p:sp>
          <p:nvSpPr>
            <p:cNvPr id="1481" name="Shape 1481"/>
            <p:cNvSpPr/>
            <p:nvPr/>
          </p:nvSpPr>
          <p:spPr>
            <a:xfrm>
              <a:off x="5026375" y="1431100"/>
              <a:ext cx="2059825" cy="2016100"/>
            </a:xfrm>
            <a:custGeom>
              <a:avLst/>
              <a:gdLst/>
              <a:ahLst/>
              <a:cxnLst/>
              <a:rect l="0" t="0" r="0" b="0"/>
              <a:pathLst>
                <a:path w="82393" h="80644" extrusionOk="0">
                  <a:moveTo>
                    <a:pt x="0" y="0"/>
                  </a:moveTo>
                  <a:lnTo>
                    <a:pt x="80645" y="80644"/>
                  </a:lnTo>
                  <a:lnTo>
                    <a:pt x="82392" y="77687"/>
                  </a:lnTo>
                  <a:lnTo>
                    <a:pt x="4705" y="0"/>
                  </a:lnTo>
                  <a:close/>
                </a:path>
              </a:pathLst>
            </a:custGeom>
            <a:solidFill>
              <a:srgbClr val="22ADD9"/>
            </a:solidFill>
            <a:ln>
              <a:noFill/>
            </a:ln>
          </p:spPr>
          <p:txBody>
            <a:bodyPr lIns="91425" tIns="91425" rIns="91425" bIns="91425" anchor="ctr" anchorCtr="0">
              <a:noAutofit/>
            </a:bodyPr>
            <a:lstStyle/>
            <a:p>
              <a:pPr lvl="0">
                <a:spcBef>
                  <a:spcPts val="0"/>
                </a:spcBef>
                <a:buNone/>
              </a:pPr>
              <a:endParaRPr/>
            </a:p>
          </p:txBody>
        </p:sp>
        <p:sp>
          <p:nvSpPr>
            <p:cNvPr id="1482" name="Shape 1482"/>
            <p:cNvSpPr/>
            <p:nvPr/>
          </p:nvSpPr>
          <p:spPr>
            <a:xfrm>
              <a:off x="5123825" y="1431100"/>
              <a:ext cx="1995975" cy="1955625"/>
            </a:xfrm>
            <a:custGeom>
              <a:avLst/>
              <a:gdLst/>
              <a:ahLst/>
              <a:cxnLst/>
              <a:rect l="0" t="0" r="0" b="0"/>
              <a:pathLst>
                <a:path w="79839" h="78225" extrusionOk="0">
                  <a:moveTo>
                    <a:pt x="0" y="0"/>
                  </a:moveTo>
                  <a:lnTo>
                    <a:pt x="78225" y="78225"/>
                  </a:lnTo>
                  <a:lnTo>
                    <a:pt x="79838" y="75268"/>
                  </a:lnTo>
                  <a:lnTo>
                    <a:pt x="4705" y="0"/>
                  </a:lnTo>
                  <a:close/>
                </a:path>
              </a:pathLst>
            </a:custGeom>
            <a:solidFill>
              <a:srgbClr val="23ABDA"/>
            </a:solidFill>
            <a:ln>
              <a:noFill/>
            </a:ln>
          </p:spPr>
          <p:txBody>
            <a:bodyPr lIns="91425" tIns="91425" rIns="91425" bIns="91425" anchor="ctr" anchorCtr="0">
              <a:noAutofit/>
            </a:bodyPr>
            <a:lstStyle/>
            <a:p>
              <a:pPr lvl="0">
                <a:spcBef>
                  <a:spcPts val="0"/>
                </a:spcBef>
                <a:buNone/>
              </a:pPr>
              <a:endParaRPr/>
            </a:p>
          </p:txBody>
        </p:sp>
        <p:sp>
          <p:nvSpPr>
            <p:cNvPr id="1483" name="Shape 1483"/>
            <p:cNvSpPr/>
            <p:nvPr/>
          </p:nvSpPr>
          <p:spPr>
            <a:xfrm>
              <a:off x="5221275" y="1431100"/>
              <a:ext cx="1935475" cy="1891775"/>
            </a:xfrm>
            <a:custGeom>
              <a:avLst/>
              <a:gdLst/>
              <a:ahLst/>
              <a:cxnLst/>
              <a:rect l="0" t="0" r="0" b="0"/>
              <a:pathLst>
                <a:path w="77419" h="75671" extrusionOk="0">
                  <a:moveTo>
                    <a:pt x="0" y="0"/>
                  </a:moveTo>
                  <a:lnTo>
                    <a:pt x="75671" y="75671"/>
                  </a:lnTo>
                  <a:lnTo>
                    <a:pt x="77419" y="72714"/>
                  </a:lnTo>
                  <a:lnTo>
                    <a:pt x="4570" y="0"/>
                  </a:lnTo>
                  <a:close/>
                </a:path>
              </a:pathLst>
            </a:custGeom>
            <a:solidFill>
              <a:srgbClr val="25A9DA"/>
            </a:solidFill>
            <a:ln>
              <a:noFill/>
            </a:ln>
          </p:spPr>
          <p:txBody>
            <a:bodyPr lIns="91425" tIns="91425" rIns="91425" bIns="91425" anchor="ctr" anchorCtr="0">
              <a:noAutofit/>
            </a:bodyPr>
            <a:lstStyle/>
            <a:p>
              <a:pPr lvl="0">
                <a:spcBef>
                  <a:spcPts val="0"/>
                </a:spcBef>
                <a:buNone/>
              </a:pPr>
              <a:endParaRPr/>
            </a:p>
          </p:txBody>
        </p:sp>
        <p:sp>
          <p:nvSpPr>
            <p:cNvPr id="1484" name="Shape 1484"/>
            <p:cNvSpPr/>
            <p:nvPr/>
          </p:nvSpPr>
          <p:spPr>
            <a:xfrm>
              <a:off x="5318700" y="1431100"/>
              <a:ext cx="1875025" cy="1831300"/>
            </a:xfrm>
            <a:custGeom>
              <a:avLst/>
              <a:gdLst/>
              <a:ahLst/>
              <a:cxnLst/>
              <a:rect l="0" t="0" r="0" b="0"/>
              <a:pathLst>
                <a:path w="75001" h="73252" extrusionOk="0">
                  <a:moveTo>
                    <a:pt x="1" y="0"/>
                  </a:moveTo>
                  <a:lnTo>
                    <a:pt x="73253" y="73251"/>
                  </a:lnTo>
                  <a:lnTo>
                    <a:pt x="75000" y="70295"/>
                  </a:lnTo>
                  <a:lnTo>
                    <a:pt x="4571" y="0"/>
                  </a:lnTo>
                  <a:close/>
                </a:path>
              </a:pathLst>
            </a:custGeom>
            <a:solidFill>
              <a:srgbClr val="26A8DB"/>
            </a:solidFill>
            <a:ln>
              <a:noFill/>
            </a:ln>
          </p:spPr>
          <p:txBody>
            <a:bodyPr lIns="91425" tIns="91425" rIns="91425" bIns="91425" anchor="ctr" anchorCtr="0">
              <a:noAutofit/>
            </a:bodyPr>
            <a:lstStyle/>
            <a:p>
              <a:pPr lvl="0">
                <a:spcBef>
                  <a:spcPts val="0"/>
                </a:spcBef>
                <a:buNone/>
              </a:pPr>
              <a:endParaRPr/>
            </a:p>
          </p:txBody>
        </p:sp>
        <p:sp>
          <p:nvSpPr>
            <p:cNvPr id="1485" name="Shape 1485"/>
            <p:cNvSpPr/>
            <p:nvPr/>
          </p:nvSpPr>
          <p:spPr>
            <a:xfrm>
              <a:off x="5416150" y="1431100"/>
              <a:ext cx="1811175" cy="1770825"/>
            </a:xfrm>
            <a:custGeom>
              <a:avLst/>
              <a:gdLst/>
              <a:ahLst/>
              <a:cxnLst/>
              <a:rect l="0" t="0" r="0" b="0"/>
              <a:pathLst>
                <a:path w="72447" h="70833" extrusionOk="0">
                  <a:moveTo>
                    <a:pt x="1" y="0"/>
                  </a:moveTo>
                  <a:lnTo>
                    <a:pt x="70699" y="70832"/>
                  </a:lnTo>
                  <a:lnTo>
                    <a:pt x="72446" y="67875"/>
                  </a:lnTo>
                  <a:lnTo>
                    <a:pt x="4571" y="0"/>
                  </a:lnTo>
                  <a:close/>
                </a:path>
              </a:pathLst>
            </a:custGeom>
            <a:solidFill>
              <a:srgbClr val="27A6DC"/>
            </a:solidFill>
            <a:ln>
              <a:noFill/>
            </a:ln>
          </p:spPr>
          <p:txBody>
            <a:bodyPr lIns="91425" tIns="91425" rIns="91425" bIns="91425" anchor="ctr" anchorCtr="0">
              <a:noAutofit/>
            </a:bodyPr>
            <a:lstStyle/>
            <a:p>
              <a:pPr lvl="0">
                <a:spcBef>
                  <a:spcPts val="0"/>
                </a:spcBef>
                <a:buNone/>
              </a:pPr>
              <a:endParaRPr/>
            </a:p>
          </p:txBody>
        </p:sp>
        <p:sp>
          <p:nvSpPr>
            <p:cNvPr id="1486" name="Shape 1486"/>
            <p:cNvSpPr/>
            <p:nvPr/>
          </p:nvSpPr>
          <p:spPr>
            <a:xfrm>
              <a:off x="5510250" y="1431100"/>
              <a:ext cx="1754025" cy="1706975"/>
            </a:xfrm>
            <a:custGeom>
              <a:avLst/>
              <a:gdLst/>
              <a:ahLst/>
              <a:cxnLst/>
              <a:rect l="0" t="0" r="0" b="0"/>
              <a:pathLst>
                <a:path w="70161" h="68279" extrusionOk="0">
                  <a:moveTo>
                    <a:pt x="0" y="0"/>
                  </a:moveTo>
                  <a:lnTo>
                    <a:pt x="68413" y="68278"/>
                  </a:lnTo>
                  <a:lnTo>
                    <a:pt x="70161" y="65456"/>
                  </a:lnTo>
                  <a:lnTo>
                    <a:pt x="4704" y="0"/>
                  </a:lnTo>
                  <a:close/>
                </a:path>
              </a:pathLst>
            </a:custGeom>
            <a:solidFill>
              <a:srgbClr val="28A4DC"/>
            </a:solidFill>
            <a:ln>
              <a:noFill/>
            </a:ln>
          </p:spPr>
          <p:txBody>
            <a:bodyPr lIns="91425" tIns="91425" rIns="91425" bIns="91425" anchor="ctr" anchorCtr="0">
              <a:noAutofit/>
            </a:bodyPr>
            <a:lstStyle/>
            <a:p>
              <a:pPr lvl="0">
                <a:spcBef>
                  <a:spcPts val="0"/>
                </a:spcBef>
                <a:buNone/>
              </a:pPr>
              <a:endParaRPr/>
            </a:p>
          </p:txBody>
        </p:sp>
        <p:sp>
          <p:nvSpPr>
            <p:cNvPr id="1487" name="Shape 1487"/>
            <p:cNvSpPr/>
            <p:nvPr/>
          </p:nvSpPr>
          <p:spPr>
            <a:xfrm>
              <a:off x="5607675" y="1431100"/>
              <a:ext cx="1690200" cy="1646500"/>
            </a:xfrm>
            <a:custGeom>
              <a:avLst/>
              <a:gdLst/>
              <a:ahLst/>
              <a:cxnLst/>
              <a:rect l="0" t="0" r="0" b="0"/>
              <a:pathLst>
                <a:path w="67608" h="65860" extrusionOk="0">
                  <a:moveTo>
                    <a:pt x="1" y="0"/>
                  </a:moveTo>
                  <a:lnTo>
                    <a:pt x="65995" y="65859"/>
                  </a:lnTo>
                  <a:lnTo>
                    <a:pt x="67608" y="62902"/>
                  </a:lnTo>
                  <a:lnTo>
                    <a:pt x="4705" y="0"/>
                  </a:lnTo>
                  <a:close/>
                </a:path>
              </a:pathLst>
            </a:custGeom>
            <a:solidFill>
              <a:srgbClr val="29A2DD"/>
            </a:solidFill>
            <a:ln>
              <a:noFill/>
            </a:ln>
          </p:spPr>
          <p:txBody>
            <a:bodyPr lIns="91425" tIns="91425" rIns="91425" bIns="91425" anchor="ctr" anchorCtr="0">
              <a:noAutofit/>
            </a:bodyPr>
            <a:lstStyle/>
            <a:p>
              <a:pPr lvl="0">
                <a:spcBef>
                  <a:spcPts val="0"/>
                </a:spcBef>
                <a:buNone/>
              </a:pPr>
              <a:endParaRPr/>
            </a:p>
          </p:txBody>
        </p:sp>
        <p:sp>
          <p:nvSpPr>
            <p:cNvPr id="1488" name="Shape 1488"/>
            <p:cNvSpPr/>
            <p:nvPr/>
          </p:nvSpPr>
          <p:spPr>
            <a:xfrm>
              <a:off x="5705125" y="1431100"/>
              <a:ext cx="1629725" cy="1586000"/>
            </a:xfrm>
            <a:custGeom>
              <a:avLst/>
              <a:gdLst/>
              <a:ahLst/>
              <a:cxnLst/>
              <a:rect l="0" t="0" r="0" b="0"/>
              <a:pathLst>
                <a:path w="65189" h="63440" extrusionOk="0">
                  <a:moveTo>
                    <a:pt x="1" y="0"/>
                  </a:moveTo>
                  <a:lnTo>
                    <a:pt x="63441" y="63440"/>
                  </a:lnTo>
                  <a:lnTo>
                    <a:pt x="65188" y="60483"/>
                  </a:lnTo>
                  <a:lnTo>
                    <a:pt x="4705" y="0"/>
                  </a:lnTo>
                  <a:close/>
                </a:path>
              </a:pathLst>
            </a:custGeom>
            <a:solidFill>
              <a:srgbClr val="2AA1DD"/>
            </a:solidFill>
            <a:ln>
              <a:noFill/>
            </a:ln>
          </p:spPr>
          <p:txBody>
            <a:bodyPr lIns="91425" tIns="91425" rIns="91425" bIns="91425" anchor="ctr" anchorCtr="0">
              <a:noAutofit/>
            </a:bodyPr>
            <a:lstStyle/>
            <a:p>
              <a:pPr lvl="0">
                <a:spcBef>
                  <a:spcPts val="0"/>
                </a:spcBef>
                <a:buNone/>
              </a:pPr>
              <a:endParaRPr/>
            </a:p>
          </p:txBody>
        </p:sp>
        <p:sp>
          <p:nvSpPr>
            <p:cNvPr id="1489" name="Shape 1489"/>
            <p:cNvSpPr/>
            <p:nvPr/>
          </p:nvSpPr>
          <p:spPr>
            <a:xfrm>
              <a:off x="5802575" y="1431100"/>
              <a:ext cx="1565875" cy="1525525"/>
            </a:xfrm>
            <a:custGeom>
              <a:avLst/>
              <a:gdLst/>
              <a:ahLst/>
              <a:cxnLst/>
              <a:rect l="0" t="0" r="0" b="0"/>
              <a:pathLst>
                <a:path w="62635" h="61021" extrusionOk="0">
                  <a:moveTo>
                    <a:pt x="1" y="0"/>
                  </a:moveTo>
                  <a:lnTo>
                    <a:pt x="61021" y="61020"/>
                  </a:lnTo>
                  <a:lnTo>
                    <a:pt x="62634" y="58064"/>
                  </a:lnTo>
                  <a:lnTo>
                    <a:pt x="4705" y="0"/>
                  </a:lnTo>
                  <a:close/>
                </a:path>
              </a:pathLst>
            </a:custGeom>
            <a:solidFill>
              <a:srgbClr val="2B9FDE"/>
            </a:solidFill>
            <a:ln>
              <a:noFill/>
            </a:ln>
          </p:spPr>
          <p:txBody>
            <a:bodyPr lIns="91425" tIns="91425" rIns="91425" bIns="91425" anchor="ctr" anchorCtr="0">
              <a:noAutofit/>
            </a:bodyPr>
            <a:lstStyle/>
            <a:p>
              <a:pPr lvl="0">
                <a:spcBef>
                  <a:spcPts val="0"/>
                </a:spcBef>
                <a:buNone/>
              </a:pPr>
              <a:endParaRPr/>
            </a:p>
          </p:txBody>
        </p:sp>
        <p:sp>
          <p:nvSpPr>
            <p:cNvPr id="1490" name="Shape 1490"/>
            <p:cNvSpPr/>
            <p:nvPr/>
          </p:nvSpPr>
          <p:spPr>
            <a:xfrm>
              <a:off x="5900025" y="1431100"/>
              <a:ext cx="1481850" cy="1461675"/>
            </a:xfrm>
            <a:custGeom>
              <a:avLst/>
              <a:gdLst/>
              <a:ahLst/>
              <a:cxnLst/>
              <a:rect l="0" t="0" r="0" b="0"/>
              <a:pathLst>
                <a:path w="59274" h="58467" extrusionOk="0">
                  <a:moveTo>
                    <a:pt x="0" y="0"/>
                  </a:moveTo>
                  <a:lnTo>
                    <a:pt x="58468" y="58467"/>
                  </a:lnTo>
                  <a:lnTo>
                    <a:pt x="59274" y="57123"/>
                  </a:lnTo>
                  <a:lnTo>
                    <a:pt x="56048" y="51478"/>
                  </a:lnTo>
                  <a:lnTo>
                    <a:pt x="4570" y="0"/>
                  </a:lnTo>
                  <a:close/>
                </a:path>
              </a:pathLst>
            </a:custGeom>
            <a:solidFill>
              <a:srgbClr val="2C9DDE"/>
            </a:solidFill>
            <a:ln>
              <a:noFill/>
            </a:ln>
          </p:spPr>
          <p:txBody>
            <a:bodyPr lIns="91425" tIns="91425" rIns="91425" bIns="91425" anchor="ctr" anchorCtr="0">
              <a:noAutofit/>
            </a:bodyPr>
            <a:lstStyle/>
            <a:p>
              <a:pPr lvl="0">
                <a:spcBef>
                  <a:spcPts val="0"/>
                </a:spcBef>
                <a:buNone/>
              </a:pPr>
              <a:endParaRPr/>
            </a:p>
          </p:txBody>
        </p:sp>
        <p:sp>
          <p:nvSpPr>
            <p:cNvPr id="1491" name="Shape 1491"/>
            <p:cNvSpPr/>
            <p:nvPr/>
          </p:nvSpPr>
          <p:spPr>
            <a:xfrm>
              <a:off x="5997475" y="1431100"/>
              <a:ext cx="1307125" cy="1297025"/>
            </a:xfrm>
            <a:custGeom>
              <a:avLst/>
              <a:gdLst/>
              <a:ahLst/>
              <a:cxnLst/>
              <a:rect l="0" t="0" r="0" b="0"/>
              <a:pathLst>
                <a:path w="52285" h="51881" extrusionOk="0">
                  <a:moveTo>
                    <a:pt x="0" y="0"/>
                  </a:moveTo>
                  <a:lnTo>
                    <a:pt x="51747" y="51881"/>
                  </a:lnTo>
                  <a:lnTo>
                    <a:pt x="52285" y="51478"/>
                  </a:lnTo>
                  <a:lnTo>
                    <a:pt x="46908" y="42338"/>
                  </a:lnTo>
                  <a:lnTo>
                    <a:pt x="4570" y="0"/>
                  </a:lnTo>
                  <a:close/>
                </a:path>
              </a:pathLst>
            </a:custGeom>
            <a:solidFill>
              <a:srgbClr val="2D9CDF"/>
            </a:solidFill>
            <a:ln>
              <a:noFill/>
            </a:ln>
          </p:spPr>
          <p:txBody>
            <a:bodyPr lIns="91425" tIns="91425" rIns="91425" bIns="91425" anchor="ctr" anchorCtr="0">
              <a:noAutofit/>
            </a:bodyPr>
            <a:lstStyle/>
            <a:p>
              <a:pPr lvl="0">
                <a:spcBef>
                  <a:spcPts val="0"/>
                </a:spcBef>
                <a:buNone/>
              </a:pPr>
              <a:endParaRPr/>
            </a:p>
          </p:txBody>
        </p:sp>
        <p:sp>
          <p:nvSpPr>
            <p:cNvPr id="1492" name="Shape 1492"/>
            <p:cNvSpPr/>
            <p:nvPr/>
          </p:nvSpPr>
          <p:spPr>
            <a:xfrm>
              <a:off x="6094900" y="1431100"/>
              <a:ext cx="1075300" cy="1065175"/>
            </a:xfrm>
            <a:custGeom>
              <a:avLst/>
              <a:gdLst/>
              <a:ahLst/>
              <a:cxnLst/>
              <a:rect l="0" t="0" r="0" b="0"/>
              <a:pathLst>
                <a:path w="43012" h="42607" extrusionOk="0">
                  <a:moveTo>
                    <a:pt x="1" y="0"/>
                  </a:moveTo>
                  <a:lnTo>
                    <a:pt x="42608" y="42607"/>
                  </a:lnTo>
                  <a:lnTo>
                    <a:pt x="43011" y="42338"/>
                  </a:lnTo>
                  <a:lnTo>
                    <a:pt x="37769" y="33064"/>
                  </a:lnTo>
                  <a:lnTo>
                    <a:pt x="4571" y="0"/>
                  </a:lnTo>
                  <a:close/>
                </a:path>
              </a:pathLst>
            </a:custGeom>
            <a:solidFill>
              <a:srgbClr val="2F9AE0"/>
            </a:solidFill>
            <a:ln>
              <a:noFill/>
            </a:ln>
          </p:spPr>
          <p:txBody>
            <a:bodyPr lIns="91425" tIns="91425" rIns="91425" bIns="91425" anchor="ctr" anchorCtr="0">
              <a:noAutofit/>
            </a:bodyPr>
            <a:lstStyle/>
            <a:p>
              <a:pPr lvl="0">
                <a:spcBef>
                  <a:spcPts val="0"/>
                </a:spcBef>
                <a:buNone/>
              </a:pPr>
              <a:endParaRPr/>
            </a:p>
          </p:txBody>
        </p:sp>
        <p:sp>
          <p:nvSpPr>
            <p:cNvPr id="1493" name="Shape 1493"/>
            <p:cNvSpPr/>
            <p:nvPr/>
          </p:nvSpPr>
          <p:spPr>
            <a:xfrm>
              <a:off x="6189000" y="1431100"/>
              <a:ext cx="850150" cy="836700"/>
            </a:xfrm>
            <a:custGeom>
              <a:avLst/>
              <a:gdLst/>
              <a:ahLst/>
              <a:cxnLst/>
              <a:rect l="0" t="0" r="0" b="0"/>
              <a:pathLst>
                <a:path w="34006" h="33468" extrusionOk="0">
                  <a:moveTo>
                    <a:pt x="0" y="0"/>
                  </a:moveTo>
                  <a:lnTo>
                    <a:pt x="33602" y="33467"/>
                  </a:lnTo>
                  <a:lnTo>
                    <a:pt x="34005" y="33198"/>
                  </a:lnTo>
                  <a:lnTo>
                    <a:pt x="28629" y="23924"/>
                  </a:lnTo>
                  <a:lnTo>
                    <a:pt x="4705" y="0"/>
                  </a:lnTo>
                  <a:close/>
                </a:path>
              </a:pathLst>
            </a:custGeom>
            <a:solidFill>
              <a:srgbClr val="3098E0"/>
            </a:solidFill>
            <a:ln>
              <a:noFill/>
            </a:ln>
          </p:spPr>
          <p:txBody>
            <a:bodyPr lIns="91425" tIns="91425" rIns="91425" bIns="91425" anchor="ctr" anchorCtr="0">
              <a:noAutofit/>
            </a:bodyPr>
            <a:lstStyle/>
            <a:p>
              <a:pPr lvl="0">
                <a:spcBef>
                  <a:spcPts val="0"/>
                </a:spcBef>
                <a:buNone/>
              </a:pPr>
              <a:endParaRPr/>
            </a:p>
          </p:txBody>
        </p:sp>
        <p:sp>
          <p:nvSpPr>
            <p:cNvPr id="1494" name="Shape 1494"/>
            <p:cNvSpPr/>
            <p:nvPr/>
          </p:nvSpPr>
          <p:spPr>
            <a:xfrm>
              <a:off x="6286450" y="1431100"/>
              <a:ext cx="618300" cy="608200"/>
            </a:xfrm>
            <a:custGeom>
              <a:avLst/>
              <a:gdLst/>
              <a:ahLst/>
              <a:cxnLst/>
              <a:rect l="0" t="0" r="0" b="0"/>
              <a:pathLst>
                <a:path w="24732" h="24328" extrusionOk="0">
                  <a:moveTo>
                    <a:pt x="0" y="0"/>
                  </a:moveTo>
                  <a:lnTo>
                    <a:pt x="24328" y="24328"/>
                  </a:lnTo>
                  <a:lnTo>
                    <a:pt x="24731" y="23924"/>
                  </a:lnTo>
                  <a:lnTo>
                    <a:pt x="19489" y="14785"/>
                  </a:lnTo>
                  <a:lnTo>
                    <a:pt x="4704" y="0"/>
                  </a:lnTo>
                  <a:close/>
                </a:path>
              </a:pathLst>
            </a:custGeom>
            <a:solidFill>
              <a:srgbClr val="3196E1"/>
            </a:solidFill>
            <a:ln>
              <a:noFill/>
            </a:ln>
          </p:spPr>
          <p:txBody>
            <a:bodyPr lIns="91425" tIns="91425" rIns="91425" bIns="91425" anchor="ctr" anchorCtr="0">
              <a:noAutofit/>
            </a:bodyPr>
            <a:lstStyle/>
            <a:p>
              <a:pPr lvl="0">
                <a:spcBef>
                  <a:spcPts val="0"/>
                </a:spcBef>
                <a:buNone/>
              </a:pPr>
              <a:endParaRPr/>
            </a:p>
          </p:txBody>
        </p:sp>
        <p:sp>
          <p:nvSpPr>
            <p:cNvPr id="1495" name="Shape 1495"/>
            <p:cNvSpPr/>
            <p:nvPr/>
          </p:nvSpPr>
          <p:spPr>
            <a:xfrm>
              <a:off x="6383900" y="1431100"/>
              <a:ext cx="389800" cy="376350"/>
            </a:xfrm>
            <a:custGeom>
              <a:avLst/>
              <a:gdLst/>
              <a:ahLst/>
              <a:cxnLst/>
              <a:rect l="0" t="0" r="0" b="0"/>
              <a:pathLst>
                <a:path w="15592" h="15054" extrusionOk="0">
                  <a:moveTo>
                    <a:pt x="0" y="0"/>
                  </a:moveTo>
                  <a:lnTo>
                    <a:pt x="15188" y="15054"/>
                  </a:lnTo>
                  <a:lnTo>
                    <a:pt x="15591" y="14785"/>
                  </a:lnTo>
                  <a:lnTo>
                    <a:pt x="10215" y="5645"/>
                  </a:lnTo>
                  <a:lnTo>
                    <a:pt x="4704" y="0"/>
                  </a:lnTo>
                  <a:close/>
                </a:path>
              </a:pathLst>
            </a:custGeom>
            <a:solidFill>
              <a:srgbClr val="3295E1"/>
            </a:solidFill>
            <a:ln>
              <a:noFill/>
            </a:ln>
          </p:spPr>
          <p:txBody>
            <a:bodyPr lIns="91425" tIns="91425" rIns="91425" bIns="91425" anchor="ctr" anchorCtr="0">
              <a:noAutofit/>
            </a:bodyPr>
            <a:lstStyle/>
            <a:p>
              <a:pPr lvl="0">
                <a:spcBef>
                  <a:spcPts val="0"/>
                </a:spcBef>
                <a:buNone/>
              </a:pPr>
              <a:endParaRPr/>
            </a:p>
          </p:txBody>
        </p:sp>
        <p:sp>
          <p:nvSpPr>
            <p:cNvPr id="1496" name="Shape 1496"/>
            <p:cNvSpPr/>
            <p:nvPr/>
          </p:nvSpPr>
          <p:spPr>
            <a:xfrm>
              <a:off x="6481325" y="1431100"/>
              <a:ext cx="157950" cy="147850"/>
            </a:xfrm>
            <a:custGeom>
              <a:avLst/>
              <a:gdLst/>
              <a:ahLst/>
              <a:cxnLst/>
              <a:rect l="0" t="0" r="0" b="0"/>
              <a:pathLst>
                <a:path w="6318" h="5914" extrusionOk="0">
                  <a:moveTo>
                    <a:pt x="1" y="0"/>
                  </a:moveTo>
                  <a:lnTo>
                    <a:pt x="5915" y="5914"/>
                  </a:lnTo>
                  <a:lnTo>
                    <a:pt x="6318" y="5645"/>
                  </a:lnTo>
                  <a:lnTo>
                    <a:pt x="3092" y="0"/>
                  </a:lnTo>
                  <a:close/>
                </a:path>
              </a:pathLst>
            </a:custGeom>
            <a:solidFill>
              <a:srgbClr val="3393E2"/>
            </a:solidFill>
            <a:ln>
              <a:noFill/>
            </a:ln>
          </p:spPr>
          <p:txBody>
            <a:bodyPr lIns="91425" tIns="91425" rIns="91425" bIns="91425" anchor="ctr" anchorCtr="0">
              <a:noAutofit/>
            </a:bodyPr>
            <a:lstStyle/>
            <a:p>
              <a:pPr lvl="0">
                <a:spcBef>
                  <a:spcPts val="0"/>
                </a:spcBef>
                <a:buNone/>
              </a:pPr>
              <a:endParaRPr/>
            </a:p>
          </p:txBody>
        </p:sp>
      </p:grpSp>
      <p:grpSp>
        <p:nvGrpSpPr>
          <p:cNvPr id="1497" name="Shape 1497"/>
          <p:cNvGrpSpPr/>
          <p:nvPr/>
        </p:nvGrpSpPr>
        <p:grpSpPr>
          <a:xfrm>
            <a:off x="1885570" y="952450"/>
            <a:ext cx="1032404" cy="1032467"/>
            <a:chOff x="6654650" y="3665275"/>
            <a:chExt cx="409100" cy="409125"/>
          </a:xfrm>
        </p:grpSpPr>
        <p:sp>
          <p:nvSpPr>
            <p:cNvPr id="1498" name="Shape 1498"/>
            <p:cNvSpPr/>
            <p:nvPr/>
          </p:nvSpPr>
          <p:spPr>
            <a:xfrm>
              <a:off x="6808525" y="3819150"/>
              <a:ext cx="211875" cy="211900"/>
            </a:xfrm>
            <a:custGeom>
              <a:avLst/>
              <a:gdLst/>
              <a:ahLst/>
              <a:cxnLst/>
              <a:rect l="0" t="0" r="0" b="0"/>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499" name="Shape 1499"/>
            <p:cNvSpPr/>
            <p:nvPr/>
          </p:nvSpPr>
          <p:spPr>
            <a:xfrm>
              <a:off x="6654650" y="3665275"/>
              <a:ext cx="409100" cy="409125"/>
            </a:xfrm>
            <a:custGeom>
              <a:avLst/>
              <a:gdLst/>
              <a:ahLst/>
              <a:cxnLst/>
              <a:rect l="0" t="0" r="0" b="0"/>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1500" name="Shape 1500"/>
          <p:cNvGrpSpPr/>
          <p:nvPr/>
        </p:nvGrpSpPr>
        <p:grpSpPr>
          <a:xfrm rot="-731900">
            <a:off x="1604965" y="2201850"/>
            <a:ext cx="688564" cy="688680"/>
            <a:chOff x="570875" y="4322250"/>
            <a:chExt cx="443300" cy="443325"/>
          </a:xfrm>
        </p:grpSpPr>
        <p:sp>
          <p:nvSpPr>
            <p:cNvPr id="1501" name="Shape 1501"/>
            <p:cNvSpPr/>
            <p:nvPr/>
          </p:nvSpPr>
          <p:spPr>
            <a:xfrm>
              <a:off x="570875" y="4322250"/>
              <a:ext cx="443300" cy="443325"/>
            </a:xfrm>
            <a:custGeom>
              <a:avLst/>
              <a:gdLst/>
              <a:ahLst/>
              <a:cxnLst/>
              <a:rect l="0" t="0" r="0" b="0"/>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0E293C"/>
            </a:solidFill>
            <a:ln>
              <a:noFill/>
            </a:ln>
          </p:spPr>
          <p:txBody>
            <a:bodyPr lIns="91425" tIns="91425" rIns="91425" bIns="91425" anchor="ctr" anchorCtr="0">
              <a:noAutofit/>
            </a:bodyPr>
            <a:lstStyle/>
            <a:p>
              <a:pPr lvl="0">
                <a:spcBef>
                  <a:spcPts val="0"/>
                </a:spcBef>
                <a:buNone/>
              </a:pPr>
              <a:endParaRPr/>
            </a:p>
          </p:txBody>
        </p:sp>
        <p:sp>
          <p:nvSpPr>
            <p:cNvPr id="1502" name="Shape 1502"/>
            <p:cNvSpPr/>
            <p:nvPr/>
          </p:nvSpPr>
          <p:spPr>
            <a:xfrm>
              <a:off x="597725" y="4665400"/>
              <a:ext cx="73300" cy="73300"/>
            </a:xfrm>
            <a:custGeom>
              <a:avLst/>
              <a:gdLst/>
              <a:ahLst/>
              <a:cxnLst/>
              <a:rect l="0" t="0" r="0" b="0"/>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E293C"/>
            </a:solidFill>
            <a:ln>
              <a:noFill/>
            </a:ln>
          </p:spPr>
          <p:txBody>
            <a:bodyPr lIns="91425" tIns="91425" rIns="91425" bIns="91425" anchor="ctr" anchorCtr="0">
              <a:noAutofit/>
            </a:bodyPr>
            <a:lstStyle/>
            <a:p>
              <a:pPr lvl="0">
                <a:spcBef>
                  <a:spcPts val="0"/>
                </a:spcBef>
                <a:buNone/>
              </a:pPr>
              <a:endParaRPr/>
            </a:p>
          </p:txBody>
        </p:sp>
        <p:sp>
          <p:nvSpPr>
            <p:cNvPr id="1503" name="Shape 1503"/>
            <p:cNvSpPr/>
            <p:nvPr/>
          </p:nvSpPr>
          <p:spPr>
            <a:xfrm>
              <a:off x="654525" y="4708150"/>
              <a:ext cx="47025" cy="47025"/>
            </a:xfrm>
            <a:custGeom>
              <a:avLst/>
              <a:gdLst/>
              <a:ahLst/>
              <a:cxnLst/>
              <a:rect l="0" t="0" r="0" b="0"/>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E293C"/>
            </a:solidFill>
            <a:ln>
              <a:noFill/>
            </a:ln>
          </p:spPr>
          <p:txBody>
            <a:bodyPr lIns="91425" tIns="91425" rIns="91425" bIns="91425" anchor="ctr" anchorCtr="0">
              <a:noAutofit/>
            </a:bodyPr>
            <a:lstStyle/>
            <a:p>
              <a:pPr lvl="0">
                <a:spcBef>
                  <a:spcPts val="0"/>
                </a:spcBef>
                <a:buNone/>
              </a:pPr>
              <a:endParaRPr/>
            </a:p>
          </p:txBody>
        </p:sp>
        <p:sp>
          <p:nvSpPr>
            <p:cNvPr id="1504" name="Shape 1504"/>
            <p:cNvSpPr/>
            <p:nvPr/>
          </p:nvSpPr>
          <p:spPr>
            <a:xfrm>
              <a:off x="581250" y="4634875"/>
              <a:ext cx="47050" cy="47050"/>
            </a:xfrm>
            <a:custGeom>
              <a:avLst/>
              <a:gdLst/>
              <a:ahLst/>
              <a:cxnLst/>
              <a:rect l="0" t="0" r="0" b="0"/>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E293C"/>
            </a:solidFill>
            <a:ln>
              <a:noFill/>
            </a:ln>
          </p:spPr>
          <p:txBody>
            <a:bodyPr lIns="91425" tIns="91425" rIns="91425" bIns="91425" anchor="ctr" anchorCtr="0">
              <a:noAutofit/>
            </a:bodyPr>
            <a:lstStyle/>
            <a:p>
              <a:pPr lvl="0">
                <a:spcBef>
                  <a:spcPts val="0"/>
                </a:spcBef>
                <a:buNone/>
              </a:pPr>
              <a:endParaRPr/>
            </a:p>
          </p:txBody>
        </p:sp>
      </p:grpSp>
      <p:sp>
        <p:nvSpPr>
          <p:cNvPr id="1505" name="Shape 1505"/>
          <p:cNvSpPr/>
          <p:nvPr/>
        </p:nvSpPr>
        <p:spPr>
          <a:xfrm>
            <a:off x="2657037" y="2114501"/>
            <a:ext cx="260931" cy="249145"/>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506" name="Shape 1506"/>
          <p:cNvSpPr/>
          <p:nvPr/>
        </p:nvSpPr>
        <p:spPr>
          <a:xfrm rot="2327381">
            <a:off x="1220785" y="1598881"/>
            <a:ext cx="443468" cy="423387"/>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507" name="Shape 1507"/>
          <p:cNvSpPr/>
          <p:nvPr/>
        </p:nvSpPr>
        <p:spPr>
          <a:xfrm rot="2327012">
            <a:off x="2870272" y="1771645"/>
            <a:ext cx="183443" cy="175129"/>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mc:AlternateContent xmlns:mc="http://schemas.openxmlformats.org/markup-compatibility/2006">
        <mc:Choice xmlns:a14="http://schemas.microsoft.com/office/drawing/2010/main" Requires="a14">
          <p:sp>
            <p:nvSpPr>
              <p:cNvPr id="2" name="Rectangle 1"/>
              <p:cNvSpPr/>
              <p:nvPr/>
            </p:nvSpPr>
            <p:spPr>
              <a:xfrm>
                <a:off x="4108546" y="2586581"/>
                <a:ext cx="3408241" cy="76450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sz="1600" i="1" smtClean="0">
                          <a:solidFill>
                            <a:schemeClr val="bg1"/>
                          </a:solidFill>
                          <a:latin typeface="Cambria Math" panose="02040503050406030204" pitchFamily="18" charset="0"/>
                        </a:rPr>
                        <m:t>𝑧</m:t>
                      </m:r>
                      <m:r>
                        <a:rPr lang="en-US" sz="1600">
                          <a:solidFill>
                            <a:schemeClr val="bg1"/>
                          </a:solidFill>
                          <a:latin typeface="Cambria Math" panose="02040503050406030204" pitchFamily="18" charset="0"/>
                        </a:rPr>
                        <m:t>=</m:t>
                      </m:r>
                      <m:r>
                        <a:rPr lang="en-US" sz="1600" i="1">
                          <a:solidFill>
                            <a:schemeClr val="bg1"/>
                          </a:solidFill>
                          <a:latin typeface="Cambria Math" panose="02040503050406030204" pitchFamily="18" charset="0"/>
                        </a:rPr>
                        <m:t>𝑓</m:t>
                      </m:r>
                      <m:d>
                        <m:dPr>
                          <m:ctrlPr>
                            <a:rPr lang="en-US" sz="1600" i="1">
                              <a:solidFill>
                                <a:schemeClr val="bg1"/>
                              </a:solidFill>
                              <a:latin typeface="Cambria Math" panose="02040503050406030204" pitchFamily="18" charset="0"/>
                            </a:rPr>
                          </m:ctrlPr>
                        </m:dPr>
                        <m:e>
                          <m:r>
                            <a:rPr lang="en-US" sz="1600" i="1">
                              <a:solidFill>
                                <a:schemeClr val="bg1"/>
                              </a:solidFill>
                              <a:latin typeface="Cambria Math" panose="02040503050406030204" pitchFamily="18" charset="0"/>
                            </a:rPr>
                            <m:t>𝑥</m:t>
                          </m:r>
                          <m:r>
                            <a:rPr lang="en-US" sz="1600">
                              <a:solidFill>
                                <a:schemeClr val="bg1"/>
                              </a:solidFill>
                              <a:latin typeface="Cambria Math" panose="02040503050406030204" pitchFamily="18" charset="0"/>
                            </a:rPr>
                            <m:t>,</m:t>
                          </m:r>
                          <m:r>
                            <a:rPr lang="en-US" sz="1600" i="1">
                              <a:solidFill>
                                <a:schemeClr val="bg1"/>
                              </a:solidFill>
                              <a:latin typeface="Cambria Math" panose="02040503050406030204" pitchFamily="18" charset="0"/>
                            </a:rPr>
                            <m:t>𝑦</m:t>
                          </m:r>
                        </m:e>
                      </m:d>
                      <m:r>
                        <a:rPr lang="en-US" sz="1600">
                          <a:solidFill>
                            <a:schemeClr val="bg1"/>
                          </a:solidFill>
                          <a:latin typeface="Cambria Math" panose="02040503050406030204" pitchFamily="18" charset="0"/>
                        </a:rPr>
                        <m:t>=</m:t>
                      </m:r>
                      <m:nary>
                        <m:naryPr>
                          <m:chr m:val="∑"/>
                          <m:limLoc m:val="undOvr"/>
                          <m:ctrlPr>
                            <a:rPr lang="en-US" sz="1600" i="1">
                              <a:solidFill>
                                <a:schemeClr val="bg1"/>
                              </a:solidFill>
                              <a:latin typeface="Cambria Math" panose="02040503050406030204" pitchFamily="18" charset="0"/>
                            </a:rPr>
                          </m:ctrlPr>
                        </m:naryPr>
                        <m:sub>
                          <m:r>
                            <a:rPr lang="en-US" sz="1600" i="1">
                              <a:solidFill>
                                <a:schemeClr val="bg1"/>
                              </a:solidFill>
                              <a:latin typeface="Cambria Math" panose="02040503050406030204" pitchFamily="18" charset="0"/>
                            </a:rPr>
                            <m:t>𝑖</m:t>
                          </m:r>
                          <m:r>
                            <a:rPr lang="en-US" sz="1600">
                              <a:solidFill>
                                <a:schemeClr val="bg1"/>
                              </a:solidFill>
                              <a:latin typeface="Cambria Math" panose="02040503050406030204" pitchFamily="18" charset="0"/>
                            </a:rPr>
                            <m:t>=1</m:t>
                          </m:r>
                        </m:sub>
                        <m:sup>
                          <m:r>
                            <a:rPr lang="en-US" sz="1600" i="1">
                              <a:solidFill>
                                <a:schemeClr val="bg1"/>
                              </a:solidFill>
                              <a:latin typeface="Cambria Math" panose="02040503050406030204" pitchFamily="18" charset="0"/>
                            </a:rPr>
                            <m:t>𝑛</m:t>
                          </m:r>
                        </m:sup>
                        <m:e>
                          <m:sSup>
                            <m:sSupPr>
                              <m:ctrlPr>
                                <a:rPr lang="en-US" sz="1600" i="1">
                                  <a:solidFill>
                                    <a:schemeClr val="bg1"/>
                                  </a:solidFill>
                                  <a:latin typeface="Cambria Math" panose="02040503050406030204" pitchFamily="18" charset="0"/>
                                </a:rPr>
                              </m:ctrlPr>
                            </m:sSupPr>
                            <m:e>
                              <m:r>
                                <a:rPr lang="en-US" sz="1600" i="1">
                                  <a:solidFill>
                                    <a:schemeClr val="bg1"/>
                                  </a:solidFill>
                                  <a:latin typeface="Cambria Math" panose="02040503050406030204" pitchFamily="18" charset="0"/>
                                </a:rPr>
                                <m:t>𝑒</m:t>
                              </m:r>
                            </m:e>
                            <m:sup>
                              <m:f>
                                <m:fPr>
                                  <m:ctrlPr>
                                    <a:rPr lang="en-US" sz="1600" i="1">
                                      <a:solidFill>
                                        <a:schemeClr val="bg1"/>
                                      </a:solidFill>
                                      <a:latin typeface="Cambria Math" panose="02040503050406030204" pitchFamily="18" charset="0"/>
                                    </a:rPr>
                                  </m:ctrlPr>
                                </m:fPr>
                                <m:num>
                                  <m:d>
                                    <m:dPr>
                                      <m:begChr m:val=""/>
                                      <m:ctrlPr>
                                        <a:rPr lang="en-US" sz="1600" i="1">
                                          <a:solidFill>
                                            <a:schemeClr val="bg1"/>
                                          </a:solidFill>
                                          <a:latin typeface="Cambria Math" panose="02040503050406030204" pitchFamily="18" charset="0"/>
                                        </a:rPr>
                                      </m:ctrlPr>
                                    </m:dPr>
                                    <m:e>
                                      <m:r>
                                        <a:rPr lang="en-US" sz="1600">
                                          <a:solidFill>
                                            <a:schemeClr val="bg1"/>
                                          </a:solidFill>
                                          <a:latin typeface="Cambria Math" panose="02040503050406030204" pitchFamily="18" charset="0"/>
                                        </a:rPr>
                                        <m:t>−(</m:t>
                                      </m:r>
                                      <m:sSup>
                                        <m:sSupPr>
                                          <m:ctrlPr>
                                            <a:rPr lang="en-US" sz="1600" i="1">
                                              <a:solidFill>
                                                <a:schemeClr val="bg1"/>
                                              </a:solidFill>
                                              <a:latin typeface="Cambria Math" panose="02040503050406030204" pitchFamily="18" charset="0"/>
                                            </a:rPr>
                                          </m:ctrlPr>
                                        </m:sSupPr>
                                        <m:e>
                                          <m:d>
                                            <m:dPr>
                                              <m:ctrlPr>
                                                <a:rPr lang="en-US" sz="1600" i="1">
                                                  <a:solidFill>
                                                    <a:schemeClr val="bg1"/>
                                                  </a:solidFill>
                                                  <a:latin typeface="Cambria Math" panose="02040503050406030204" pitchFamily="18" charset="0"/>
                                                </a:rPr>
                                              </m:ctrlPr>
                                            </m:dPr>
                                            <m:e>
                                              <m:r>
                                                <a:rPr lang="en-US" sz="1600" i="1">
                                                  <a:solidFill>
                                                    <a:schemeClr val="bg1"/>
                                                  </a:solidFill>
                                                  <a:latin typeface="Cambria Math" panose="02040503050406030204" pitchFamily="18" charset="0"/>
                                                </a:rPr>
                                                <m:t>𝑥</m:t>
                                              </m:r>
                                              <m:r>
                                                <a:rPr lang="en-US" sz="1600">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𝑥</m:t>
                                                  </m:r>
                                                </m:e>
                                                <m:sub>
                                                  <m:r>
                                                    <a:rPr lang="en-US" sz="1600">
                                                      <a:solidFill>
                                                        <a:schemeClr val="bg1"/>
                                                      </a:solidFill>
                                                      <a:latin typeface="Cambria Math" panose="02040503050406030204" pitchFamily="18" charset="0"/>
                                                    </a:rPr>
                                                    <m:t>0</m:t>
                                                  </m:r>
                                                </m:sub>
                                              </m:sSub>
                                            </m:e>
                                          </m:d>
                                        </m:e>
                                        <m:sup>
                                          <m:r>
                                            <a:rPr lang="en-US" sz="1600">
                                              <a:solidFill>
                                                <a:schemeClr val="bg1"/>
                                              </a:solidFill>
                                              <a:latin typeface="Cambria Math" panose="02040503050406030204" pitchFamily="18" charset="0"/>
                                            </a:rPr>
                                            <m:t>2</m:t>
                                          </m:r>
                                        </m:sup>
                                      </m:sSup>
                                      <m:r>
                                        <a:rPr lang="en-US" sz="1600">
                                          <a:solidFill>
                                            <a:schemeClr val="bg1"/>
                                          </a:solidFill>
                                          <a:latin typeface="Cambria Math" panose="02040503050406030204" pitchFamily="18" charset="0"/>
                                        </a:rPr>
                                        <m:t>+</m:t>
                                      </m:r>
                                      <m:sSup>
                                        <m:sSupPr>
                                          <m:ctrlPr>
                                            <a:rPr lang="en-US" sz="1600" i="1">
                                              <a:solidFill>
                                                <a:schemeClr val="bg1"/>
                                              </a:solidFill>
                                              <a:latin typeface="Cambria Math" panose="02040503050406030204" pitchFamily="18" charset="0"/>
                                            </a:rPr>
                                          </m:ctrlPr>
                                        </m:sSupPr>
                                        <m:e>
                                          <m:d>
                                            <m:dPr>
                                              <m:ctrlPr>
                                                <a:rPr lang="en-US" sz="1600" i="1">
                                                  <a:solidFill>
                                                    <a:schemeClr val="bg1"/>
                                                  </a:solidFill>
                                                  <a:latin typeface="Cambria Math" panose="02040503050406030204" pitchFamily="18" charset="0"/>
                                                </a:rPr>
                                              </m:ctrlPr>
                                            </m:dPr>
                                            <m:e>
                                              <m:r>
                                                <a:rPr lang="en-US" sz="1600" i="1">
                                                  <a:solidFill>
                                                    <a:schemeClr val="bg1"/>
                                                  </a:solidFill>
                                                  <a:latin typeface="Cambria Math" panose="02040503050406030204" pitchFamily="18" charset="0"/>
                                                </a:rPr>
                                                <m:t>𝑦</m:t>
                                              </m:r>
                                              <m:r>
                                                <a:rPr lang="en-US" sz="1600">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𝑦</m:t>
                                                  </m:r>
                                                </m:e>
                                                <m:sub>
                                                  <m:r>
                                                    <a:rPr lang="en-US" sz="1600">
                                                      <a:solidFill>
                                                        <a:schemeClr val="bg1"/>
                                                      </a:solidFill>
                                                      <a:latin typeface="Cambria Math" panose="02040503050406030204" pitchFamily="18" charset="0"/>
                                                    </a:rPr>
                                                    <m:t>0</m:t>
                                                  </m:r>
                                                </m:sub>
                                              </m:sSub>
                                            </m:e>
                                          </m:d>
                                        </m:e>
                                        <m:sup>
                                          <m:r>
                                            <a:rPr lang="en-US" sz="1600">
                                              <a:solidFill>
                                                <a:schemeClr val="bg1"/>
                                              </a:solidFill>
                                              <a:latin typeface="Cambria Math" panose="02040503050406030204" pitchFamily="18" charset="0"/>
                                            </a:rPr>
                                            <m:t>2</m:t>
                                          </m:r>
                                        </m:sup>
                                      </m:sSup>
                                    </m:e>
                                  </m:d>
                                </m:num>
                                <m:den>
                                  <m:sSup>
                                    <m:sSupPr>
                                      <m:ctrlPr>
                                        <a:rPr lang="en-US" sz="1600" i="1">
                                          <a:solidFill>
                                            <a:schemeClr val="bg1"/>
                                          </a:solidFill>
                                          <a:latin typeface="Cambria Math" panose="02040503050406030204" pitchFamily="18" charset="0"/>
                                        </a:rPr>
                                      </m:ctrlPr>
                                    </m:sSupPr>
                                    <m:e>
                                      <m:r>
                                        <a:rPr lang="en-US" sz="1600">
                                          <a:solidFill>
                                            <a:schemeClr val="bg1"/>
                                          </a:solidFill>
                                          <a:latin typeface="Cambria Math" panose="02040503050406030204" pitchFamily="18" charset="0"/>
                                        </a:rPr>
                                        <m:t>2</m:t>
                                      </m:r>
                                      <m:r>
                                        <a:rPr lang="en-US" sz="1600" i="1">
                                          <a:solidFill>
                                            <a:schemeClr val="bg1"/>
                                          </a:solidFill>
                                          <a:latin typeface="Cambria Math" panose="02040503050406030204" pitchFamily="18" charset="0"/>
                                        </a:rPr>
                                        <m:t>𝛿</m:t>
                                      </m:r>
                                    </m:e>
                                    <m:sup>
                                      <m:r>
                                        <a:rPr lang="en-US" sz="1600">
                                          <a:solidFill>
                                            <a:schemeClr val="bg1"/>
                                          </a:solidFill>
                                          <a:latin typeface="Cambria Math" panose="02040503050406030204" pitchFamily="18" charset="0"/>
                                        </a:rPr>
                                        <m:t>2</m:t>
                                      </m:r>
                                    </m:sup>
                                  </m:sSup>
                                </m:den>
                              </m:f>
                            </m:sup>
                          </m:sSup>
                        </m:e>
                      </m:nary>
                    </m:oMath>
                  </m:oMathPara>
                </a14:m>
                <a:endParaRPr lang="en-US" sz="1600" dirty="0">
                  <a:solidFill>
                    <a:schemeClr val="bg1"/>
                  </a:solidFill>
                </a:endParaRPr>
              </a:p>
            </p:txBody>
          </p:sp>
        </mc:Choice>
        <mc:Fallback>
          <p:sp>
            <p:nvSpPr>
              <p:cNvPr id="2" name="Rectangle 1"/>
              <p:cNvSpPr>
                <a:spLocks noRot="1" noChangeAspect="1" noMove="1" noResize="1" noEditPoints="1" noAdjustHandles="1" noChangeArrowheads="1" noChangeShapeType="1" noTextEdit="1"/>
              </p:cNvSpPr>
              <p:nvPr/>
            </p:nvSpPr>
            <p:spPr>
              <a:xfrm>
                <a:off x="4108546" y="2586581"/>
                <a:ext cx="3408241" cy="764505"/>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62579876"/>
      </p:ext>
    </p:extLst>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35"/>
        <p:cNvGrpSpPr/>
        <p:nvPr/>
      </p:nvGrpSpPr>
      <p:grpSpPr>
        <a:xfrm>
          <a:off x="0" y="0"/>
          <a:ext cx="0" cy="0"/>
          <a:chOff x="0" y="0"/>
          <a:chExt cx="0" cy="0"/>
        </a:xfrm>
      </p:grpSpPr>
      <p:sp>
        <p:nvSpPr>
          <p:cNvPr id="4" name="Oval 3"/>
          <p:cNvSpPr/>
          <p:nvPr/>
        </p:nvSpPr>
        <p:spPr>
          <a:xfrm>
            <a:off x="1860170" y="1661072"/>
            <a:ext cx="462337" cy="46233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800" dirty="0" smtClean="0">
                <a:solidFill>
                  <a:schemeClr val="tx1"/>
                </a:solidFill>
              </a:rPr>
              <a:t>0.2</a:t>
            </a:r>
            <a:endParaRPr lang="en-US" sz="800" dirty="0">
              <a:solidFill>
                <a:schemeClr val="tx1"/>
              </a:solidFill>
            </a:endParaRPr>
          </a:p>
        </p:txBody>
      </p:sp>
      <p:sp>
        <p:nvSpPr>
          <p:cNvPr id="6" name="Oval 5"/>
          <p:cNvSpPr/>
          <p:nvPr/>
        </p:nvSpPr>
        <p:spPr>
          <a:xfrm>
            <a:off x="1860169" y="2830614"/>
            <a:ext cx="462337" cy="46233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800" dirty="0" smtClean="0">
                <a:solidFill>
                  <a:schemeClr val="tx1"/>
                </a:solidFill>
              </a:rPr>
              <a:t>0.6</a:t>
            </a:r>
          </a:p>
        </p:txBody>
      </p:sp>
      <p:sp>
        <p:nvSpPr>
          <p:cNvPr id="7" name="Oval 6"/>
          <p:cNvSpPr/>
          <p:nvPr/>
        </p:nvSpPr>
        <p:spPr>
          <a:xfrm>
            <a:off x="4312268" y="818437"/>
            <a:ext cx="462337" cy="462337"/>
          </a:xfrm>
          <a:prstGeom prst="ellipse">
            <a:avLst/>
          </a:prstGeom>
          <a:solidFill>
            <a:srgbClr val="2E18B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312269" y="128356"/>
            <a:ext cx="462337" cy="462337"/>
          </a:xfrm>
          <a:prstGeom prst="ellipse">
            <a:avLst/>
          </a:prstGeom>
          <a:solidFill>
            <a:srgbClr val="2E18B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p>
        </p:txBody>
      </p:sp>
      <p:sp>
        <p:nvSpPr>
          <p:cNvPr id="9" name="Oval 8"/>
          <p:cNvSpPr/>
          <p:nvPr/>
        </p:nvSpPr>
        <p:spPr>
          <a:xfrm>
            <a:off x="4312264" y="2195175"/>
            <a:ext cx="462337" cy="46233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312265" y="1508518"/>
            <a:ext cx="462337" cy="46233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312264" y="3582185"/>
            <a:ext cx="462337" cy="462337"/>
          </a:xfrm>
          <a:prstGeom prst="ellipse">
            <a:avLst/>
          </a:prstGeom>
          <a:solidFill>
            <a:srgbClr val="10E41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312264" y="2888680"/>
            <a:ext cx="462337" cy="462337"/>
          </a:xfrm>
          <a:prstGeom prst="ellipse">
            <a:avLst/>
          </a:prstGeom>
          <a:solidFill>
            <a:srgbClr val="10E41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3" name="Oval 12"/>
          <p:cNvSpPr/>
          <p:nvPr/>
        </p:nvSpPr>
        <p:spPr>
          <a:xfrm>
            <a:off x="4329382" y="4275690"/>
            <a:ext cx="462337" cy="462337"/>
          </a:xfrm>
          <a:prstGeom prst="ellipse">
            <a:avLst/>
          </a:prstGeom>
          <a:solidFill>
            <a:srgbClr val="10E41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stCxn id="4" idx="6"/>
            <a:endCxn id="8" idx="2"/>
          </p:cNvCxnSpPr>
          <p:nvPr/>
        </p:nvCxnSpPr>
        <p:spPr>
          <a:xfrm flipV="1">
            <a:off x="2322507" y="359525"/>
            <a:ext cx="1989762" cy="15327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4" idx="6"/>
            <a:endCxn id="7" idx="2"/>
          </p:cNvCxnSpPr>
          <p:nvPr/>
        </p:nvCxnSpPr>
        <p:spPr>
          <a:xfrm flipV="1">
            <a:off x="2322507" y="1049606"/>
            <a:ext cx="1989761" cy="842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4" idx="6"/>
            <a:endCxn id="10" idx="2"/>
          </p:cNvCxnSpPr>
          <p:nvPr/>
        </p:nvCxnSpPr>
        <p:spPr>
          <a:xfrm flipV="1">
            <a:off x="2322507" y="1739687"/>
            <a:ext cx="1989758" cy="152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4" idx="6"/>
            <a:endCxn id="9" idx="2"/>
          </p:cNvCxnSpPr>
          <p:nvPr/>
        </p:nvCxnSpPr>
        <p:spPr>
          <a:xfrm>
            <a:off x="2322507" y="1892241"/>
            <a:ext cx="1989757" cy="534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4" idx="6"/>
            <a:endCxn id="12" idx="2"/>
          </p:cNvCxnSpPr>
          <p:nvPr/>
        </p:nvCxnSpPr>
        <p:spPr>
          <a:xfrm>
            <a:off x="2322507" y="1892241"/>
            <a:ext cx="1989757" cy="12276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4" idx="6"/>
            <a:endCxn id="11" idx="2"/>
          </p:cNvCxnSpPr>
          <p:nvPr/>
        </p:nvCxnSpPr>
        <p:spPr>
          <a:xfrm>
            <a:off x="2322507" y="1892241"/>
            <a:ext cx="1989757" cy="19211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4" idx="6"/>
            <a:endCxn id="13" idx="2"/>
          </p:cNvCxnSpPr>
          <p:nvPr/>
        </p:nvCxnSpPr>
        <p:spPr>
          <a:xfrm>
            <a:off x="2322507" y="1892241"/>
            <a:ext cx="2006875" cy="26146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6" idx="6"/>
            <a:endCxn id="8" idx="3"/>
          </p:cNvCxnSpPr>
          <p:nvPr/>
        </p:nvCxnSpPr>
        <p:spPr>
          <a:xfrm flipV="1">
            <a:off x="2322506" y="522985"/>
            <a:ext cx="2057471" cy="25387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6" idx="6"/>
            <a:endCxn id="7" idx="3"/>
          </p:cNvCxnSpPr>
          <p:nvPr/>
        </p:nvCxnSpPr>
        <p:spPr>
          <a:xfrm flipV="1">
            <a:off x="2322506" y="1213066"/>
            <a:ext cx="2057470" cy="18487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6" idx="6"/>
            <a:endCxn id="10" idx="3"/>
          </p:cNvCxnSpPr>
          <p:nvPr/>
        </p:nvCxnSpPr>
        <p:spPr>
          <a:xfrm flipV="1">
            <a:off x="2322506" y="1903147"/>
            <a:ext cx="2057467" cy="1158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6" idx="6"/>
            <a:endCxn id="9" idx="3"/>
          </p:cNvCxnSpPr>
          <p:nvPr/>
        </p:nvCxnSpPr>
        <p:spPr>
          <a:xfrm flipV="1">
            <a:off x="2322506" y="2589804"/>
            <a:ext cx="2057466" cy="4719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6" idx="6"/>
            <a:endCxn id="12" idx="3"/>
          </p:cNvCxnSpPr>
          <p:nvPr/>
        </p:nvCxnSpPr>
        <p:spPr>
          <a:xfrm>
            <a:off x="2322506" y="3061783"/>
            <a:ext cx="2057466" cy="221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6" idx="6"/>
            <a:endCxn id="11" idx="3"/>
          </p:cNvCxnSpPr>
          <p:nvPr/>
        </p:nvCxnSpPr>
        <p:spPr>
          <a:xfrm>
            <a:off x="2322506" y="3061783"/>
            <a:ext cx="2057466" cy="915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6" idx="6"/>
            <a:endCxn id="13" idx="3"/>
          </p:cNvCxnSpPr>
          <p:nvPr/>
        </p:nvCxnSpPr>
        <p:spPr>
          <a:xfrm>
            <a:off x="2322506" y="3061783"/>
            <a:ext cx="2074584" cy="16085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1" name="Rectangle 50"/>
              <p:cNvSpPr/>
              <p:nvPr/>
            </p:nvSpPr>
            <p:spPr>
              <a:xfrm>
                <a:off x="1887592" y="95862"/>
                <a:ext cx="2414428" cy="554319"/>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sSup>
                        <m:sSupPr>
                          <m:ctrlPr>
                            <a:rPr lang="en-US" sz="1600" i="1" smtClean="0">
                              <a:solidFill>
                                <a:schemeClr val="bg1"/>
                              </a:solidFill>
                              <a:latin typeface="Cambria Math" panose="02040503050406030204" pitchFamily="18" charset="0"/>
                            </a:rPr>
                          </m:ctrlPr>
                        </m:sSupPr>
                        <m:e>
                          <m:r>
                            <a:rPr lang="en-US" sz="1600" i="1">
                              <a:solidFill>
                                <a:schemeClr val="bg1"/>
                              </a:solidFill>
                              <a:latin typeface="Cambria Math" panose="02040503050406030204" pitchFamily="18" charset="0"/>
                            </a:rPr>
                            <m:t>𝑒</m:t>
                          </m:r>
                        </m:e>
                        <m:sup>
                          <m:f>
                            <m:fPr>
                              <m:ctrlPr>
                                <a:rPr lang="en-US" sz="1600" i="1">
                                  <a:solidFill>
                                    <a:schemeClr val="bg1"/>
                                  </a:solidFill>
                                  <a:latin typeface="Cambria Math" panose="02040503050406030204" pitchFamily="18" charset="0"/>
                                </a:rPr>
                              </m:ctrlPr>
                            </m:fPr>
                            <m:num>
                              <m:d>
                                <m:dPr>
                                  <m:begChr m:val=""/>
                                  <m:ctrlPr>
                                    <a:rPr lang="en-US" sz="1600" i="1">
                                      <a:solidFill>
                                        <a:schemeClr val="bg1"/>
                                      </a:solidFill>
                                      <a:latin typeface="Cambria Math" panose="02040503050406030204" pitchFamily="18" charset="0"/>
                                    </a:rPr>
                                  </m:ctrlPr>
                                </m:dPr>
                                <m:e>
                                  <m:r>
                                    <a:rPr lang="en-US" sz="1600">
                                      <a:solidFill>
                                        <a:schemeClr val="bg1"/>
                                      </a:solidFill>
                                      <a:latin typeface="Cambria Math" panose="02040503050406030204" pitchFamily="18" charset="0"/>
                                    </a:rPr>
                                    <m:t>−(</m:t>
                                  </m:r>
                                  <m:sSup>
                                    <m:sSupPr>
                                      <m:ctrlPr>
                                        <a:rPr lang="en-US" sz="1600" i="1">
                                          <a:solidFill>
                                            <a:schemeClr val="bg1"/>
                                          </a:solidFill>
                                          <a:latin typeface="Cambria Math" panose="02040503050406030204" pitchFamily="18" charset="0"/>
                                        </a:rPr>
                                      </m:ctrlPr>
                                    </m:sSupPr>
                                    <m:e>
                                      <m:d>
                                        <m:dPr>
                                          <m:ctrlPr>
                                            <a:rPr lang="en-US" sz="1600" i="1">
                                              <a:solidFill>
                                                <a:schemeClr val="bg1"/>
                                              </a:solidFill>
                                              <a:latin typeface="Cambria Math" panose="02040503050406030204" pitchFamily="18" charset="0"/>
                                            </a:rPr>
                                          </m:ctrlPr>
                                        </m:dPr>
                                        <m:e>
                                          <m:r>
                                            <a:rPr lang="id-ID" sz="1600" b="0" i="0" smtClean="0">
                                              <a:solidFill>
                                                <a:schemeClr val="bg1"/>
                                              </a:solidFill>
                                              <a:latin typeface="Cambria Math" panose="02040503050406030204" pitchFamily="18" charset="0"/>
                                            </a:rPr>
                                            <m:t>0.2</m:t>
                                          </m:r>
                                          <m:r>
                                            <a:rPr lang="en-US" sz="1600">
                                              <a:solidFill>
                                                <a:schemeClr val="bg1"/>
                                              </a:solidFill>
                                              <a:latin typeface="Cambria Math" panose="02040503050406030204" pitchFamily="18" charset="0"/>
                                            </a:rPr>
                                            <m:t>−</m:t>
                                          </m:r>
                                          <m:sSub>
                                            <m:sSubPr>
                                              <m:ctrlPr>
                                                <a:rPr lang="en-US" sz="1600" i="1" smtClean="0">
                                                  <a:solidFill>
                                                    <a:schemeClr val="bg1"/>
                                                  </a:solidFill>
                                                  <a:latin typeface="Cambria Math" panose="02040503050406030204" pitchFamily="18" charset="0"/>
                                                </a:rPr>
                                              </m:ctrlPr>
                                            </m:sSubPr>
                                            <m:e>
                                              <m:r>
                                                <a:rPr lang="id-ID" sz="1600" b="0" i="1" smtClean="0">
                                                  <a:solidFill>
                                                    <a:schemeClr val="bg1"/>
                                                  </a:solidFill>
                                                  <a:latin typeface="Cambria Math" panose="02040503050406030204" pitchFamily="18" charset="0"/>
                                                </a:rPr>
                                                <m:t>𝑥</m:t>
                                              </m:r>
                                            </m:e>
                                            <m:sub>
                                              <m:r>
                                                <a:rPr lang="id-ID" sz="1600" b="0" i="1" smtClean="0">
                                                  <a:solidFill>
                                                    <a:schemeClr val="bg1"/>
                                                  </a:solidFill>
                                                  <a:latin typeface="Cambria Math" panose="02040503050406030204" pitchFamily="18" charset="0"/>
                                                </a:rPr>
                                                <m:t>0</m:t>
                                              </m:r>
                                            </m:sub>
                                          </m:sSub>
                                        </m:e>
                                      </m:d>
                                    </m:e>
                                    <m:sup>
                                      <m:r>
                                        <a:rPr lang="en-US" sz="1600">
                                          <a:solidFill>
                                            <a:schemeClr val="bg1"/>
                                          </a:solidFill>
                                          <a:latin typeface="Cambria Math" panose="02040503050406030204" pitchFamily="18" charset="0"/>
                                        </a:rPr>
                                        <m:t>2</m:t>
                                      </m:r>
                                    </m:sup>
                                  </m:sSup>
                                  <m:r>
                                    <a:rPr lang="en-US" sz="1600">
                                      <a:solidFill>
                                        <a:schemeClr val="bg1"/>
                                      </a:solidFill>
                                      <a:latin typeface="Cambria Math" panose="02040503050406030204" pitchFamily="18" charset="0"/>
                                    </a:rPr>
                                    <m:t>+</m:t>
                                  </m:r>
                                  <m:sSup>
                                    <m:sSupPr>
                                      <m:ctrlPr>
                                        <a:rPr lang="en-US" sz="1600" i="1">
                                          <a:solidFill>
                                            <a:schemeClr val="bg1"/>
                                          </a:solidFill>
                                          <a:latin typeface="Cambria Math" panose="02040503050406030204" pitchFamily="18" charset="0"/>
                                        </a:rPr>
                                      </m:ctrlPr>
                                    </m:sSupPr>
                                    <m:e>
                                      <m:d>
                                        <m:dPr>
                                          <m:ctrlPr>
                                            <a:rPr lang="en-US" sz="1600" i="1">
                                              <a:solidFill>
                                                <a:schemeClr val="bg1"/>
                                              </a:solidFill>
                                              <a:latin typeface="Cambria Math" panose="02040503050406030204" pitchFamily="18" charset="0"/>
                                            </a:rPr>
                                          </m:ctrlPr>
                                        </m:dPr>
                                        <m:e>
                                          <m:r>
                                            <a:rPr lang="id-ID" sz="1600" b="0" i="0" smtClean="0">
                                              <a:solidFill>
                                                <a:schemeClr val="bg1"/>
                                              </a:solidFill>
                                              <a:latin typeface="Cambria Math" panose="02040503050406030204" pitchFamily="18" charset="0"/>
                                            </a:rPr>
                                            <m:t>0.6</m:t>
                                          </m:r>
                                          <m:r>
                                            <a:rPr lang="en-US" sz="1600">
                                              <a:solidFill>
                                                <a:schemeClr val="bg1"/>
                                              </a:solidFill>
                                              <a:latin typeface="Cambria Math" panose="02040503050406030204" pitchFamily="18" charset="0"/>
                                            </a:rPr>
                                            <m:t>−</m:t>
                                          </m:r>
                                          <m:sSub>
                                            <m:sSubPr>
                                              <m:ctrlPr>
                                                <a:rPr lang="en-US" sz="1600" i="1" smtClean="0">
                                                  <a:solidFill>
                                                    <a:schemeClr val="bg1"/>
                                                  </a:solidFill>
                                                  <a:latin typeface="Cambria Math" panose="02040503050406030204" pitchFamily="18" charset="0"/>
                                                </a:rPr>
                                              </m:ctrlPr>
                                            </m:sSubPr>
                                            <m:e>
                                              <m:r>
                                                <a:rPr lang="id-ID" sz="1600" b="0" i="1" smtClean="0">
                                                  <a:solidFill>
                                                    <a:schemeClr val="bg1"/>
                                                  </a:solidFill>
                                                  <a:latin typeface="Cambria Math" panose="02040503050406030204" pitchFamily="18" charset="0"/>
                                                </a:rPr>
                                                <m:t>𝑦</m:t>
                                              </m:r>
                                            </m:e>
                                            <m:sub>
                                              <m:r>
                                                <a:rPr lang="id-ID" sz="1600" b="0" i="1" smtClean="0">
                                                  <a:solidFill>
                                                    <a:schemeClr val="bg1"/>
                                                  </a:solidFill>
                                                  <a:latin typeface="Cambria Math" panose="02040503050406030204" pitchFamily="18" charset="0"/>
                                                </a:rPr>
                                                <m:t>0</m:t>
                                              </m:r>
                                            </m:sub>
                                          </m:sSub>
                                        </m:e>
                                      </m:d>
                                    </m:e>
                                    <m:sup>
                                      <m:r>
                                        <a:rPr lang="en-US" sz="1600">
                                          <a:solidFill>
                                            <a:schemeClr val="bg1"/>
                                          </a:solidFill>
                                          <a:latin typeface="Cambria Math" panose="02040503050406030204" pitchFamily="18" charset="0"/>
                                        </a:rPr>
                                        <m:t>2</m:t>
                                      </m:r>
                                    </m:sup>
                                  </m:sSup>
                                </m:e>
                              </m:d>
                            </m:num>
                            <m:den>
                              <m:r>
                                <a:rPr lang="id-ID" sz="1600" b="0" i="1" smtClean="0">
                                  <a:solidFill>
                                    <a:schemeClr val="bg1"/>
                                  </a:solidFill>
                                  <a:latin typeface="Cambria Math" panose="02040503050406030204" pitchFamily="18" charset="0"/>
                                </a:rPr>
                                <m:t>2 </m:t>
                              </m:r>
                              <m:sSup>
                                <m:sSupPr>
                                  <m:ctrlPr>
                                    <a:rPr lang="id-ID" sz="1600" b="0" i="1" smtClean="0">
                                      <a:solidFill>
                                        <a:schemeClr val="bg1"/>
                                      </a:solidFill>
                                      <a:latin typeface="Cambria Math" panose="02040503050406030204" pitchFamily="18" charset="0"/>
                                    </a:rPr>
                                  </m:ctrlPr>
                                </m:sSupPr>
                                <m:e>
                                  <m:r>
                                    <a:rPr lang="id-ID" sz="1600" b="0" i="1" smtClean="0">
                                      <a:solidFill>
                                        <a:schemeClr val="bg1"/>
                                      </a:solidFill>
                                      <a:latin typeface="Cambria Math" panose="02040503050406030204" pitchFamily="18" charset="0"/>
                                    </a:rPr>
                                    <m:t>(0.1)</m:t>
                                  </m:r>
                                </m:e>
                                <m:sup>
                                  <m:r>
                                    <a:rPr lang="id-ID" sz="1600" b="0" i="1" smtClean="0">
                                      <a:solidFill>
                                        <a:schemeClr val="bg1"/>
                                      </a:solidFill>
                                      <a:latin typeface="Cambria Math" panose="02040503050406030204" pitchFamily="18" charset="0"/>
                                    </a:rPr>
                                    <m:t>2</m:t>
                                  </m:r>
                                </m:sup>
                              </m:sSup>
                            </m:den>
                          </m:f>
                        </m:sup>
                      </m:sSup>
                    </m:oMath>
                  </m:oMathPara>
                </a14:m>
                <a:endParaRPr lang="en-US" sz="1600" dirty="0">
                  <a:solidFill>
                    <a:schemeClr val="bg1"/>
                  </a:solidFill>
                </a:endParaRPr>
              </a:p>
            </p:txBody>
          </p:sp>
        </mc:Choice>
        <mc:Fallback>
          <p:sp>
            <p:nvSpPr>
              <p:cNvPr id="51" name="Rectangle 50"/>
              <p:cNvSpPr>
                <a:spLocks noRot="1" noChangeAspect="1" noMove="1" noResize="1" noEditPoints="1" noAdjustHandles="1" noChangeArrowheads="1" noChangeShapeType="1" noTextEdit="1"/>
              </p:cNvSpPr>
              <p:nvPr/>
            </p:nvSpPr>
            <p:spPr>
              <a:xfrm>
                <a:off x="1887592" y="95862"/>
                <a:ext cx="2414428" cy="554319"/>
              </a:xfrm>
              <a:prstGeom prst="rect">
                <a:avLst/>
              </a:prstGeom>
              <a:blipFill rotWithShape="0">
                <a:blip r:embed="rId3"/>
                <a:stretch>
                  <a:fillRect/>
                </a:stretch>
              </a:blipFill>
            </p:spPr>
            <p:txBody>
              <a:bodyPr/>
              <a:lstStyle/>
              <a:p>
                <a:r>
                  <a:rPr lang="en-US">
                    <a:noFill/>
                  </a:rPr>
                  <a:t> </a:t>
                </a:r>
              </a:p>
            </p:txBody>
          </p:sp>
        </mc:Fallback>
      </mc:AlternateContent>
      <p:sp>
        <p:nvSpPr>
          <p:cNvPr id="76" name="Oval 75"/>
          <p:cNvSpPr/>
          <p:nvPr/>
        </p:nvSpPr>
        <p:spPr>
          <a:xfrm>
            <a:off x="6070863" y="471657"/>
            <a:ext cx="462337" cy="462337"/>
          </a:xfrm>
          <a:prstGeom prst="ellipse">
            <a:avLst/>
          </a:prstGeom>
          <a:solidFill>
            <a:srgbClr val="2E18B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p>
        </p:txBody>
      </p:sp>
      <p:sp>
        <p:nvSpPr>
          <p:cNvPr id="78" name="Oval 77"/>
          <p:cNvSpPr/>
          <p:nvPr/>
        </p:nvSpPr>
        <p:spPr>
          <a:xfrm>
            <a:off x="6070854" y="1873773"/>
            <a:ext cx="462337" cy="46233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6070853" y="3504141"/>
            <a:ext cx="462337" cy="462337"/>
          </a:xfrm>
          <a:prstGeom prst="ellipse">
            <a:avLst/>
          </a:prstGeom>
          <a:solidFill>
            <a:srgbClr val="10E41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13" name="Straight Arrow Connector 1412"/>
          <p:cNvCxnSpPr>
            <a:stCxn id="8" idx="6"/>
            <a:endCxn id="76" idx="2"/>
          </p:cNvCxnSpPr>
          <p:nvPr/>
        </p:nvCxnSpPr>
        <p:spPr>
          <a:xfrm>
            <a:off x="4774606" y="359525"/>
            <a:ext cx="1296257" cy="3433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15" name="Straight Arrow Connector 1414"/>
          <p:cNvCxnSpPr>
            <a:stCxn id="7" idx="6"/>
          </p:cNvCxnSpPr>
          <p:nvPr/>
        </p:nvCxnSpPr>
        <p:spPr>
          <a:xfrm flipV="1">
            <a:off x="4774605" y="715552"/>
            <a:ext cx="1286009" cy="334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17" name="Straight Arrow Connector 1416"/>
          <p:cNvCxnSpPr>
            <a:stCxn id="10" idx="6"/>
          </p:cNvCxnSpPr>
          <p:nvPr/>
        </p:nvCxnSpPr>
        <p:spPr>
          <a:xfrm>
            <a:off x="4774602" y="1739687"/>
            <a:ext cx="1286007" cy="369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19" name="Straight Arrow Connector 1418"/>
          <p:cNvCxnSpPr>
            <a:stCxn id="9" idx="6"/>
          </p:cNvCxnSpPr>
          <p:nvPr/>
        </p:nvCxnSpPr>
        <p:spPr>
          <a:xfrm flipV="1">
            <a:off x="4774601" y="2109355"/>
            <a:ext cx="1286008" cy="316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3" name="Straight Arrow Connector 1422"/>
          <p:cNvCxnSpPr>
            <a:stCxn id="12" idx="6"/>
          </p:cNvCxnSpPr>
          <p:nvPr/>
        </p:nvCxnSpPr>
        <p:spPr>
          <a:xfrm>
            <a:off x="4774601" y="3119849"/>
            <a:ext cx="1286008" cy="625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5" name="Straight Arrow Connector 1424"/>
          <p:cNvCxnSpPr>
            <a:stCxn id="11" idx="6"/>
            <a:endCxn id="80" idx="2"/>
          </p:cNvCxnSpPr>
          <p:nvPr/>
        </p:nvCxnSpPr>
        <p:spPr>
          <a:xfrm flipV="1">
            <a:off x="4774601" y="3735310"/>
            <a:ext cx="1296252" cy="780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7" name="Straight Arrow Connector 1426"/>
          <p:cNvCxnSpPr>
            <a:stCxn id="13" idx="6"/>
            <a:endCxn id="80" idx="2"/>
          </p:cNvCxnSpPr>
          <p:nvPr/>
        </p:nvCxnSpPr>
        <p:spPr>
          <a:xfrm flipV="1">
            <a:off x="4791719" y="3735310"/>
            <a:ext cx="1279134" cy="7715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8" name="Oval 97"/>
          <p:cNvSpPr/>
          <p:nvPr/>
        </p:nvSpPr>
        <p:spPr>
          <a:xfrm>
            <a:off x="7435614" y="1925143"/>
            <a:ext cx="462337" cy="462337"/>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p>
        </p:txBody>
      </p:sp>
      <p:sp>
        <p:nvSpPr>
          <p:cNvPr id="99" name="TextBox 98"/>
          <p:cNvSpPr txBox="1"/>
          <p:nvPr/>
        </p:nvSpPr>
        <p:spPr>
          <a:xfrm>
            <a:off x="7528105" y="2030538"/>
            <a:ext cx="274434" cy="276999"/>
          </a:xfrm>
          <a:prstGeom prst="rect">
            <a:avLst/>
          </a:prstGeom>
          <a:noFill/>
        </p:spPr>
        <p:txBody>
          <a:bodyPr wrap="none" rtlCol="0">
            <a:spAutoFit/>
          </a:bodyPr>
          <a:lstStyle/>
          <a:p>
            <a:r>
              <a:rPr lang="id-ID" sz="1200" dirty="0" smtClean="0">
                <a:solidFill>
                  <a:schemeClr val="tx1"/>
                </a:solidFill>
              </a:rPr>
              <a:t>&gt;</a:t>
            </a:r>
            <a:endParaRPr lang="en-US" sz="1200" dirty="0">
              <a:solidFill>
                <a:schemeClr val="tx1"/>
              </a:solidFill>
            </a:endParaRPr>
          </a:p>
        </p:txBody>
      </p:sp>
      <p:cxnSp>
        <p:nvCxnSpPr>
          <p:cNvPr id="1429" name="Straight Arrow Connector 1428"/>
          <p:cNvCxnSpPr>
            <a:stCxn id="76" idx="6"/>
            <a:endCxn id="98" idx="2"/>
          </p:cNvCxnSpPr>
          <p:nvPr/>
        </p:nvCxnSpPr>
        <p:spPr>
          <a:xfrm>
            <a:off x="6533200" y="702826"/>
            <a:ext cx="902414" cy="14534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31" name="Straight Arrow Connector 1430"/>
          <p:cNvCxnSpPr>
            <a:stCxn id="78" idx="6"/>
            <a:endCxn id="98" idx="2"/>
          </p:cNvCxnSpPr>
          <p:nvPr/>
        </p:nvCxnSpPr>
        <p:spPr>
          <a:xfrm>
            <a:off x="6533191" y="2104942"/>
            <a:ext cx="902423" cy="51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33" name="Straight Arrow Connector 1432"/>
          <p:cNvCxnSpPr>
            <a:stCxn id="80" idx="6"/>
            <a:endCxn id="98" idx="2"/>
          </p:cNvCxnSpPr>
          <p:nvPr/>
        </p:nvCxnSpPr>
        <p:spPr>
          <a:xfrm flipV="1">
            <a:off x="6533190" y="2156312"/>
            <a:ext cx="902424" cy="1578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Oval 105"/>
          <p:cNvSpPr/>
          <p:nvPr/>
        </p:nvSpPr>
        <p:spPr>
          <a:xfrm>
            <a:off x="8455235" y="1925143"/>
            <a:ext cx="462337" cy="462337"/>
          </a:xfrm>
          <a:prstGeom prst="ellipse">
            <a:avLst/>
          </a:prstGeom>
          <a:solidFill>
            <a:srgbClr val="2E18B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p>
        </p:txBody>
      </p:sp>
      <p:cxnSp>
        <p:nvCxnSpPr>
          <p:cNvPr id="1435" name="Straight Arrow Connector 1434"/>
          <p:cNvCxnSpPr>
            <a:stCxn id="98" idx="6"/>
            <a:endCxn id="106" idx="2"/>
          </p:cNvCxnSpPr>
          <p:nvPr/>
        </p:nvCxnSpPr>
        <p:spPr>
          <a:xfrm>
            <a:off x="7897951" y="2156312"/>
            <a:ext cx="5572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438" name="Rectangle 1437"/>
              <p:cNvSpPr/>
              <p:nvPr/>
            </p:nvSpPr>
            <p:spPr>
              <a:xfrm>
                <a:off x="4736935" y="0"/>
                <a:ext cx="2106410" cy="6865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limLoc m:val="undOvr"/>
                          <m:ctrlPr>
                            <a:rPr lang="en-US" i="1">
                              <a:solidFill>
                                <a:schemeClr val="bg1"/>
                              </a:solidFill>
                              <a:latin typeface="Cambria Math" panose="02040503050406030204" pitchFamily="18" charset="0"/>
                            </a:rPr>
                          </m:ctrlPr>
                        </m:naryPr>
                        <m:sub>
                          <m:r>
                            <a:rPr lang="en-US" i="1">
                              <a:solidFill>
                                <a:schemeClr val="bg1"/>
                              </a:solidFill>
                              <a:latin typeface="Cambria Math" panose="02040503050406030204" pitchFamily="18" charset="0"/>
                            </a:rPr>
                            <m:t>𝑖</m:t>
                          </m:r>
                          <m:r>
                            <a:rPr lang="en-US">
                              <a:solidFill>
                                <a:schemeClr val="bg1"/>
                              </a:solidFill>
                              <a:latin typeface="Cambria Math" panose="02040503050406030204" pitchFamily="18" charset="0"/>
                            </a:rPr>
                            <m:t>=1</m:t>
                          </m:r>
                        </m:sub>
                        <m:sup>
                          <m:r>
                            <a:rPr lang="en-US" i="1">
                              <a:solidFill>
                                <a:schemeClr val="bg1"/>
                              </a:solidFill>
                              <a:latin typeface="Cambria Math" panose="02040503050406030204" pitchFamily="18" charset="0"/>
                            </a:rPr>
                            <m:t>𝑛</m:t>
                          </m:r>
                        </m:sup>
                        <m:e>
                          <m:sSup>
                            <m:sSupPr>
                              <m:ctrlPr>
                                <a:rPr lang="en-US" i="1">
                                  <a:solidFill>
                                    <a:schemeClr val="bg1"/>
                                  </a:solidFill>
                                  <a:latin typeface="Cambria Math" panose="02040503050406030204" pitchFamily="18" charset="0"/>
                                </a:rPr>
                              </m:ctrlPr>
                            </m:sSupPr>
                            <m:e>
                              <m:r>
                                <a:rPr lang="en-US" i="1">
                                  <a:solidFill>
                                    <a:schemeClr val="bg1"/>
                                  </a:solidFill>
                                  <a:latin typeface="Cambria Math" panose="02040503050406030204" pitchFamily="18" charset="0"/>
                                </a:rPr>
                                <m:t>𝑒</m:t>
                              </m:r>
                            </m:e>
                            <m:sup>
                              <m:f>
                                <m:fPr>
                                  <m:ctrlPr>
                                    <a:rPr lang="en-US" i="1">
                                      <a:solidFill>
                                        <a:schemeClr val="bg1"/>
                                      </a:solidFill>
                                      <a:latin typeface="Cambria Math" panose="02040503050406030204" pitchFamily="18" charset="0"/>
                                    </a:rPr>
                                  </m:ctrlPr>
                                </m:fPr>
                                <m:num>
                                  <m:d>
                                    <m:dPr>
                                      <m:begChr m:val=""/>
                                      <m:ctrlPr>
                                        <a:rPr lang="en-US" i="1">
                                          <a:solidFill>
                                            <a:schemeClr val="bg1"/>
                                          </a:solidFill>
                                          <a:latin typeface="Cambria Math" panose="02040503050406030204" pitchFamily="18" charset="0"/>
                                        </a:rPr>
                                      </m:ctrlPr>
                                    </m:dPr>
                                    <m:e>
                                      <m:r>
                                        <a:rPr lang="en-US">
                                          <a:solidFill>
                                            <a:schemeClr val="bg1"/>
                                          </a:solidFill>
                                          <a:latin typeface="Cambria Math" panose="02040503050406030204" pitchFamily="18" charset="0"/>
                                        </a:rPr>
                                        <m:t>−(</m:t>
                                      </m:r>
                                      <m:sSup>
                                        <m:sSupPr>
                                          <m:ctrlPr>
                                            <a:rPr lang="en-US" i="1">
                                              <a:solidFill>
                                                <a:schemeClr val="bg1"/>
                                              </a:solidFill>
                                              <a:latin typeface="Cambria Math" panose="02040503050406030204" pitchFamily="18" charset="0"/>
                                            </a:rPr>
                                          </m:ctrlPr>
                                        </m:sSupPr>
                                        <m:e>
                                          <m:d>
                                            <m:dPr>
                                              <m:ctrlPr>
                                                <a:rPr lang="en-US" i="1">
                                                  <a:solidFill>
                                                    <a:schemeClr val="bg1"/>
                                                  </a:solidFill>
                                                  <a:latin typeface="Cambria Math" panose="02040503050406030204" pitchFamily="18" charset="0"/>
                                                </a:rPr>
                                              </m:ctrlPr>
                                            </m:dPr>
                                            <m:e>
                                              <m:r>
                                                <a:rPr lang="id-ID">
                                                  <a:solidFill>
                                                    <a:schemeClr val="bg1"/>
                                                  </a:solidFill>
                                                  <a:latin typeface="Cambria Math" panose="02040503050406030204" pitchFamily="18" charset="0"/>
                                                </a:rPr>
                                                <m:t>0.2</m:t>
                                              </m:r>
                                              <m:r>
                                                <a:rPr lang="en-US">
                                                  <a:solidFill>
                                                    <a:schemeClr val="bg1"/>
                                                  </a:solidFill>
                                                  <a:latin typeface="Cambria Math" panose="02040503050406030204" pitchFamily="18" charset="0"/>
                                                </a:rPr>
                                                <m:t>−</m:t>
                                              </m:r>
                                              <m:sSub>
                                                <m:sSubPr>
                                                  <m:ctrlPr>
                                                    <a:rPr lang="en-US" i="1">
                                                      <a:solidFill>
                                                        <a:schemeClr val="bg1"/>
                                                      </a:solidFill>
                                                      <a:latin typeface="Cambria Math" panose="02040503050406030204" pitchFamily="18" charset="0"/>
                                                    </a:rPr>
                                                  </m:ctrlPr>
                                                </m:sSubPr>
                                                <m:e>
                                                  <m:r>
                                                    <a:rPr lang="id-ID" i="1">
                                                      <a:solidFill>
                                                        <a:schemeClr val="bg1"/>
                                                      </a:solidFill>
                                                      <a:latin typeface="Cambria Math" panose="02040503050406030204" pitchFamily="18" charset="0"/>
                                                    </a:rPr>
                                                    <m:t>𝑥</m:t>
                                                  </m:r>
                                                </m:e>
                                                <m:sub>
                                                  <m:r>
                                                    <a:rPr lang="id-ID" i="1">
                                                      <a:solidFill>
                                                        <a:schemeClr val="bg1"/>
                                                      </a:solidFill>
                                                      <a:latin typeface="Cambria Math" panose="02040503050406030204" pitchFamily="18" charset="0"/>
                                                    </a:rPr>
                                                    <m:t>0</m:t>
                                                  </m:r>
                                                </m:sub>
                                              </m:sSub>
                                            </m:e>
                                          </m:d>
                                        </m:e>
                                        <m:sup>
                                          <m:r>
                                            <a:rPr lang="en-US">
                                              <a:solidFill>
                                                <a:schemeClr val="bg1"/>
                                              </a:solidFill>
                                              <a:latin typeface="Cambria Math" panose="02040503050406030204" pitchFamily="18" charset="0"/>
                                            </a:rPr>
                                            <m:t>2</m:t>
                                          </m:r>
                                        </m:sup>
                                      </m:sSup>
                                      <m:r>
                                        <a:rPr lang="en-US">
                                          <a:solidFill>
                                            <a:schemeClr val="bg1"/>
                                          </a:solidFill>
                                          <a:latin typeface="Cambria Math" panose="02040503050406030204" pitchFamily="18" charset="0"/>
                                        </a:rPr>
                                        <m:t>+</m:t>
                                      </m:r>
                                      <m:sSup>
                                        <m:sSupPr>
                                          <m:ctrlPr>
                                            <a:rPr lang="en-US" i="1">
                                              <a:solidFill>
                                                <a:schemeClr val="bg1"/>
                                              </a:solidFill>
                                              <a:latin typeface="Cambria Math" panose="02040503050406030204" pitchFamily="18" charset="0"/>
                                            </a:rPr>
                                          </m:ctrlPr>
                                        </m:sSupPr>
                                        <m:e>
                                          <m:d>
                                            <m:dPr>
                                              <m:ctrlPr>
                                                <a:rPr lang="en-US" i="1">
                                                  <a:solidFill>
                                                    <a:schemeClr val="bg1"/>
                                                  </a:solidFill>
                                                  <a:latin typeface="Cambria Math" panose="02040503050406030204" pitchFamily="18" charset="0"/>
                                                </a:rPr>
                                              </m:ctrlPr>
                                            </m:dPr>
                                            <m:e>
                                              <m:r>
                                                <a:rPr lang="id-ID">
                                                  <a:solidFill>
                                                    <a:schemeClr val="bg1"/>
                                                  </a:solidFill>
                                                  <a:latin typeface="Cambria Math" panose="02040503050406030204" pitchFamily="18" charset="0"/>
                                                </a:rPr>
                                                <m:t>0.6</m:t>
                                              </m:r>
                                              <m:r>
                                                <a:rPr lang="en-US">
                                                  <a:solidFill>
                                                    <a:schemeClr val="bg1"/>
                                                  </a:solidFill>
                                                  <a:latin typeface="Cambria Math" panose="02040503050406030204" pitchFamily="18" charset="0"/>
                                                </a:rPr>
                                                <m:t>−</m:t>
                                              </m:r>
                                              <m:sSub>
                                                <m:sSubPr>
                                                  <m:ctrlPr>
                                                    <a:rPr lang="en-US" i="1">
                                                      <a:solidFill>
                                                        <a:schemeClr val="bg1"/>
                                                      </a:solidFill>
                                                      <a:latin typeface="Cambria Math" panose="02040503050406030204" pitchFamily="18" charset="0"/>
                                                    </a:rPr>
                                                  </m:ctrlPr>
                                                </m:sSubPr>
                                                <m:e>
                                                  <m:r>
                                                    <a:rPr lang="id-ID" i="1">
                                                      <a:solidFill>
                                                        <a:schemeClr val="bg1"/>
                                                      </a:solidFill>
                                                      <a:latin typeface="Cambria Math" panose="02040503050406030204" pitchFamily="18" charset="0"/>
                                                    </a:rPr>
                                                    <m:t>𝑦</m:t>
                                                  </m:r>
                                                </m:e>
                                                <m:sub>
                                                  <m:r>
                                                    <a:rPr lang="id-ID" i="1">
                                                      <a:solidFill>
                                                        <a:schemeClr val="bg1"/>
                                                      </a:solidFill>
                                                      <a:latin typeface="Cambria Math" panose="02040503050406030204" pitchFamily="18" charset="0"/>
                                                    </a:rPr>
                                                    <m:t>0</m:t>
                                                  </m:r>
                                                </m:sub>
                                              </m:sSub>
                                            </m:e>
                                          </m:d>
                                        </m:e>
                                        <m:sup>
                                          <m:r>
                                            <a:rPr lang="en-US">
                                              <a:solidFill>
                                                <a:schemeClr val="bg1"/>
                                              </a:solidFill>
                                              <a:latin typeface="Cambria Math" panose="02040503050406030204" pitchFamily="18" charset="0"/>
                                            </a:rPr>
                                            <m:t>2</m:t>
                                          </m:r>
                                        </m:sup>
                                      </m:sSup>
                                    </m:e>
                                  </m:d>
                                </m:num>
                                <m:den>
                                  <m:r>
                                    <a:rPr lang="id-ID" i="1">
                                      <a:solidFill>
                                        <a:schemeClr val="bg1"/>
                                      </a:solidFill>
                                      <a:latin typeface="Cambria Math" panose="02040503050406030204" pitchFamily="18" charset="0"/>
                                    </a:rPr>
                                    <m:t>2 </m:t>
                                  </m:r>
                                  <m:sSup>
                                    <m:sSupPr>
                                      <m:ctrlPr>
                                        <a:rPr lang="id-ID" i="1">
                                          <a:solidFill>
                                            <a:schemeClr val="bg1"/>
                                          </a:solidFill>
                                          <a:latin typeface="Cambria Math" panose="02040503050406030204" pitchFamily="18" charset="0"/>
                                        </a:rPr>
                                      </m:ctrlPr>
                                    </m:sSupPr>
                                    <m:e>
                                      <m:r>
                                        <a:rPr lang="id-ID" i="1">
                                          <a:solidFill>
                                            <a:schemeClr val="bg1"/>
                                          </a:solidFill>
                                          <a:latin typeface="Cambria Math" panose="02040503050406030204" pitchFamily="18" charset="0"/>
                                        </a:rPr>
                                        <m:t>(0.1)</m:t>
                                      </m:r>
                                    </m:e>
                                    <m:sup>
                                      <m:r>
                                        <a:rPr lang="id-ID" i="1">
                                          <a:solidFill>
                                            <a:schemeClr val="bg1"/>
                                          </a:solidFill>
                                          <a:latin typeface="Cambria Math" panose="02040503050406030204" pitchFamily="18" charset="0"/>
                                        </a:rPr>
                                        <m:t>2</m:t>
                                      </m:r>
                                    </m:sup>
                                  </m:sSup>
                                </m:den>
                              </m:f>
                            </m:sup>
                          </m:sSup>
                        </m:e>
                      </m:nary>
                    </m:oMath>
                  </m:oMathPara>
                </a14:m>
                <a:endParaRPr lang="en-US" dirty="0">
                  <a:solidFill>
                    <a:schemeClr val="bg1"/>
                  </a:solidFill>
                </a:endParaRPr>
              </a:p>
            </p:txBody>
          </p:sp>
        </mc:Choice>
        <mc:Fallback>
          <p:sp>
            <p:nvSpPr>
              <p:cNvPr id="1438" name="Rectangle 1437"/>
              <p:cNvSpPr>
                <a:spLocks noRot="1" noChangeAspect="1" noMove="1" noResize="1" noEditPoints="1" noAdjustHandles="1" noChangeArrowheads="1" noChangeShapeType="1" noTextEdit="1"/>
              </p:cNvSpPr>
              <p:nvPr/>
            </p:nvSpPr>
            <p:spPr>
              <a:xfrm>
                <a:off x="4736935" y="0"/>
                <a:ext cx="2106410" cy="686598"/>
              </a:xfrm>
              <a:prstGeom prst="rect">
                <a:avLst/>
              </a:prstGeom>
              <a:blipFill rotWithShape="0">
                <a:blip r:embed="rId4"/>
                <a:stretch>
                  <a:fillRect/>
                </a:stretch>
              </a:blipFill>
            </p:spPr>
            <p:txBody>
              <a:bodyPr/>
              <a:lstStyle/>
              <a:p>
                <a:r>
                  <a:rPr lang="en-US">
                    <a:noFill/>
                  </a:rPr>
                  <a:t> </a:t>
                </a:r>
              </a:p>
            </p:txBody>
          </p:sp>
        </mc:Fallback>
      </mc:AlternateContent>
      <p:sp>
        <p:nvSpPr>
          <p:cNvPr id="1439" name="TextBox 1438"/>
          <p:cNvSpPr txBox="1"/>
          <p:nvPr/>
        </p:nvSpPr>
        <p:spPr>
          <a:xfrm>
            <a:off x="7005777" y="1619799"/>
            <a:ext cx="1343638" cy="261610"/>
          </a:xfrm>
          <a:prstGeom prst="rect">
            <a:avLst/>
          </a:prstGeom>
          <a:noFill/>
        </p:spPr>
        <p:txBody>
          <a:bodyPr wrap="none" rtlCol="0">
            <a:spAutoFit/>
          </a:bodyPr>
          <a:lstStyle/>
          <a:p>
            <a:r>
              <a:rPr lang="id-ID" sz="1100" dirty="0" smtClean="0">
                <a:solidFill>
                  <a:schemeClr val="bg1"/>
                </a:solidFill>
              </a:rPr>
              <a:t>Cari yang terbesar</a:t>
            </a:r>
            <a:endParaRPr lang="en-US" sz="1100" dirty="0">
              <a:solidFill>
                <a:schemeClr val="bg1"/>
              </a:solidFill>
            </a:endParaRPr>
          </a:p>
        </p:txBody>
      </p:sp>
    </p:spTree>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35"/>
        <p:cNvGrpSpPr/>
        <p:nvPr/>
      </p:nvGrpSpPr>
      <p:grpSpPr>
        <a:xfrm>
          <a:off x="0" y="0"/>
          <a:ext cx="0" cy="0"/>
          <a:chOff x="0" y="0"/>
          <a:chExt cx="0" cy="0"/>
        </a:xfrm>
      </p:grpSpPr>
      <p:sp>
        <p:nvSpPr>
          <p:cNvPr id="4" name="Oval 3"/>
          <p:cNvSpPr/>
          <p:nvPr/>
        </p:nvSpPr>
        <p:spPr>
          <a:xfrm>
            <a:off x="1860170" y="1661072"/>
            <a:ext cx="462337" cy="46233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800" dirty="0" smtClean="0">
                <a:solidFill>
                  <a:schemeClr val="tx1"/>
                </a:solidFill>
              </a:rPr>
              <a:t>0.2</a:t>
            </a:r>
            <a:endParaRPr lang="en-US" sz="800" dirty="0">
              <a:solidFill>
                <a:schemeClr val="tx1"/>
              </a:solidFill>
            </a:endParaRPr>
          </a:p>
        </p:txBody>
      </p:sp>
      <p:sp>
        <p:nvSpPr>
          <p:cNvPr id="6" name="Oval 5"/>
          <p:cNvSpPr/>
          <p:nvPr/>
        </p:nvSpPr>
        <p:spPr>
          <a:xfrm>
            <a:off x="1860169" y="2830614"/>
            <a:ext cx="462337" cy="46233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800" dirty="0" smtClean="0">
                <a:solidFill>
                  <a:schemeClr val="tx1"/>
                </a:solidFill>
              </a:rPr>
              <a:t>0.6</a:t>
            </a:r>
          </a:p>
        </p:txBody>
      </p:sp>
      <p:sp>
        <p:nvSpPr>
          <p:cNvPr id="7" name="Oval 6"/>
          <p:cNvSpPr/>
          <p:nvPr/>
        </p:nvSpPr>
        <p:spPr>
          <a:xfrm>
            <a:off x="4312268" y="818437"/>
            <a:ext cx="462337" cy="462337"/>
          </a:xfrm>
          <a:prstGeom prst="ellipse">
            <a:avLst/>
          </a:prstGeom>
          <a:solidFill>
            <a:srgbClr val="2E18B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312269" y="128356"/>
            <a:ext cx="462337" cy="462337"/>
          </a:xfrm>
          <a:prstGeom prst="ellipse">
            <a:avLst/>
          </a:prstGeom>
          <a:solidFill>
            <a:srgbClr val="2E18B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p>
        </p:txBody>
      </p:sp>
      <p:sp>
        <p:nvSpPr>
          <p:cNvPr id="9" name="Oval 8"/>
          <p:cNvSpPr/>
          <p:nvPr/>
        </p:nvSpPr>
        <p:spPr>
          <a:xfrm>
            <a:off x="4312264" y="2195175"/>
            <a:ext cx="462337" cy="46233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312265" y="1508518"/>
            <a:ext cx="462337" cy="46233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312264" y="3582185"/>
            <a:ext cx="462337" cy="462337"/>
          </a:xfrm>
          <a:prstGeom prst="ellipse">
            <a:avLst/>
          </a:prstGeom>
          <a:solidFill>
            <a:srgbClr val="10E41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312264" y="2888680"/>
            <a:ext cx="462337" cy="462337"/>
          </a:xfrm>
          <a:prstGeom prst="ellipse">
            <a:avLst/>
          </a:prstGeom>
          <a:solidFill>
            <a:srgbClr val="10E41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3" name="Oval 12"/>
          <p:cNvSpPr/>
          <p:nvPr/>
        </p:nvSpPr>
        <p:spPr>
          <a:xfrm>
            <a:off x="4329382" y="4275690"/>
            <a:ext cx="462337" cy="462337"/>
          </a:xfrm>
          <a:prstGeom prst="ellipse">
            <a:avLst/>
          </a:prstGeom>
          <a:solidFill>
            <a:srgbClr val="10E41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stCxn id="4" idx="6"/>
            <a:endCxn id="8" idx="2"/>
          </p:cNvCxnSpPr>
          <p:nvPr/>
        </p:nvCxnSpPr>
        <p:spPr>
          <a:xfrm flipV="1">
            <a:off x="2322507" y="359525"/>
            <a:ext cx="1989762" cy="15327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4" idx="6"/>
            <a:endCxn id="7" idx="2"/>
          </p:cNvCxnSpPr>
          <p:nvPr/>
        </p:nvCxnSpPr>
        <p:spPr>
          <a:xfrm flipV="1">
            <a:off x="2322507" y="1049606"/>
            <a:ext cx="1989761" cy="842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4" idx="6"/>
            <a:endCxn id="10" idx="2"/>
          </p:cNvCxnSpPr>
          <p:nvPr/>
        </p:nvCxnSpPr>
        <p:spPr>
          <a:xfrm flipV="1">
            <a:off x="2322507" y="1739687"/>
            <a:ext cx="1989758" cy="152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4" idx="6"/>
            <a:endCxn id="9" idx="2"/>
          </p:cNvCxnSpPr>
          <p:nvPr/>
        </p:nvCxnSpPr>
        <p:spPr>
          <a:xfrm>
            <a:off x="2322507" y="1892241"/>
            <a:ext cx="1989757" cy="534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4" idx="6"/>
            <a:endCxn id="12" idx="2"/>
          </p:cNvCxnSpPr>
          <p:nvPr/>
        </p:nvCxnSpPr>
        <p:spPr>
          <a:xfrm>
            <a:off x="2322507" y="1892241"/>
            <a:ext cx="1989757" cy="12276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4" idx="6"/>
            <a:endCxn id="11" idx="2"/>
          </p:cNvCxnSpPr>
          <p:nvPr/>
        </p:nvCxnSpPr>
        <p:spPr>
          <a:xfrm>
            <a:off x="2322507" y="1892241"/>
            <a:ext cx="1989757" cy="19211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4" idx="6"/>
            <a:endCxn id="13" idx="2"/>
          </p:cNvCxnSpPr>
          <p:nvPr/>
        </p:nvCxnSpPr>
        <p:spPr>
          <a:xfrm>
            <a:off x="2322507" y="1892241"/>
            <a:ext cx="2006875" cy="26146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6" idx="6"/>
            <a:endCxn id="8" idx="3"/>
          </p:cNvCxnSpPr>
          <p:nvPr/>
        </p:nvCxnSpPr>
        <p:spPr>
          <a:xfrm flipV="1">
            <a:off x="2322506" y="522985"/>
            <a:ext cx="2057471" cy="25387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6" idx="6"/>
            <a:endCxn id="7" idx="3"/>
          </p:cNvCxnSpPr>
          <p:nvPr/>
        </p:nvCxnSpPr>
        <p:spPr>
          <a:xfrm flipV="1">
            <a:off x="2322506" y="1213066"/>
            <a:ext cx="2057470" cy="18487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6" idx="6"/>
            <a:endCxn id="10" idx="3"/>
          </p:cNvCxnSpPr>
          <p:nvPr/>
        </p:nvCxnSpPr>
        <p:spPr>
          <a:xfrm flipV="1">
            <a:off x="2322506" y="1903147"/>
            <a:ext cx="2057467" cy="1158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6" idx="6"/>
            <a:endCxn id="9" idx="3"/>
          </p:cNvCxnSpPr>
          <p:nvPr/>
        </p:nvCxnSpPr>
        <p:spPr>
          <a:xfrm flipV="1">
            <a:off x="2322506" y="2589804"/>
            <a:ext cx="2057466" cy="4719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6" idx="6"/>
            <a:endCxn id="12" idx="3"/>
          </p:cNvCxnSpPr>
          <p:nvPr/>
        </p:nvCxnSpPr>
        <p:spPr>
          <a:xfrm>
            <a:off x="2322506" y="3061783"/>
            <a:ext cx="2057466" cy="221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6" idx="6"/>
            <a:endCxn id="11" idx="3"/>
          </p:cNvCxnSpPr>
          <p:nvPr/>
        </p:nvCxnSpPr>
        <p:spPr>
          <a:xfrm>
            <a:off x="2322506" y="3061783"/>
            <a:ext cx="2057466" cy="915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6" idx="6"/>
            <a:endCxn id="13" idx="3"/>
          </p:cNvCxnSpPr>
          <p:nvPr/>
        </p:nvCxnSpPr>
        <p:spPr>
          <a:xfrm>
            <a:off x="2322506" y="3061783"/>
            <a:ext cx="2074584" cy="16085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1" name="Rectangle 50"/>
              <p:cNvSpPr/>
              <p:nvPr/>
            </p:nvSpPr>
            <p:spPr>
              <a:xfrm>
                <a:off x="1982662" y="179110"/>
                <a:ext cx="2414428" cy="554319"/>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sSup>
                        <m:sSupPr>
                          <m:ctrlPr>
                            <a:rPr lang="en-US" sz="1600" i="1" smtClean="0">
                              <a:solidFill>
                                <a:schemeClr val="bg1"/>
                              </a:solidFill>
                              <a:latin typeface="Cambria Math" panose="02040503050406030204" pitchFamily="18" charset="0"/>
                            </a:rPr>
                          </m:ctrlPr>
                        </m:sSupPr>
                        <m:e>
                          <m:r>
                            <a:rPr lang="en-US" sz="1600" i="1">
                              <a:solidFill>
                                <a:schemeClr val="bg1"/>
                              </a:solidFill>
                              <a:latin typeface="Cambria Math" panose="02040503050406030204" pitchFamily="18" charset="0"/>
                            </a:rPr>
                            <m:t>𝑒</m:t>
                          </m:r>
                        </m:e>
                        <m:sup>
                          <m:f>
                            <m:fPr>
                              <m:ctrlPr>
                                <a:rPr lang="en-US" sz="1600" i="1">
                                  <a:solidFill>
                                    <a:schemeClr val="bg1"/>
                                  </a:solidFill>
                                  <a:latin typeface="Cambria Math" panose="02040503050406030204" pitchFamily="18" charset="0"/>
                                </a:rPr>
                              </m:ctrlPr>
                            </m:fPr>
                            <m:num>
                              <m:d>
                                <m:dPr>
                                  <m:begChr m:val=""/>
                                  <m:ctrlPr>
                                    <a:rPr lang="en-US" sz="1600" i="1">
                                      <a:solidFill>
                                        <a:schemeClr val="bg1"/>
                                      </a:solidFill>
                                      <a:latin typeface="Cambria Math" panose="02040503050406030204" pitchFamily="18" charset="0"/>
                                    </a:rPr>
                                  </m:ctrlPr>
                                </m:dPr>
                                <m:e>
                                  <m:r>
                                    <a:rPr lang="en-US" sz="1600">
                                      <a:solidFill>
                                        <a:schemeClr val="bg1"/>
                                      </a:solidFill>
                                      <a:latin typeface="Cambria Math" panose="02040503050406030204" pitchFamily="18" charset="0"/>
                                    </a:rPr>
                                    <m:t>−(</m:t>
                                  </m:r>
                                  <m:sSup>
                                    <m:sSupPr>
                                      <m:ctrlPr>
                                        <a:rPr lang="en-US" sz="1600" i="1">
                                          <a:solidFill>
                                            <a:schemeClr val="bg1"/>
                                          </a:solidFill>
                                          <a:latin typeface="Cambria Math" panose="02040503050406030204" pitchFamily="18" charset="0"/>
                                        </a:rPr>
                                      </m:ctrlPr>
                                    </m:sSupPr>
                                    <m:e>
                                      <m:d>
                                        <m:dPr>
                                          <m:ctrlPr>
                                            <a:rPr lang="en-US" sz="1600" i="1">
                                              <a:solidFill>
                                                <a:schemeClr val="bg1"/>
                                              </a:solidFill>
                                              <a:latin typeface="Cambria Math" panose="02040503050406030204" pitchFamily="18" charset="0"/>
                                            </a:rPr>
                                          </m:ctrlPr>
                                        </m:dPr>
                                        <m:e>
                                          <m:r>
                                            <a:rPr lang="id-ID" sz="1600" b="0" i="0" smtClean="0">
                                              <a:solidFill>
                                                <a:schemeClr val="bg1"/>
                                              </a:solidFill>
                                              <a:latin typeface="Cambria Math" panose="02040503050406030204" pitchFamily="18" charset="0"/>
                                            </a:rPr>
                                            <m:t>0.2</m:t>
                                          </m:r>
                                          <m:r>
                                            <a:rPr lang="en-US" sz="1600">
                                              <a:solidFill>
                                                <a:schemeClr val="bg1"/>
                                              </a:solidFill>
                                              <a:latin typeface="Cambria Math" panose="02040503050406030204" pitchFamily="18" charset="0"/>
                                            </a:rPr>
                                            <m:t>−</m:t>
                                          </m:r>
                                          <m:r>
                                            <a:rPr lang="id-ID" sz="1600" b="0" i="1" smtClean="0">
                                              <a:solidFill>
                                                <a:schemeClr val="bg1"/>
                                              </a:solidFill>
                                              <a:latin typeface="Cambria Math" panose="02040503050406030204" pitchFamily="18" charset="0"/>
                                            </a:rPr>
                                            <m:t>0.5</m:t>
                                          </m:r>
                                        </m:e>
                                      </m:d>
                                    </m:e>
                                    <m:sup>
                                      <m:r>
                                        <a:rPr lang="en-US" sz="1600">
                                          <a:solidFill>
                                            <a:schemeClr val="bg1"/>
                                          </a:solidFill>
                                          <a:latin typeface="Cambria Math" panose="02040503050406030204" pitchFamily="18" charset="0"/>
                                        </a:rPr>
                                        <m:t>2</m:t>
                                      </m:r>
                                    </m:sup>
                                  </m:sSup>
                                  <m:r>
                                    <a:rPr lang="en-US" sz="1600">
                                      <a:solidFill>
                                        <a:schemeClr val="bg1"/>
                                      </a:solidFill>
                                      <a:latin typeface="Cambria Math" panose="02040503050406030204" pitchFamily="18" charset="0"/>
                                    </a:rPr>
                                    <m:t>+</m:t>
                                  </m:r>
                                  <m:sSup>
                                    <m:sSupPr>
                                      <m:ctrlPr>
                                        <a:rPr lang="en-US" sz="1600" i="1">
                                          <a:solidFill>
                                            <a:schemeClr val="bg1"/>
                                          </a:solidFill>
                                          <a:latin typeface="Cambria Math" panose="02040503050406030204" pitchFamily="18" charset="0"/>
                                        </a:rPr>
                                      </m:ctrlPr>
                                    </m:sSupPr>
                                    <m:e>
                                      <m:d>
                                        <m:dPr>
                                          <m:ctrlPr>
                                            <a:rPr lang="en-US" sz="1600" i="1">
                                              <a:solidFill>
                                                <a:schemeClr val="bg1"/>
                                              </a:solidFill>
                                              <a:latin typeface="Cambria Math" panose="02040503050406030204" pitchFamily="18" charset="0"/>
                                            </a:rPr>
                                          </m:ctrlPr>
                                        </m:dPr>
                                        <m:e>
                                          <m:r>
                                            <a:rPr lang="id-ID" sz="1600" b="0" i="0" smtClean="0">
                                              <a:solidFill>
                                                <a:schemeClr val="bg1"/>
                                              </a:solidFill>
                                              <a:latin typeface="Cambria Math" panose="02040503050406030204" pitchFamily="18" charset="0"/>
                                            </a:rPr>
                                            <m:t>0.6</m:t>
                                          </m:r>
                                          <m:r>
                                            <a:rPr lang="en-US" sz="1600">
                                              <a:solidFill>
                                                <a:schemeClr val="bg1"/>
                                              </a:solidFill>
                                              <a:latin typeface="Cambria Math" panose="02040503050406030204" pitchFamily="18" charset="0"/>
                                            </a:rPr>
                                            <m:t>−</m:t>
                                          </m:r>
                                          <m:r>
                                            <a:rPr lang="id-ID" sz="1600" b="0" i="1" smtClean="0">
                                              <a:solidFill>
                                                <a:schemeClr val="bg1"/>
                                              </a:solidFill>
                                              <a:latin typeface="Cambria Math" panose="02040503050406030204" pitchFamily="18" charset="0"/>
                                            </a:rPr>
                                            <m:t>0.7</m:t>
                                          </m:r>
                                        </m:e>
                                      </m:d>
                                    </m:e>
                                    <m:sup>
                                      <m:r>
                                        <a:rPr lang="en-US" sz="1600">
                                          <a:solidFill>
                                            <a:schemeClr val="bg1"/>
                                          </a:solidFill>
                                          <a:latin typeface="Cambria Math" panose="02040503050406030204" pitchFamily="18" charset="0"/>
                                        </a:rPr>
                                        <m:t>2</m:t>
                                      </m:r>
                                    </m:sup>
                                  </m:sSup>
                                </m:e>
                              </m:d>
                            </m:num>
                            <m:den>
                              <m:r>
                                <a:rPr lang="id-ID" sz="1600" b="0" i="1" smtClean="0">
                                  <a:solidFill>
                                    <a:schemeClr val="bg1"/>
                                  </a:solidFill>
                                  <a:latin typeface="Cambria Math" panose="02040503050406030204" pitchFamily="18" charset="0"/>
                                </a:rPr>
                                <m:t>2 </m:t>
                              </m:r>
                              <m:sSup>
                                <m:sSupPr>
                                  <m:ctrlPr>
                                    <a:rPr lang="id-ID" sz="1600" b="0" i="1" smtClean="0">
                                      <a:solidFill>
                                        <a:schemeClr val="bg1"/>
                                      </a:solidFill>
                                      <a:latin typeface="Cambria Math" panose="02040503050406030204" pitchFamily="18" charset="0"/>
                                    </a:rPr>
                                  </m:ctrlPr>
                                </m:sSupPr>
                                <m:e>
                                  <m:r>
                                    <a:rPr lang="id-ID" sz="1600" b="0" i="1" smtClean="0">
                                      <a:solidFill>
                                        <a:schemeClr val="bg1"/>
                                      </a:solidFill>
                                      <a:latin typeface="Cambria Math" panose="02040503050406030204" pitchFamily="18" charset="0"/>
                                    </a:rPr>
                                    <m:t>(0.1)</m:t>
                                  </m:r>
                                </m:e>
                                <m:sup>
                                  <m:r>
                                    <a:rPr lang="id-ID" sz="1600" b="0" i="1" smtClean="0">
                                      <a:solidFill>
                                        <a:schemeClr val="bg1"/>
                                      </a:solidFill>
                                      <a:latin typeface="Cambria Math" panose="02040503050406030204" pitchFamily="18" charset="0"/>
                                    </a:rPr>
                                    <m:t>2</m:t>
                                  </m:r>
                                </m:sup>
                              </m:sSup>
                            </m:den>
                          </m:f>
                        </m:sup>
                      </m:sSup>
                    </m:oMath>
                  </m:oMathPara>
                </a14:m>
                <a:endParaRPr lang="en-US" sz="1600" dirty="0">
                  <a:solidFill>
                    <a:schemeClr val="bg1"/>
                  </a:solidFill>
                </a:endParaRPr>
              </a:p>
            </p:txBody>
          </p:sp>
        </mc:Choice>
        <mc:Fallback>
          <p:sp>
            <p:nvSpPr>
              <p:cNvPr id="51" name="Rectangle 50"/>
              <p:cNvSpPr>
                <a:spLocks noRot="1" noChangeAspect="1" noMove="1" noResize="1" noEditPoints="1" noAdjustHandles="1" noChangeArrowheads="1" noChangeShapeType="1" noTextEdit="1"/>
              </p:cNvSpPr>
              <p:nvPr/>
            </p:nvSpPr>
            <p:spPr>
              <a:xfrm>
                <a:off x="1982662" y="179110"/>
                <a:ext cx="2414428" cy="554319"/>
              </a:xfrm>
              <a:prstGeom prst="rect">
                <a:avLst/>
              </a:prstGeom>
              <a:blipFill rotWithShape="0">
                <a:blip r:embed="rId3"/>
                <a:stretch>
                  <a:fillRect/>
                </a:stretch>
              </a:blipFill>
            </p:spPr>
            <p:txBody>
              <a:bodyPr/>
              <a:lstStyle/>
              <a:p>
                <a:r>
                  <a:rPr lang="en-US">
                    <a:noFill/>
                  </a:rPr>
                  <a:t> </a:t>
                </a:r>
              </a:p>
            </p:txBody>
          </p:sp>
        </mc:Fallback>
      </mc:AlternateContent>
      <p:sp>
        <p:nvSpPr>
          <p:cNvPr id="1411" name="TextBox 1410"/>
          <p:cNvSpPr txBox="1"/>
          <p:nvPr/>
        </p:nvSpPr>
        <p:spPr>
          <a:xfrm>
            <a:off x="4302020" y="233751"/>
            <a:ext cx="482824" cy="276999"/>
          </a:xfrm>
          <a:prstGeom prst="rect">
            <a:avLst/>
          </a:prstGeom>
          <a:noFill/>
        </p:spPr>
        <p:txBody>
          <a:bodyPr wrap="none" rtlCol="0">
            <a:spAutoFit/>
          </a:bodyPr>
          <a:lstStyle/>
          <a:p>
            <a:r>
              <a:rPr lang="id-ID" sz="1200" dirty="0" smtClean="0">
                <a:solidFill>
                  <a:schemeClr val="bg1"/>
                </a:solidFill>
              </a:rPr>
              <a:t>0.61</a:t>
            </a:r>
            <a:endParaRPr lang="en-US" sz="1200" dirty="0">
              <a:solidFill>
                <a:schemeClr val="bg1"/>
              </a:solidFill>
            </a:endParaRPr>
          </a:p>
        </p:txBody>
      </p:sp>
      <p:sp>
        <p:nvSpPr>
          <p:cNvPr id="70" name="TextBox 69"/>
          <p:cNvSpPr txBox="1"/>
          <p:nvPr/>
        </p:nvSpPr>
        <p:spPr>
          <a:xfrm>
            <a:off x="4312264" y="930307"/>
            <a:ext cx="482824" cy="276999"/>
          </a:xfrm>
          <a:prstGeom prst="rect">
            <a:avLst/>
          </a:prstGeom>
          <a:noFill/>
        </p:spPr>
        <p:txBody>
          <a:bodyPr wrap="none" rtlCol="0">
            <a:spAutoFit/>
          </a:bodyPr>
          <a:lstStyle/>
          <a:p>
            <a:r>
              <a:rPr lang="id-ID" sz="1200" dirty="0" smtClean="0">
                <a:solidFill>
                  <a:schemeClr val="bg1"/>
                </a:solidFill>
              </a:rPr>
              <a:t>0.01</a:t>
            </a:r>
            <a:endParaRPr lang="en-US" sz="1200" dirty="0">
              <a:solidFill>
                <a:schemeClr val="bg1"/>
              </a:solidFill>
            </a:endParaRPr>
          </a:p>
        </p:txBody>
      </p:sp>
      <p:sp>
        <p:nvSpPr>
          <p:cNvPr id="76" name="Oval 75"/>
          <p:cNvSpPr/>
          <p:nvPr/>
        </p:nvSpPr>
        <p:spPr>
          <a:xfrm>
            <a:off x="6070863" y="471657"/>
            <a:ext cx="462337" cy="462337"/>
          </a:xfrm>
          <a:prstGeom prst="ellipse">
            <a:avLst/>
          </a:prstGeom>
          <a:solidFill>
            <a:srgbClr val="2E18B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p>
        </p:txBody>
      </p:sp>
      <p:sp>
        <p:nvSpPr>
          <p:cNvPr id="78" name="Oval 77"/>
          <p:cNvSpPr/>
          <p:nvPr/>
        </p:nvSpPr>
        <p:spPr>
          <a:xfrm>
            <a:off x="6070854" y="1873773"/>
            <a:ext cx="462337" cy="46233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6070853" y="3504141"/>
            <a:ext cx="462337" cy="462337"/>
          </a:xfrm>
          <a:prstGeom prst="ellipse">
            <a:avLst/>
          </a:prstGeom>
          <a:solidFill>
            <a:srgbClr val="10E41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13" name="Straight Arrow Connector 1412"/>
          <p:cNvCxnSpPr>
            <a:stCxn id="8" idx="6"/>
            <a:endCxn id="76" idx="2"/>
          </p:cNvCxnSpPr>
          <p:nvPr/>
        </p:nvCxnSpPr>
        <p:spPr>
          <a:xfrm>
            <a:off x="4774606" y="359525"/>
            <a:ext cx="1296257" cy="3433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15" name="Straight Arrow Connector 1414"/>
          <p:cNvCxnSpPr>
            <a:stCxn id="7" idx="6"/>
          </p:cNvCxnSpPr>
          <p:nvPr/>
        </p:nvCxnSpPr>
        <p:spPr>
          <a:xfrm flipV="1">
            <a:off x="4774605" y="715552"/>
            <a:ext cx="1286009" cy="334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17" name="Straight Arrow Connector 1416"/>
          <p:cNvCxnSpPr>
            <a:stCxn id="10" idx="6"/>
          </p:cNvCxnSpPr>
          <p:nvPr/>
        </p:nvCxnSpPr>
        <p:spPr>
          <a:xfrm>
            <a:off x="4774602" y="1739687"/>
            <a:ext cx="1286007" cy="369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19" name="Straight Arrow Connector 1418"/>
          <p:cNvCxnSpPr>
            <a:stCxn id="9" idx="6"/>
          </p:cNvCxnSpPr>
          <p:nvPr/>
        </p:nvCxnSpPr>
        <p:spPr>
          <a:xfrm flipV="1">
            <a:off x="4774601" y="2109355"/>
            <a:ext cx="1286008" cy="316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3" name="Straight Arrow Connector 1422"/>
          <p:cNvCxnSpPr>
            <a:stCxn id="12" idx="6"/>
          </p:cNvCxnSpPr>
          <p:nvPr/>
        </p:nvCxnSpPr>
        <p:spPr>
          <a:xfrm>
            <a:off x="4774601" y="3119849"/>
            <a:ext cx="1286008" cy="625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5" name="Straight Arrow Connector 1424"/>
          <p:cNvCxnSpPr>
            <a:stCxn id="11" idx="6"/>
            <a:endCxn id="80" idx="2"/>
          </p:cNvCxnSpPr>
          <p:nvPr/>
        </p:nvCxnSpPr>
        <p:spPr>
          <a:xfrm flipV="1">
            <a:off x="4774601" y="3735310"/>
            <a:ext cx="1296252" cy="780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7" name="Straight Arrow Connector 1426"/>
          <p:cNvCxnSpPr>
            <a:stCxn id="13" idx="6"/>
            <a:endCxn id="80" idx="2"/>
          </p:cNvCxnSpPr>
          <p:nvPr/>
        </p:nvCxnSpPr>
        <p:spPr>
          <a:xfrm flipV="1">
            <a:off x="4791719" y="3735310"/>
            <a:ext cx="1279134" cy="7715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8" name="Oval 97"/>
          <p:cNvSpPr/>
          <p:nvPr/>
        </p:nvSpPr>
        <p:spPr>
          <a:xfrm>
            <a:off x="7435614" y="1925143"/>
            <a:ext cx="462337" cy="462337"/>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p>
        </p:txBody>
      </p:sp>
      <p:sp>
        <p:nvSpPr>
          <p:cNvPr id="99" name="TextBox 98"/>
          <p:cNvSpPr txBox="1"/>
          <p:nvPr/>
        </p:nvSpPr>
        <p:spPr>
          <a:xfrm>
            <a:off x="7528105" y="2030538"/>
            <a:ext cx="274434" cy="276999"/>
          </a:xfrm>
          <a:prstGeom prst="rect">
            <a:avLst/>
          </a:prstGeom>
          <a:noFill/>
        </p:spPr>
        <p:txBody>
          <a:bodyPr wrap="none" rtlCol="0">
            <a:spAutoFit/>
          </a:bodyPr>
          <a:lstStyle/>
          <a:p>
            <a:r>
              <a:rPr lang="id-ID" sz="1200" dirty="0" smtClean="0">
                <a:solidFill>
                  <a:schemeClr val="tx1"/>
                </a:solidFill>
              </a:rPr>
              <a:t>&gt;</a:t>
            </a:r>
            <a:endParaRPr lang="en-US" sz="1200" dirty="0">
              <a:solidFill>
                <a:schemeClr val="tx1"/>
              </a:solidFill>
            </a:endParaRPr>
          </a:p>
        </p:txBody>
      </p:sp>
      <p:cxnSp>
        <p:nvCxnSpPr>
          <p:cNvPr id="1429" name="Straight Arrow Connector 1428"/>
          <p:cNvCxnSpPr>
            <a:stCxn id="76" idx="6"/>
            <a:endCxn id="98" idx="2"/>
          </p:cNvCxnSpPr>
          <p:nvPr/>
        </p:nvCxnSpPr>
        <p:spPr>
          <a:xfrm>
            <a:off x="6533200" y="702826"/>
            <a:ext cx="902414" cy="14534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31" name="Straight Arrow Connector 1430"/>
          <p:cNvCxnSpPr>
            <a:stCxn id="78" idx="6"/>
            <a:endCxn id="98" idx="2"/>
          </p:cNvCxnSpPr>
          <p:nvPr/>
        </p:nvCxnSpPr>
        <p:spPr>
          <a:xfrm>
            <a:off x="6533191" y="2104942"/>
            <a:ext cx="902423" cy="51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33" name="Straight Arrow Connector 1432"/>
          <p:cNvCxnSpPr>
            <a:stCxn id="80" idx="6"/>
            <a:endCxn id="98" idx="2"/>
          </p:cNvCxnSpPr>
          <p:nvPr/>
        </p:nvCxnSpPr>
        <p:spPr>
          <a:xfrm flipV="1">
            <a:off x="6533190" y="2156312"/>
            <a:ext cx="902424" cy="1578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Oval 105"/>
          <p:cNvSpPr/>
          <p:nvPr/>
        </p:nvSpPr>
        <p:spPr>
          <a:xfrm>
            <a:off x="8455235" y="1925143"/>
            <a:ext cx="462337" cy="462337"/>
          </a:xfrm>
          <a:prstGeom prst="ellipse">
            <a:avLst/>
          </a:prstGeom>
          <a:solidFill>
            <a:srgbClr val="2E18B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p>
        </p:txBody>
      </p:sp>
      <p:cxnSp>
        <p:nvCxnSpPr>
          <p:cNvPr id="1435" name="Straight Arrow Connector 1434"/>
          <p:cNvCxnSpPr>
            <a:stCxn id="98" idx="6"/>
            <a:endCxn id="106" idx="2"/>
          </p:cNvCxnSpPr>
          <p:nvPr/>
        </p:nvCxnSpPr>
        <p:spPr>
          <a:xfrm>
            <a:off x="7897951" y="2156312"/>
            <a:ext cx="5572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5" name="Rectangle 54"/>
              <p:cNvSpPr/>
              <p:nvPr/>
            </p:nvSpPr>
            <p:spPr>
              <a:xfrm>
                <a:off x="1982662" y="934116"/>
                <a:ext cx="2414428" cy="554319"/>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sSup>
                        <m:sSupPr>
                          <m:ctrlPr>
                            <a:rPr lang="en-US" sz="1600" i="1" smtClean="0">
                              <a:solidFill>
                                <a:schemeClr val="bg1"/>
                              </a:solidFill>
                              <a:latin typeface="Cambria Math" panose="02040503050406030204" pitchFamily="18" charset="0"/>
                            </a:rPr>
                          </m:ctrlPr>
                        </m:sSupPr>
                        <m:e>
                          <m:r>
                            <a:rPr lang="en-US" sz="1600" i="1">
                              <a:solidFill>
                                <a:schemeClr val="bg1"/>
                              </a:solidFill>
                              <a:latin typeface="Cambria Math" panose="02040503050406030204" pitchFamily="18" charset="0"/>
                            </a:rPr>
                            <m:t>𝑒</m:t>
                          </m:r>
                        </m:e>
                        <m:sup>
                          <m:f>
                            <m:fPr>
                              <m:ctrlPr>
                                <a:rPr lang="en-US" sz="1600" i="1">
                                  <a:solidFill>
                                    <a:schemeClr val="bg1"/>
                                  </a:solidFill>
                                  <a:latin typeface="Cambria Math" panose="02040503050406030204" pitchFamily="18" charset="0"/>
                                </a:rPr>
                              </m:ctrlPr>
                            </m:fPr>
                            <m:num>
                              <m:d>
                                <m:dPr>
                                  <m:begChr m:val=""/>
                                  <m:ctrlPr>
                                    <a:rPr lang="en-US" sz="1600" i="1">
                                      <a:solidFill>
                                        <a:schemeClr val="bg1"/>
                                      </a:solidFill>
                                      <a:latin typeface="Cambria Math" panose="02040503050406030204" pitchFamily="18" charset="0"/>
                                    </a:rPr>
                                  </m:ctrlPr>
                                </m:dPr>
                                <m:e>
                                  <m:r>
                                    <a:rPr lang="en-US" sz="1600">
                                      <a:solidFill>
                                        <a:schemeClr val="bg1"/>
                                      </a:solidFill>
                                      <a:latin typeface="Cambria Math" panose="02040503050406030204" pitchFamily="18" charset="0"/>
                                    </a:rPr>
                                    <m:t>−(</m:t>
                                  </m:r>
                                  <m:sSup>
                                    <m:sSupPr>
                                      <m:ctrlPr>
                                        <a:rPr lang="en-US" sz="1600" i="1">
                                          <a:solidFill>
                                            <a:schemeClr val="bg1"/>
                                          </a:solidFill>
                                          <a:latin typeface="Cambria Math" panose="02040503050406030204" pitchFamily="18" charset="0"/>
                                        </a:rPr>
                                      </m:ctrlPr>
                                    </m:sSupPr>
                                    <m:e>
                                      <m:d>
                                        <m:dPr>
                                          <m:ctrlPr>
                                            <a:rPr lang="en-US" sz="1600" i="1">
                                              <a:solidFill>
                                                <a:schemeClr val="bg1"/>
                                              </a:solidFill>
                                              <a:latin typeface="Cambria Math" panose="02040503050406030204" pitchFamily="18" charset="0"/>
                                            </a:rPr>
                                          </m:ctrlPr>
                                        </m:dPr>
                                        <m:e>
                                          <m:r>
                                            <a:rPr lang="id-ID" sz="1600" b="0" i="0" smtClean="0">
                                              <a:solidFill>
                                                <a:schemeClr val="bg1"/>
                                              </a:solidFill>
                                              <a:latin typeface="Cambria Math" panose="02040503050406030204" pitchFamily="18" charset="0"/>
                                            </a:rPr>
                                            <m:t>0.2</m:t>
                                          </m:r>
                                          <m:r>
                                            <a:rPr lang="en-US" sz="1600">
                                              <a:solidFill>
                                                <a:schemeClr val="bg1"/>
                                              </a:solidFill>
                                              <a:latin typeface="Cambria Math" panose="02040503050406030204" pitchFamily="18" charset="0"/>
                                            </a:rPr>
                                            <m:t>−</m:t>
                                          </m:r>
                                          <m:r>
                                            <a:rPr lang="id-ID" sz="1600" b="0" i="1" smtClean="0">
                                              <a:solidFill>
                                                <a:schemeClr val="bg1"/>
                                              </a:solidFill>
                                              <a:latin typeface="Cambria Math" panose="02040503050406030204" pitchFamily="18" charset="0"/>
                                            </a:rPr>
                                            <m:t>0.2</m:t>
                                          </m:r>
                                        </m:e>
                                      </m:d>
                                    </m:e>
                                    <m:sup>
                                      <m:r>
                                        <a:rPr lang="en-US" sz="1600">
                                          <a:solidFill>
                                            <a:schemeClr val="bg1"/>
                                          </a:solidFill>
                                          <a:latin typeface="Cambria Math" panose="02040503050406030204" pitchFamily="18" charset="0"/>
                                        </a:rPr>
                                        <m:t>2</m:t>
                                      </m:r>
                                    </m:sup>
                                  </m:sSup>
                                  <m:r>
                                    <a:rPr lang="en-US" sz="1600">
                                      <a:solidFill>
                                        <a:schemeClr val="bg1"/>
                                      </a:solidFill>
                                      <a:latin typeface="Cambria Math" panose="02040503050406030204" pitchFamily="18" charset="0"/>
                                    </a:rPr>
                                    <m:t>+</m:t>
                                  </m:r>
                                  <m:sSup>
                                    <m:sSupPr>
                                      <m:ctrlPr>
                                        <a:rPr lang="en-US" sz="1600" i="1">
                                          <a:solidFill>
                                            <a:schemeClr val="bg1"/>
                                          </a:solidFill>
                                          <a:latin typeface="Cambria Math" panose="02040503050406030204" pitchFamily="18" charset="0"/>
                                        </a:rPr>
                                      </m:ctrlPr>
                                    </m:sSupPr>
                                    <m:e>
                                      <m:d>
                                        <m:dPr>
                                          <m:ctrlPr>
                                            <a:rPr lang="en-US" sz="1600" i="1">
                                              <a:solidFill>
                                                <a:schemeClr val="bg1"/>
                                              </a:solidFill>
                                              <a:latin typeface="Cambria Math" panose="02040503050406030204" pitchFamily="18" charset="0"/>
                                            </a:rPr>
                                          </m:ctrlPr>
                                        </m:dPr>
                                        <m:e>
                                          <m:r>
                                            <a:rPr lang="id-ID" sz="1600" b="0" i="0" smtClean="0">
                                              <a:solidFill>
                                                <a:schemeClr val="bg1"/>
                                              </a:solidFill>
                                              <a:latin typeface="Cambria Math" panose="02040503050406030204" pitchFamily="18" charset="0"/>
                                            </a:rPr>
                                            <m:t>0.6</m:t>
                                          </m:r>
                                          <m:r>
                                            <a:rPr lang="en-US" sz="1600">
                                              <a:solidFill>
                                                <a:schemeClr val="bg1"/>
                                              </a:solidFill>
                                              <a:latin typeface="Cambria Math" panose="02040503050406030204" pitchFamily="18" charset="0"/>
                                            </a:rPr>
                                            <m:t>−</m:t>
                                          </m:r>
                                          <m:r>
                                            <a:rPr lang="id-ID" sz="1600" b="0" i="1" smtClean="0">
                                              <a:solidFill>
                                                <a:schemeClr val="bg1"/>
                                              </a:solidFill>
                                              <a:latin typeface="Cambria Math" panose="02040503050406030204" pitchFamily="18" charset="0"/>
                                            </a:rPr>
                                            <m:t>0.5</m:t>
                                          </m:r>
                                        </m:e>
                                      </m:d>
                                    </m:e>
                                    <m:sup>
                                      <m:r>
                                        <a:rPr lang="en-US" sz="1600">
                                          <a:solidFill>
                                            <a:schemeClr val="bg1"/>
                                          </a:solidFill>
                                          <a:latin typeface="Cambria Math" panose="02040503050406030204" pitchFamily="18" charset="0"/>
                                        </a:rPr>
                                        <m:t>2</m:t>
                                      </m:r>
                                    </m:sup>
                                  </m:sSup>
                                </m:e>
                              </m:d>
                            </m:num>
                            <m:den>
                              <m:r>
                                <a:rPr lang="id-ID" sz="1600" b="0" i="1" smtClean="0">
                                  <a:solidFill>
                                    <a:schemeClr val="bg1"/>
                                  </a:solidFill>
                                  <a:latin typeface="Cambria Math" panose="02040503050406030204" pitchFamily="18" charset="0"/>
                                </a:rPr>
                                <m:t>2 </m:t>
                              </m:r>
                              <m:sSup>
                                <m:sSupPr>
                                  <m:ctrlPr>
                                    <a:rPr lang="id-ID" sz="1600" b="0" i="1" smtClean="0">
                                      <a:solidFill>
                                        <a:schemeClr val="bg1"/>
                                      </a:solidFill>
                                      <a:latin typeface="Cambria Math" panose="02040503050406030204" pitchFamily="18" charset="0"/>
                                    </a:rPr>
                                  </m:ctrlPr>
                                </m:sSupPr>
                                <m:e>
                                  <m:r>
                                    <a:rPr lang="id-ID" sz="1600" b="0" i="1" smtClean="0">
                                      <a:solidFill>
                                        <a:schemeClr val="bg1"/>
                                      </a:solidFill>
                                      <a:latin typeface="Cambria Math" panose="02040503050406030204" pitchFamily="18" charset="0"/>
                                    </a:rPr>
                                    <m:t>(0.1)</m:t>
                                  </m:r>
                                </m:e>
                                <m:sup>
                                  <m:r>
                                    <a:rPr lang="id-ID" sz="1600" b="0" i="1" smtClean="0">
                                      <a:solidFill>
                                        <a:schemeClr val="bg1"/>
                                      </a:solidFill>
                                      <a:latin typeface="Cambria Math" panose="02040503050406030204" pitchFamily="18" charset="0"/>
                                    </a:rPr>
                                    <m:t>2</m:t>
                                  </m:r>
                                </m:sup>
                              </m:sSup>
                            </m:den>
                          </m:f>
                        </m:sup>
                      </m:sSup>
                    </m:oMath>
                  </m:oMathPara>
                </a14:m>
                <a:endParaRPr lang="en-US" sz="1600" dirty="0">
                  <a:solidFill>
                    <a:schemeClr val="bg1"/>
                  </a:solidFill>
                </a:endParaRPr>
              </a:p>
            </p:txBody>
          </p:sp>
        </mc:Choice>
        <mc:Fallback>
          <p:sp>
            <p:nvSpPr>
              <p:cNvPr id="55" name="Rectangle 54"/>
              <p:cNvSpPr>
                <a:spLocks noRot="1" noChangeAspect="1" noMove="1" noResize="1" noEditPoints="1" noAdjustHandles="1" noChangeArrowheads="1" noChangeShapeType="1" noTextEdit="1"/>
              </p:cNvSpPr>
              <p:nvPr/>
            </p:nvSpPr>
            <p:spPr>
              <a:xfrm>
                <a:off x="1982662" y="934116"/>
                <a:ext cx="2414428" cy="554319"/>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02353343"/>
      </p:ext>
    </p:extLst>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35"/>
        <p:cNvGrpSpPr/>
        <p:nvPr/>
      </p:nvGrpSpPr>
      <p:grpSpPr>
        <a:xfrm>
          <a:off x="0" y="0"/>
          <a:ext cx="0" cy="0"/>
          <a:chOff x="0" y="0"/>
          <a:chExt cx="0" cy="0"/>
        </a:xfrm>
      </p:grpSpPr>
      <p:sp>
        <p:nvSpPr>
          <p:cNvPr id="4" name="Oval 3"/>
          <p:cNvSpPr/>
          <p:nvPr/>
        </p:nvSpPr>
        <p:spPr>
          <a:xfrm>
            <a:off x="1860170" y="1661072"/>
            <a:ext cx="462337" cy="46233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800" dirty="0" smtClean="0">
                <a:solidFill>
                  <a:schemeClr val="tx1"/>
                </a:solidFill>
              </a:rPr>
              <a:t>0.2</a:t>
            </a:r>
            <a:endParaRPr lang="en-US" sz="800" dirty="0">
              <a:solidFill>
                <a:schemeClr val="tx1"/>
              </a:solidFill>
            </a:endParaRPr>
          </a:p>
        </p:txBody>
      </p:sp>
      <p:sp>
        <p:nvSpPr>
          <p:cNvPr id="6" name="Oval 5"/>
          <p:cNvSpPr/>
          <p:nvPr/>
        </p:nvSpPr>
        <p:spPr>
          <a:xfrm>
            <a:off x="1860169" y="2830614"/>
            <a:ext cx="462337" cy="46233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800" dirty="0" smtClean="0">
                <a:solidFill>
                  <a:schemeClr val="tx1"/>
                </a:solidFill>
              </a:rPr>
              <a:t>0.6</a:t>
            </a:r>
          </a:p>
        </p:txBody>
      </p:sp>
      <p:sp>
        <p:nvSpPr>
          <p:cNvPr id="7" name="Oval 6"/>
          <p:cNvSpPr/>
          <p:nvPr/>
        </p:nvSpPr>
        <p:spPr>
          <a:xfrm>
            <a:off x="4312268" y="818437"/>
            <a:ext cx="462337" cy="462337"/>
          </a:xfrm>
          <a:prstGeom prst="ellipse">
            <a:avLst/>
          </a:prstGeom>
          <a:solidFill>
            <a:srgbClr val="2E18B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312269" y="128356"/>
            <a:ext cx="462337" cy="462337"/>
          </a:xfrm>
          <a:prstGeom prst="ellipse">
            <a:avLst/>
          </a:prstGeom>
          <a:solidFill>
            <a:srgbClr val="2E18B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p>
        </p:txBody>
      </p:sp>
      <p:sp>
        <p:nvSpPr>
          <p:cNvPr id="9" name="Oval 8"/>
          <p:cNvSpPr/>
          <p:nvPr/>
        </p:nvSpPr>
        <p:spPr>
          <a:xfrm>
            <a:off x="4312264" y="2195175"/>
            <a:ext cx="462337" cy="46233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312265" y="1508518"/>
            <a:ext cx="462337" cy="46233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312264" y="3582185"/>
            <a:ext cx="462337" cy="462337"/>
          </a:xfrm>
          <a:prstGeom prst="ellipse">
            <a:avLst/>
          </a:prstGeom>
          <a:solidFill>
            <a:srgbClr val="10E41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312264" y="2888680"/>
            <a:ext cx="462337" cy="462337"/>
          </a:xfrm>
          <a:prstGeom prst="ellipse">
            <a:avLst/>
          </a:prstGeom>
          <a:solidFill>
            <a:srgbClr val="10E41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3" name="Oval 12"/>
          <p:cNvSpPr/>
          <p:nvPr/>
        </p:nvSpPr>
        <p:spPr>
          <a:xfrm>
            <a:off x="4329382" y="4275690"/>
            <a:ext cx="462337" cy="462337"/>
          </a:xfrm>
          <a:prstGeom prst="ellipse">
            <a:avLst/>
          </a:prstGeom>
          <a:solidFill>
            <a:srgbClr val="10E41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stCxn id="4" idx="6"/>
            <a:endCxn id="8" idx="2"/>
          </p:cNvCxnSpPr>
          <p:nvPr/>
        </p:nvCxnSpPr>
        <p:spPr>
          <a:xfrm flipV="1">
            <a:off x="2322507" y="359525"/>
            <a:ext cx="1989762" cy="15327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4" idx="6"/>
            <a:endCxn id="7" idx="2"/>
          </p:cNvCxnSpPr>
          <p:nvPr/>
        </p:nvCxnSpPr>
        <p:spPr>
          <a:xfrm flipV="1">
            <a:off x="2322507" y="1049606"/>
            <a:ext cx="1989761" cy="842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4" idx="6"/>
            <a:endCxn id="10" idx="2"/>
          </p:cNvCxnSpPr>
          <p:nvPr/>
        </p:nvCxnSpPr>
        <p:spPr>
          <a:xfrm flipV="1">
            <a:off x="2322507" y="1739687"/>
            <a:ext cx="1989758" cy="152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4" idx="6"/>
            <a:endCxn id="9" idx="2"/>
          </p:cNvCxnSpPr>
          <p:nvPr/>
        </p:nvCxnSpPr>
        <p:spPr>
          <a:xfrm>
            <a:off x="2322507" y="1892241"/>
            <a:ext cx="1989757" cy="534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4" idx="6"/>
            <a:endCxn id="12" idx="2"/>
          </p:cNvCxnSpPr>
          <p:nvPr/>
        </p:nvCxnSpPr>
        <p:spPr>
          <a:xfrm>
            <a:off x="2322507" y="1892241"/>
            <a:ext cx="1989757" cy="12276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4" idx="6"/>
            <a:endCxn id="11" idx="2"/>
          </p:cNvCxnSpPr>
          <p:nvPr/>
        </p:nvCxnSpPr>
        <p:spPr>
          <a:xfrm>
            <a:off x="2322507" y="1892241"/>
            <a:ext cx="1989757" cy="19211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4" idx="6"/>
            <a:endCxn id="13" idx="2"/>
          </p:cNvCxnSpPr>
          <p:nvPr/>
        </p:nvCxnSpPr>
        <p:spPr>
          <a:xfrm>
            <a:off x="2322507" y="1892241"/>
            <a:ext cx="2006875" cy="26146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6" idx="6"/>
            <a:endCxn id="8" idx="3"/>
          </p:cNvCxnSpPr>
          <p:nvPr/>
        </p:nvCxnSpPr>
        <p:spPr>
          <a:xfrm flipV="1">
            <a:off x="2322506" y="522985"/>
            <a:ext cx="2057471" cy="25387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6" idx="6"/>
            <a:endCxn id="7" idx="3"/>
          </p:cNvCxnSpPr>
          <p:nvPr/>
        </p:nvCxnSpPr>
        <p:spPr>
          <a:xfrm flipV="1">
            <a:off x="2322506" y="1213066"/>
            <a:ext cx="2057470" cy="18487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6" idx="6"/>
            <a:endCxn id="10" idx="3"/>
          </p:cNvCxnSpPr>
          <p:nvPr/>
        </p:nvCxnSpPr>
        <p:spPr>
          <a:xfrm flipV="1">
            <a:off x="2322506" y="1903147"/>
            <a:ext cx="2057467" cy="1158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6" idx="6"/>
            <a:endCxn id="9" idx="3"/>
          </p:cNvCxnSpPr>
          <p:nvPr/>
        </p:nvCxnSpPr>
        <p:spPr>
          <a:xfrm flipV="1">
            <a:off x="2322506" y="2589804"/>
            <a:ext cx="2057466" cy="4719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6" idx="6"/>
            <a:endCxn id="12" idx="3"/>
          </p:cNvCxnSpPr>
          <p:nvPr/>
        </p:nvCxnSpPr>
        <p:spPr>
          <a:xfrm>
            <a:off x="2322506" y="3061783"/>
            <a:ext cx="2057466" cy="221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6" idx="6"/>
            <a:endCxn id="11" idx="3"/>
          </p:cNvCxnSpPr>
          <p:nvPr/>
        </p:nvCxnSpPr>
        <p:spPr>
          <a:xfrm>
            <a:off x="2322506" y="3061783"/>
            <a:ext cx="2057466" cy="915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6" idx="6"/>
            <a:endCxn id="13" idx="3"/>
          </p:cNvCxnSpPr>
          <p:nvPr/>
        </p:nvCxnSpPr>
        <p:spPr>
          <a:xfrm>
            <a:off x="2322506" y="3061783"/>
            <a:ext cx="2074584" cy="16085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1" name="Rectangle 50"/>
              <p:cNvSpPr/>
              <p:nvPr/>
            </p:nvSpPr>
            <p:spPr>
              <a:xfrm>
                <a:off x="2091285" y="1535137"/>
                <a:ext cx="2414428" cy="554319"/>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sSup>
                        <m:sSupPr>
                          <m:ctrlPr>
                            <a:rPr lang="en-US" sz="1600" i="1" smtClean="0">
                              <a:solidFill>
                                <a:schemeClr val="bg1"/>
                              </a:solidFill>
                              <a:latin typeface="Cambria Math" panose="02040503050406030204" pitchFamily="18" charset="0"/>
                            </a:rPr>
                          </m:ctrlPr>
                        </m:sSupPr>
                        <m:e>
                          <m:r>
                            <a:rPr lang="en-US" sz="1600" i="1">
                              <a:solidFill>
                                <a:schemeClr val="bg1"/>
                              </a:solidFill>
                              <a:latin typeface="Cambria Math" panose="02040503050406030204" pitchFamily="18" charset="0"/>
                            </a:rPr>
                            <m:t>𝑒</m:t>
                          </m:r>
                        </m:e>
                        <m:sup>
                          <m:f>
                            <m:fPr>
                              <m:ctrlPr>
                                <a:rPr lang="en-US" sz="1600" i="1">
                                  <a:solidFill>
                                    <a:schemeClr val="bg1"/>
                                  </a:solidFill>
                                  <a:latin typeface="Cambria Math" panose="02040503050406030204" pitchFamily="18" charset="0"/>
                                </a:rPr>
                              </m:ctrlPr>
                            </m:fPr>
                            <m:num>
                              <m:d>
                                <m:dPr>
                                  <m:begChr m:val=""/>
                                  <m:ctrlPr>
                                    <a:rPr lang="en-US" sz="1600" i="1">
                                      <a:solidFill>
                                        <a:schemeClr val="bg1"/>
                                      </a:solidFill>
                                      <a:latin typeface="Cambria Math" panose="02040503050406030204" pitchFamily="18" charset="0"/>
                                    </a:rPr>
                                  </m:ctrlPr>
                                </m:dPr>
                                <m:e>
                                  <m:r>
                                    <a:rPr lang="en-US" sz="1600">
                                      <a:solidFill>
                                        <a:schemeClr val="bg1"/>
                                      </a:solidFill>
                                      <a:latin typeface="Cambria Math" panose="02040503050406030204" pitchFamily="18" charset="0"/>
                                    </a:rPr>
                                    <m:t>−(</m:t>
                                  </m:r>
                                  <m:sSup>
                                    <m:sSupPr>
                                      <m:ctrlPr>
                                        <a:rPr lang="en-US" sz="1600" i="1">
                                          <a:solidFill>
                                            <a:schemeClr val="bg1"/>
                                          </a:solidFill>
                                          <a:latin typeface="Cambria Math" panose="02040503050406030204" pitchFamily="18" charset="0"/>
                                        </a:rPr>
                                      </m:ctrlPr>
                                    </m:sSupPr>
                                    <m:e>
                                      <m:d>
                                        <m:dPr>
                                          <m:ctrlPr>
                                            <a:rPr lang="en-US" sz="1600" i="1">
                                              <a:solidFill>
                                                <a:schemeClr val="bg1"/>
                                              </a:solidFill>
                                              <a:latin typeface="Cambria Math" panose="02040503050406030204" pitchFamily="18" charset="0"/>
                                            </a:rPr>
                                          </m:ctrlPr>
                                        </m:dPr>
                                        <m:e>
                                          <m:r>
                                            <a:rPr lang="id-ID" sz="1600" b="0" i="0" smtClean="0">
                                              <a:solidFill>
                                                <a:schemeClr val="bg1"/>
                                              </a:solidFill>
                                              <a:latin typeface="Cambria Math" panose="02040503050406030204" pitchFamily="18" charset="0"/>
                                            </a:rPr>
                                            <m:t>0.2</m:t>
                                          </m:r>
                                          <m:r>
                                            <a:rPr lang="en-US" sz="1600">
                                              <a:solidFill>
                                                <a:schemeClr val="bg1"/>
                                              </a:solidFill>
                                              <a:latin typeface="Cambria Math" panose="02040503050406030204" pitchFamily="18" charset="0"/>
                                            </a:rPr>
                                            <m:t>−</m:t>
                                          </m:r>
                                          <m:r>
                                            <a:rPr lang="id-ID" sz="1600" b="0" i="1" smtClean="0">
                                              <a:solidFill>
                                                <a:schemeClr val="bg1"/>
                                              </a:solidFill>
                                              <a:latin typeface="Cambria Math" panose="02040503050406030204" pitchFamily="18" charset="0"/>
                                            </a:rPr>
                                            <m:t>0.4</m:t>
                                          </m:r>
                                        </m:e>
                                      </m:d>
                                    </m:e>
                                    <m:sup>
                                      <m:r>
                                        <a:rPr lang="en-US" sz="1600">
                                          <a:solidFill>
                                            <a:schemeClr val="bg1"/>
                                          </a:solidFill>
                                          <a:latin typeface="Cambria Math" panose="02040503050406030204" pitchFamily="18" charset="0"/>
                                        </a:rPr>
                                        <m:t>2</m:t>
                                      </m:r>
                                    </m:sup>
                                  </m:sSup>
                                  <m:r>
                                    <a:rPr lang="en-US" sz="1600">
                                      <a:solidFill>
                                        <a:schemeClr val="bg1"/>
                                      </a:solidFill>
                                      <a:latin typeface="Cambria Math" panose="02040503050406030204" pitchFamily="18" charset="0"/>
                                    </a:rPr>
                                    <m:t>+</m:t>
                                  </m:r>
                                  <m:sSup>
                                    <m:sSupPr>
                                      <m:ctrlPr>
                                        <a:rPr lang="en-US" sz="1600" i="1">
                                          <a:solidFill>
                                            <a:schemeClr val="bg1"/>
                                          </a:solidFill>
                                          <a:latin typeface="Cambria Math" panose="02040503050406030204" pitchFamily="18" charset="0"/>
                                        </a:rPr>
                                      </m:ctrlPr>
                                    </m:sSupPr>
                                    <m:e>
                                      <m:d>
                                        <m:dPr>
                                          <m:ctrlPr>
                                            <a:rPr lang="en-US" sz="1600" i="1">
                                              <a:solidFill>
                                                <a:schemeClr val="bg1"/>
                                              </a:solidFill>
                                              <a:latin typeface="Cambria Math" panose="02040503050406030204" pitchFamily="18" charset="0"/>
                                            </a:rPr>
                                          </m:ctrlPr>
                                        </m:dPr>
                                        <m:e>
                                          <m:r>
                                            <a:rPr lang="id-ID" sz="1600" b="0" i="0" smtClean="0">
                                              <a:solidFill>
                                                <a:schemeClr val="bg1"/>
                                              </a:solidFill>
                                              <a:latin typeface="Cambria Math" panose="02040503050406030204" pitchFamily="18" charset="0"/>
                                            </a:rPr>
                                            <m:t>0.6</m:t>
                                          </m:r>
                                          <m:r>
                                            <a:rPr lang="en-US" sz="1600">
                                              <a:solidFill>
                                                <a:schemeClr val="bg1"/>
                                              </a:solidFill>
                                              <a:latin typeface="Cambria Math" panose="02040503050406030204" pitchFamily="18" charset="0"/>
                                            </a:rPr>
                                            <m:t>−</m:t>
                                          </m:r>
                                          <m:r>
                                            <a:rPr lang="id-ID" sz="1600" b="0" i="1" smtClean="0">
                                              <a:solidFill>
                                                <a:schemeClr val="bg1"/>
                                              </a:solidFill>
                                              <a:latin typeface="Cambria Math" panose="02040503050406030204" pitchFamily="18" charset="0"/>
                                            </a:rPr>
                                            <m:t>0.5</m:t>
                                          </m:r>
                                        </m:e>
                                      </m:d>
                                    </m:e>
                                    <m:sup>
                                      <m:r>
                                        <a:rPr lang="en-US" sz="1600">
                                          <a:solidFill>
                                            <a:schemeClr val="bg1"/>
                                          </a:solidFill>
                                          <a:latin typeface="Cambria Math" panose="02040503050406030204" pitchFamily="18" charset="0"/>
                                        </a:rPr>
                                        <m:t>2</m:t>
                                      </m:r>
                                    </m:sup>
                                  </m:sSup>
                                </m:e>
                              </m:d>
                            </m:num>
                            <m:den>
                              <m:r>
                                <a:rPr lang="id-ID" sz="1600" b="0" i="1" smtClean="0">
                                  <a:solidFill>
                                    <a:schemeClr val="bg1"/>
                                  </a:solidFill>
                                  <a:latin typeface="Cambria Math" panose="02040503050406030204" pitchFamily="18" charset="0"/>
                                </a:rPr>
                                <m:t>2 </m:t>
                              </m:r>
                              <m:sSup>
                                <m:sSupPr>
                                  <m:ctrlPr>
                                    <a:rPr lang="id-ID" sz="1600" b="0" i="1" smtClean="0">
                                      <a:solidFill>
                                        <a:schemeClr val="bg1"/>
                                      </a:solidFill>
                                      <a:latin typeface="Cambria Math" panose="02040503050406030204" pitchFamily="18" charset="0"/>
                                    </a:rPr>
                                  </m:ctrlPr>
                                </m:sSupPr>
                                <m:e>
                                  <m:r>
                                    <a:rPr lang="id-ID" sz="1600" b="0" i="1" smtClean="0">
                                      <a:solidFill>
                                        <a:schemeClr val="bg1"/>
                                      </a:solidFill>
                                      <a:latin typeface="Cambria Math" panose="02040503050406030204" pitchFamily="18" charset="0"/>
                                    </a:rPr>
                                    <m:t>(0.1)</m:t>
                                  </m:r>
                                </m:e>
                                <m:sup>
                                  <m:r>
                                    <a:rPr lang="id-ID" sz="1600" b="0" i="1" smtClean="0">
                                      <a:solidFill>
                                        <a:schemeClr val="bg1"/>
                                      </a:solidFill>
                                      <a:latin typeface="Cambria Math" panose="02040503050406030204" pitchFamily="18" charset="0"/>
                                    </a:rPr>
                                    <m:t>2</m:t>
                                  </m:r>
                                </m:sup>
                              </m:sSup>
                            </m:den>
                          </m:f>
                        </m:sup>
                      </m:sSup>
                    </m:oMath>
                  </m:oMathPara>
                </a14:m>
                <a:endParaRPr lang="en-US" sz="1600" dirty="0">
                  <a:solidFill>
                    <a:schemeClr val="bg1"/>
                  </a:solidFill>
                </a:endParaRPr>
              </a:p>
            </p:txBody>
          </p:sp>
        </mc:Choice>
        <mc:Fallback>
          <p:sp>
            <p:nvSpPr>
              <p:cNvPr id="51" name="Rectangle 50"/>
              <p:cNvSpPr>
                <a:spLocks noRot="1" noChangeAspect="1" noMove="1" noResize="1" noEditPoints="1" noAdjustHandles="1" noChangeArrowheads="1" noChangeShapeType="1" noTextEdit="1"/>
              </p:cNvSpPr>
              <p:nvPr/>
            </p:nvSpPr>
            <p:spPr>
              <a:xfrm>
                <a:off x="2091285" y="1535137"/>
                <a:ext cx="2414428" cy="554319"/>
              </a:xfrm>
              <a:prstGeom prst="rect">
                <a:avLst/>
              </a:prstGeom>
              <a:blipFill rotWithShape="0">
                <a:blip r:embed="rId3"/>
                <a:stretch>
                  <a:fillRect/>
                </a:stretch>
              </a:blipFill>
            </p:spPr>
            <p:txBody>
              <a:bodyPr/>
              <a:lstStyle/>
              <a:p>
                <a:r>
                  <a:rPr lang="en-US">
                    <a:noFill/>
                  </a:rPr>
                  <a:t> </a:t>
                </a:r>
              </a:p>
            </p:txBody>
          </p:sp>
        </mc:Fallback>
      </mc:AlternateContent>
      <p:sp>
        <p:nvSpPr>
          <p:cNvPr id="1411" name="TextBox 1410"/>
          <p:cNvSpPr txBox="1"/>
          <p:nvPr/>
        </p:nvSpPr>
        <p:spPr>
          <a:xfrm>
            <a:off x="4302020" y="233751"/>
            <a:ext cx="482824" cy="276999"/>
          </a:xfrm>
          <a:prstGeom prst="rect">
            <a:avLst/>
          </a:prstGeom>
          <a:noFill/>
        </p:spPr>
        <p:txBody>
          <a:bodyPr wrap="none" rtlCol="0">
            <a:spAutoFit/>
          </a:bodyPr>
          <a:lstStyle/>
          <a:p>
            <a:r>
              <a:rPr lang="id-ID" sz="1200" dirty="0" smtClean="0">
                <a:solidFill>
                  <a:schemeClr val="bg1"/>
                </a:solidFill>
              </a:rPr>
              <a:t>0.61</a:t>
            </a:r>
            <a:endParaRPr lang="en-US" sz="1200" dirty="0">
              <a:solidFill>
                <a:schemeClr val="bg1"/>
              </a:solidFill>
            </a:endParaRPr>
          </a:p>
        </p:txBody>
      </p:sp>
      <p:sp>
        <p:nvSpPr>
          <p:cNvPr id="70" name="TextBox 69"/>
          <p:cNvSpPr txBox="1"/>
          <p:nvPr/>
        </p:nvSpPr>
        <p:spPr>
          <a:xfrm>
            <a:off x="4312264" y="930307"/>
            <a:ext cx="482824" cy="276999"/>
          </a:xfrm>
          <a:prstGeom prst="rect">
            <a:avLst/>
          </a:prstGeom>
          <a:noFill/>
        </p:spPr>
        <p:txBody>
          <a:bodyPr wrap="none" rtlCol="0">
            <a:spAutoFit/>
          </a:bodyPr>
          <a:lstStyle/>
          <a:p>
            <a:r>
              <a:rPr lang="id-ID" sz="1200" dirty="0" smtClean="0">
                <a:solidFill>
                  <a:schemeClr val="bg1"/>
                </a:solidFill>
              </a:rPr>
              <a:t>0.01</a:t>
            </a:r>
            <a:endParaRPr lang="en-US" sz="1200" dirty="0">
              <a:solidFill>
                <a:schemeClr val="bg1"/>
              </a:solidFill>
            </a:endParaRPr>
          </a:p>
        </p:txBody>
      </p:sp>
      <p:sp>
        <p:nvSpPr>
          <p:cNvPr id="71" name="TextBox 70"/>
          <p:cNvSpPr txBox="1"/>
          <p:nvPr/>
        </p:nvSpPr>
        <p:spPr>
          <a:xfrm>
            <a:off x="4302020" y="1605600"/>
            <a:ext cx="482824" cy="276999"/>
          </a:xfrm>
          <a:prstGeom prst="rect">
            <a:avLst/>
          </a:prstGeom>
          <a:noFill/>
        </p:spPr>
        <p:txBody>
          <a:bodyPr wrap="none" rtlCol="0">
            <a:spAutoFit/>
          </a:bodyPr>
          <a:lstStyle/>
          <a:p>
            <a:r>
              <a:rPr lang="id-ID" sz="1200" dirty="0" smtClean="0">
                <a:solidFill>
                  <a:schemeClr val="bg1"/>
                </a:solidFill>
              </a:rPr>
              <a:t>0.01</a:t>
            </a:r>
            <a:endParaRPr lang="en-US" sz="1200" dirty="0">
              <a:solidFill>
                <a:schemeClr val="bg1"/>
              </a:solidFill>
            </a:endParaRPr>
          </a:p>
        </p:txBody>
      </p:sp>
      <p:sp>
        <p:nvSpPr>
          <p:cNvPr id="72" name="TextBox 71"/>
          <p:cNvSpPr txBox="1"/>
          <p:nvPr/>
        </p:nvSpPr>
        <p:spPr>
          <a:xfrm>
            <a:off x="4302020" y="2291268"/>
            <a:ext cx="482824" cy="276999"/>
          </a:xfrm>
          <a:prstGeom prst="rect">
            <a:avLst/>
          </a:prstGeom>
          <a:noFill/>
        </p:spPr>
        <p:txBody>
          <a:bodyPr wrap="none" rtlCol="0">
            <a:spAutoFit/>
          </a:bodyPr>
          <a:lstStyle/>
          <a:p>
            <a:r>
              <a:rPr lang="id-ID" sz="1200" dirty="0" smtClean="0">
                <a:solidFill>
                  <a:schemeClr val="bg1"/>
                </a:solidFill>
              </a:rPr>
              <a:t>0.00</a:t>
            </a:r>
            <a:endParaRPr lang="en-US" sz="1200" dirty="0">
              <a:solidFill>
                <a:schemeClr val="bg1"/>
              </a:solidFill>
            </a:endParaRPr>
          </a:p>
        </p:txBody>
      </p:sp>
      <p:sp>
        <p:nvSpPr>
          <p:cNvPr id="76" name="Oval 75"/>
          <p:cNvSpPr/>
          <p:nvPr/>
        </p:nvSpPr>
        <p:spPr>
          <a:xfrm>
            <a:off x="6070863" y="471657"/>
            <a:ext cx="462337" cy="462337"/>
          </a:xfrm>
          <a:prstGeom prst="ellipse">
            <a:avLst/>
          </a:prstGeom>
          <a:solidFill>
            <a:srgbClr val="2E18B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p>
        </p:txBody>
      </p:sp>
      <p:sp>
        <p:nvSpPr>
          <p:cNvPr id="78" name="Oval 77"/>
          <p:cNvSpPr/>
          <p:nvPr/>
        </p:nvSpPr>
        <p:spPr>
          <a:xfrm>
            <a:off x="6070854" y="1873773"/>
            <a:ext cx="462337" cy="46233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6070853" y="3504141"/>
            <a:ext cx="462337" cy="462337"/>
          </a:xfrm>
          <a:prstGeom prst="ellipse">
            <a:avLst/>
          </a:prstGeom>
          <a:solidFill>
            <a:srgbClr val="10E41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13" name="Straight Arrow Connector 1412"/>
          <p:cNvCxnSpPr>
            <a:stCxn id="8" idx="6"/>
            <a:endCxn id="76" idx="2"/>
          </p:cNvCxnSpPr>
          <p:nvPr/>
        </p:nvCxnSpPr>
        <p:spPr>
          <a:xfrm>
            <a:off x="4774606" y="359525"/>
            <a:ext cx="1296257" cy="3433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15" name="Straight Arrow Connector 1414"/>
          <p:cNvCxnSpPr>
            <a:stCxn id="7" idx="6"/>
          </p:cNvCxnSpPr>
          <p:nvPr/>
        </p:nvCxnSpPr>
        <p:spPr>
          <a:xfrm flipV="1">
            <a:off x="4774605" y="715552"/>
            <a:ext cx="1286009" cy="334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17" name="Straight Arrow Connector 1416"/>
          <p:cNvCxnSpPr>
            <a:stCxn id="10" idx="6"/>
          </p:cNvCxnSpPr>
          <p:nvPr/>
        </p:nvCxnSpPr>
        <p:spPr>
          <a:xfrm>
            <a:off x="4774602" y="1739687"/>
            <a:ext cx="1286007" cy="369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19" name="Straight Arrow Connector 1418"/>
          <p:cNvCxnSpPr>
            <a:stCxn id="9" idx="6"/>
          </p:cNvCxnSpPr>
          <p:nvPr/>
        </p:nvCxnSpPr>
        <p:spPr>
          <a:xfrm flipV="1">
            <a:off x="4774601" y="2109355"/>
            <a:ext cx="1286008" cy="316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3" name="Straight Arrow Connector 1422"/>
          <p:cNvCxnSpPr>
            <a:stCxn id="12" idx="6"/>
          </p:cNvCxnSpPr>
          <p:nvPr/>
        </p:nvCxnSpPr>
        <p:spPr>
          <a:xfrm>
            <a:off x="4774601" y="3119849"/>
            <a:ext cx="1286008" cy="625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5" name="Straight Arrow Connector 1424"/>
          <p:cNvCxnSpPr>
            <a:stCxn id="11" idx="6"/>
            <a:endCxn id="80" idx="2"/>
          </p:cNvCxnSpPr>
          <p:nvPr/>
        </p:nvCxnSpPr>
        <p:spPr>
          <a:xfrm flipV="1">
            <a:off x="4774601" y="3735310"/>
            <a:ext cx="1296252" cy="780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7" name="Straight Arrow Connector 1426"/>
          <p:cNvCxnSpPr>
            <a:stCxn id="13" idx="6"/>
            <a:endCxn id="80" idx="2"/>
          </p:cNvCxnSpPr>
          <p:nvPr/>
        </p:nvCxnSpPr>
        <p:spPr>
          <a:xfrm flipV="1">
            <a:off x="4791719" y="3735310"/>
            <a:ext cx="1279134" cy="7715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8" name="Oval 97"/>
          <p:cNvSpPr/>
          <p:nvPr/>
        </p:nvSpPr>
        <p:spPr>
          <a:xfrm>
            <a:off x="7435614" y="1925143"/>
            <a:ext cx="462337" cy="462337"/>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p>
        </p:txBody>
      </p:sp>
      <p:sp>
        <p:nvSpPr>
          <p:cNvPr id="99" name="TextBox 98"/>
          <p:cNvSpPr txBox="1"/>
          <p:nvPr/>
        </p:nvSpPr>
        <p:spPr>
          <a:xfrm>
            <a:off x="7528105" y="2030538"/>
            <a:ext cx="274434" cy="276999"/>
          </a:xfrm>
          <a:prstGeom prst="rect">
            <a:avLst/>
          </a:prstGeom>
          <a:noFill/>
        </p:spPr>
        <p:txBody>
          <a:bodyPr wrap="none" rtlCol="0">
            <a:spAutoFit/>
          </a:bodyPr>
          <a:lstStyle/>
          <a:p>
            <a:r>
              <a:rPr lang="id-ID" sz="1200" dirty="0" smtClean="0">
                <a:solidFill>
                  <a:schemeClr val="tx1"/>
                </a:solidFill>
              </a:rPr>
              <a:t>&gt;</a:t>
            </a:r>
            <a:endParaRPr lang="en-US" sz="1200" dirty="0">
              <a:solidFill>
                <a:schemeClr val="tx1"/>
              </a:solidFill>
            </a:endParaRPr>
          </a:p>
        </p:txBody>
      </p:sp>
      <p:cxnSp>
        <p:nvCxnSpPr>
          <p:cNvPr id="1429" name="Straight Arrow Connector 1428"/>
          <p:cNvCxnSpPr>
            <a:stCxn id="76" idx="6"/>
            <a:endCxn id="98" idx="2"/>
          </p:cNvCxnSpPr>
          <p:nvPr/>
        </p:nvCxnSpPr>
        <p:spPr>
          <a:xfrm>
            <a:off x="6533200" y="702826"/>
            <a:ext cx="902414" cy="14534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31" name="Straight Arrow Connector 1430"/>
          <p:cNvCxnSpPr>
            <a:stCxn id="78" idx="6"/>
            <a:endCxn id="98" idx="2"/>
          </p:cNvCxnSpPr>
          <p:nvPr/>
        </p:nvCxnSpPr>
        <p:spPr>
          <a:xfrm>
            <a:off x="6533191" y="2104942"/>
            <a:ext cx="902423" cy="51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33" name="Straight Arrow Connector 1432"/>
          <p:cNvCxnSpPr>
            <a:stCxn id="80" idx="6"/>
            <a:endCxn id="98" idx="2"/>
          </p:cNvCxnSpPr>
          <p:nvPr/>
        </p:nvCxnSpPr>
        <p:spPr>
          <a:xfrm flipV="1">
            <a:off x="6533190" y="2156312"/>
            <a:ext cx="902424" cy="1578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Oval 105"/>
          <p:cNvSpPr/>
          <p:nvPr/>
        </p:nvSpPr>
        <p:spPr>
          <a:xfrm>
            <a:off x="8455235" y="1925143"/>
            <a:ext cx="462337" cy="462337"/>
          </a:xfrm>
          <a:prstGeom prst="ellipse">
            <a:avLst/>
          </a:prstGeom>
          <a:solidFill>
            <a:srgbClr val="2E18B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p>
        </p:txBody>
      </p:sp>
      <p:cxnSp>
        <p:nvCxnSpPr>
          <p:cNvPr id="1435" name="Straight Arrow Connector 1434"/>
          <p:cNvCxnSpPr>
            <a:stCxn id="98" idx="6"/>
            <a:endCxn id="106" idx="2"/>
          </p:cNvCxnSpPr>
          <p:nvPr/>
        </p:nvCxnSpPr>
        <p:spPr>
          <a:xfrm>
            <a:off x="7897951" y="2156312"/>
            <a:ext cx="5572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5" name="Rectangle 54"/>
              <p:cNvSpPr/>
              <p:nvPr/>
            </p:nvSpPr>
            <p:spPr>
              <a:xfrm>
                <a:off x="2028444" y="2268180"/>
                <a:ext cx="2414428" cy="554319"/>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sSup>
                        <m:sSupPr>
                          <m:ctrlPr>
                            <a:rPr lang="en-US" sz="1600" i="1" smtClean="0">
                              <a:solidFill>
                                <a:schemeClr val="bg1"/>
                              </a:solidFill>
                              <a:latin typeface="Cambria Math" panose="02040503050406030204" pitchFamily="18" charset="0"/>
                            </a:rPr>
                          </m:ctrlPr>
                        </m:sSupPr>
                        <m:e>
                          <m:r>
                            <a:rPr lang="en-US" sz="1600" i="1">
                              <a:solidFill>
                                <a:schemeClr val="bg1"/>
                              </a:solidFill>
                              <a:latin typeface="Cambria Math" panose="02040503050406030204" pitchFamily="18" charset="0"/>
                            </a:rPr>
                            <m:t>𝑒</m:t>
                          </m:r>
                        </m:e>
                        <m:sup>
                          <m:f>
                            <m:fPr>
                              <m:ctrlPr>
                                <a:rPr lang="en-US" sz="1600" i="1">
                                  <a:solidFill>
                                    <a:schemeClr val="bg1"/>
                                  </a:solidFill>
                                  <a:latin typeface="Cambria Math" panose="02040503050406030204" pitchFamily="18" charset="0"/>
                                </a:rPr>
                              </m:ctrlPr>
                            </m:fPr>
                            <m:num>
                              <m:d>
                                <m:dPr>
                                  <m:begChr m:val=""/>
                                  <m:ctrlPr>
                                    <a:rPr lang="en-US" sz="1600" i="1">
                                      <a:solidFill>
                                        <a:schemeClr val="bg1"/>
                                      </a:solidFill>
                                      <a:latin typeface="Cambria Math" panose="02040503050406030204" pitchFamily="18" charset="0"/>
                                    </a:rPr>
                                  </m:ctrlPr>
                                </m:dPr>
                                <m:e>
                                  <m:r>
                                    <a:rPr lang="en-US" sz="1600">
                                      <a:solidFill>
                                        <a:schemeClr val="bg1"/>
                                      </a:solidFill>
                                      <a:latin typeface="Cambria Math" panose="02040503050406030204" pitchFamily="18" charset="0"/>
                                    </a:rPr>
                                    <m:t>−(</m:t>
                                  </m:r>
                                  <m:sSup>
                                    <m:sSupPr>
                                      <m:ctrlPr>
                                        <a:rPr lang="en-US" sz="1600" i="1">
                                          <a:solidFill>
                                            <a:schemeClr val="bg1"/>
                                          </a:solidFill>
                                          <a:latin typeface="Cambria Math" panose="02040503050406030204" pitchFamily="18" charset="0"/>
                                        </a:rPr>
                                      </m:ctrlPr>
                                    </m:sSupPr>
                                    <m:e>
                                      <m:d>
                                        <m:dPr>
                                          <m:ctrlPr>
                                            <a:rPr lang="en-US" sz="1600" i="1">
                                              <a:solidFill>
                                                <a:schemeClr val="bg1"/>
                                              </a:solidFill>
                                              <a:latin typeface="Cambria Math" panose="02040503050406030204" pitchFamily="18" charset="0"/>
                                            </a:rPr>
                                          </m:ctrlPr>
                                        </m:dPr>
                                        <m:e>
                                          <m:r>
                                            <a:rPr lang="id-ID" sz="1600" b="0" i="0" smtClean="0">
                                              <a:solidFill>
                                                <a:schemeClr val="bg1"/>
                                              </a:solidFill>
                                              <a:latin typeface="Cambria Math" panose="02040503050406030204" pitchFamily="18" charset="0"/>
                                            </a:rPr>
                                            <m:t>0.2</m:t>
                                          </m:r>
                                          <m:r>
                                            <a:rPr lang="en-US" sz="1600">
                                              <a:solidFill>
                                                <a:schemeClr val="bg1"/>
                                              </a:solidFill>
                                              <a:latin typeface="Cambria Math" panose="02040503050406030204" pitchFamily="18" charset="0"/>
                                            </a:rPr>
                                            <m:t>−</m:t>
                                          </m:r>
                                          <m:r>
                                            <a:rPr lang="id-ID" sz="1600" b="0" i="1" smtClean="0">
                                              <a:solidFill>
                                                <a:schemeClr val="bg1"/>
                                              </a:solidFill>
                                              <a:latin typeface="Cambria Math" panose="02040503050406030204" pitchFamily="18" charset="0"/>
                                            </a:rPr>
                                            <m:t>0.8</m:t>
                                          </m:r>
                                        </m:e>
                                      </m:d>
                                    </m:e>
                                    <m:sup>
                                      <m:r>
                                        <a:rPr lang="en-US" sz="1600">
                                          <a:solidFill>
                                            <a:schemeClr val="bg1"/>
                                          </a:solidFill>
                                          <a:latin typeface="Cambria Math" panose="02040503050406030204" pitchFamily="18" charset="0"/>
                                        </a:rPr>
                                        <m:t>2</m:t>
                                      </m:r>
                                    </m:sup>
                                  </m:sSup>
                                  <m:r>
                                    <a:rPr lang="en-US" sz="1600">
                                      <a:solidFill>
                                        <a:schemeClr val="bg1"/>
                                      </a:solidFill>
                                      <a:latin typeface="Cambria Math" panose="02040503050406030204" pitchFamily="18" charset="0"/>
                                    </a:rPr>
                                    <m:t>+</m:t>
                                  </m:r>
                                  <m:sSup>
                                    <m:sSupPr>
                                      <m:ctrlPr>
                                        <a:rPr lang="en-US" sz="1600" i="1">
                                          <a:solidFill>
                                            <a:schemeClr val="bg1"/>
                                          </a:solidFill>
                                          <a:latin typeface="Cambria Math" panose="02040503050406030204" pitchFamily="18" charset="0"/>
                                        </a:rPr>
                                      </m:ctrlPr>
                                    </m:sSupPr>
                                    <m:e>
                                      <m:d>
                                        <m:dPr>
                                          <m:ctrlPr>
                                            <a:rPr lang="en-US" sz="1600" i="1">
                                              <a:solidFill>
                                                <a:schemeClr val="bg1"/>
                                              </a:solidFill>
                                              <a:latin typeface="Cambria Math" panose="02040503050406030204" pitchFamily="18" charset="0"/>
                                            </a:rPr>
                                          </m:ctrlPr>
                                        </m:dPr>
                                        <m:e>
                                          <m:r>
                                            <a:rPr lang="id-ID" sz="1600" b="0" i="0" smtClean="0">
                                              <a:solidFill>
                                                <a:schemeClr val="bg1"/>
                                              </a:solidFill>
                                              <a:latin typeface="Cambria Math" panose="02040503050406030204" pitchFamily="18" charset="0"/>
                                            </a:rPr>
                                            <m:t>0.6</m:t>
                                          </m:r>
                                          <m:r>
                                            <a:rPr lang="en-US" sz="1600">
                                              <a:solidFill>
                                                <a:schemeClr val="bg1"/>
                                              </a:solidFill>
                                              <a:latin typeface="Cambria Math" panose="02040503050406030204" pitchFamily="18" charset="0"/>
                                            </a:rPr>
                                            <m:t>−</m:t>
                                          </m:r>
                                          <m:r>
                                            <a:rPr lang="id-ID" sz="1600" b="0" i="1" smtClean="0">
                                              <a:solidFill>
                                                <a:schemeClr val="bg1"/>
                                              </a:solidFill>
                                              <a:latin typeface="Cambria Math" panose="02040503050406030204" pitchFamily="18" charset="0"/>
                                            </a:rPr>
                                            <m:t>0.8</m:t>
                                          </m:r>
                                        </m:e>
                                      </m:d>
                                    </m:e>
                                    <m:sup>
                                      <m:r>
                                        <a:rPr lang="en-US" sz="1600">
                                          <a:solidFill>
                                            <a:schemeClr val="bg1"/>
                                          </a:solidFill>
                                          <a:latin typeface="Cambria Math" panose="02040503050406030204" pitchFamily="18" charset="0"/>
                                        </a:rPr>
                                        <m:t>2</m:t>
                                      </m:r>
                                    </m:sup>
                                  </m:sSup>
                                </m:e>
                              </m:d>
                            </m:num>
                            <m:den>
                              <m:r>
                                <a:rPr lang="id-ID" sz="1600" b="0" i="1" smtClean="0">
                                  <a:solidFill>
                                    <a:schemeClr val="bg1"/>
                                  </a:solidFill>
                                  <a:latin typeface="Cambria Math" panose="02040503050406030204" pitchFamily="18" charset="0"/>
                                </a:rPr>
                                <m:t>2 </m:t>
                              </m:r>
                              <m:sSup>
                                <m:sSupPr>
                                  <m:ctrlPr>
                                    <a:rPr lang="id-ID" sz="1600" b="0" i="1" smtClean="0">
                                      <a:solidFill>
                                        <a:schemeClr val="bg1"/>
                                      </a:solidFill>
                                      <a:latin typeface="Cambria Math" panose="02040503050406030204" pitchFamily="18" charset="0"/>
                                    </a:rPr>
                                  </m:ctrlPr>
                                </m:sSupPr>
                                <m:e>
                                  <m:r>
                                    <a:rPr lang="id-ID" sz="1600" b="0" i="1" smtClean="0">
                                      <a:solidFill>
                                        <a:schemeClr val="bg1"/>
                                      </a:solidFill>
                                      <a:latin typeface="Cambria Math" panose="02040503050406030204" pitchFamily="18" charset="0"/>
                                    </a:rPr>
                                    <m:t>(0.1)</m:t>
                                  </m:r>
                                </m:e>
                                <m:sup>
                                  <m:r>
                                    <a:rPr lang="id-ID" sz="1600" b="0" i="1" smtClean="0">
                                      <a:solidFill>
                                        <a:schemeClr val="bg1"/>
                                      </a:solidFill>
                                      <a:latin typeface="Cambria Math" panose="02040503050406030204" pitchFamily="18" charset="0"/>
                                    </a:rPr>
                                    <m:t>2</m:t>
                                  </m:r>
                                </m:sup>
                              </m:sSup>
                            </m:den>
                          </m:f>
                        </m:sup>
                      </m:sSup>
                    </m:oMath>
                  </m:oMathPara>
                </a14:m>
                <a:endParaRPr lang="en-US" sz="1600" dirty="0">
                  <a:solidFill>
                    <a:schemeClr val="bg1"/>
                  </a:solidFill>
                </a:endParaRPr>
              </a:p>
            </p:txBody>
          </p:sp>
        </mc:Choice>
        <mc:Fallback>
          <p:sp>
            <p:nvSpPr>
              <p:cNvPr id="55" name="Rectangle 54"/>
              <p:cNvSpPr>
                <a:spLocks noRot="1" noChangeAspect="1" noMove="1" noResize="1" noEditPoints="1" noAdjustHandles="1" noChangeArrowheads="1" noChangeShapeType="1" noTextEdit="1"/>
              </p:cNvSpPr>
              <p:nvPr/>
            </p:nvSpPr>
            <p:spPr>
              <a:xfrm>
                <a:off x="2028444" y="2268180"/>
                <a:ext cx="2414428" cy="554319"/>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29401261"/>
      </p:ext>
    </p:extLst>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35"/>
        <p:cNvGrpSpPr/>
        <p:nvPr/>
      </p:nvGrpSpPr>
      <p:grpSpPr>
        <a:xfrm>
          <a:off x="0" y="0"/>
          <a:ext cx="0" cy="0"/>
          <a:chOff x="0" y="0"/>
          <a:chExt cx="0" cy="0"/>
        </a:xfrm>
      </p:grpSpPr>
      <p:sp>
        <p:nvSpPr>
          <p:cNvPr id="4" name="Oval 3"/>
          <p:cNvSpPr/>
          <p:nvPr/>
        </p:nvSpPr>
        <p:spPr>
          <a:xfrm>
            <a:off x="1860170" y="1661072"/>
            <a:ext cx="462337" cy="46233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800" dirty="0" smtClean="0">
                <a:solidFill>
                  <a:schemeClr val="tx1"/>
                </a:solidFill>
              </a:rPr>
              <a:t>0.2</a:t>
            </a:r>
            <a:endParaRPr lang="en-US" sz="800" dirty="0">
              <a:solidFill>
                <a:schemeClr val="tx1"/>
              </a:solidFill>
            </a:endParaRPr>
          </a:p>
        </p:txBody>
      </p:sp>
      <p:sp>
        <p:nvSpPr>
          <p:cNvPr id="6" name="Oval 5"/>
          <p:cNvSpPr/>
          <p:nvPr/>
        </p:nvSpPr>
        <p:spPr>
          <a:xfrm>
            <a:off x="1860169" y="2830614"/>
            <a:ext cx="462337" cy="46233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800" dirty="0" smtClean="0">
                <a:solidFill>
                  <a:schemeClr val="tx1"/>
                </a:solidFill>
              </a:rPr>
              <a:t>0.6</a:t>
            </a:r>
          </a:p>
        </p:txBody>
      </p:sp>
      <p:sp>
        <p:nvSpPr>
          <p:cNvPr id="7" name="Oval 6"/>
          <p:cNvSpPr/>
          <p:nvPr/>
        </p:nvSpPr>
        <p:spPr>
          <a:xfrm>
            <a:off x="4312268" y="818437"/>
            <a:ext cx="462337" cy="462337"/>
          </a:xfrm>
          <a:prstGeom prst="ellipse">
            <a:avLst/>
          </a:prstGeom>
          <a:solidFill>
            <a:srgbClr val="2E18B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312269" y="128356"/>
            <a:ext cx="462337" cy="462337"/>
          </a:xfrm>
          <a:prstGeom prst="ellipse">
            <a:avLst/>
          </a:prstGeom>
          <a:solidFill>
            <a:srgbClr val="2E18B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p>
        </p:txBody>
      </p:sp>
      <p:sp>
        <p:nvSpPr>
          <p:cNvPr id="9" name="Oval 8"/>
          <p:cNvSpPr/>
          <p:nvPr/>
        </p:nvSpPr>
        <p:spPr>
          <a:xfrm>
            <a:off x="4312264" y="2195175"/>
            <a:ext cx="462337" cy="46233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312265" y="1508518"/>
            <a:ext cx="462337" cy="46233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312264" y="3582185"/>
            <a:ext cx="462337" cy="462337"/>
          </a:xfrm>
          <a:prstGeom prst="ellipse">
            <a:avLst/>
          </a:prstGeom>
          <a:solidFill>
            <a:srgbClr val="10E41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312264" y="2888680"/>
            <a:ext cx="462337" cy="462337"/>
          </a:xfrm>
          <a:prstGeom prst="ellipse">
            <a:avLst/>
          </a:prstGeom>
          <a:solidFill>
            <a:srgbClr val="10E41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3" name="Oval 12"/>
          <p:cNvSpPr/>
          <p:nvPr/>
        </p:nvSpPr>
        <p:spPr>
          <a:xfrm>
            <a:off x="4329382" y="4275690"/>
            <a:ext cx="462337" cy="462337"/>
          </a:xfrm>
          <a:prstGeom prst="ellipse">
            <a:avLst/>
          </a:prstGeom>
          <a:solidFill>
            <a:srgbClr val="10E41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stCxn id="4" idx="6"/>
            <a:endCxn id="8" idx="2"/>
          </p:cNvCxnSpPr>
          <p:nvPr/>
        </p:nvCxnSpPr>
        <p:spPr>
          <a:xfrm flipV="1">
            <a:off x="2322507" y="359525"/>
            <a:ext cx="1989762" cy="15327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4" idx="6"/>
            <a:endCxn id="7" idx="2"/>
          </p:cNvCxnSpPr>
          <p:nvPr/>
        </p:nvCxnSpPr>
        <p:spPr>
          <a:xfrm flipV="1">
            <a:off x="2322507" y="1049606"/>
            <a:ext cx="1989761" cy="842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4" idx="6"/>
            <a:endCxn id="10" idx="2"/>
          </p:cNvCxnSpPr>
          <p:nvPr/>
        </p:nvCxnSpPr>
        <p:spPr>
          <a:xfrm flipV="1">
            <a:off x="2322507" y="1739687"/>
            <a:ext cx="1989758" cy="152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4" idx="6"/>
            <a:endCxn id="9" idx="2"/>
          </p:cNvCxnSpPr>
          <p:nvPr/>
        </p:nvCxnSpPr>
        <p:spPr>
          <a:xfrm>
            <a:off x="2322507" y="1892241"/>
            <a:ext cx="1989757" cy="534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4" idx="6"/>
            <a:endCxn id="12" idx="2"/>
          </p:cNvCxnSpPr>
          <p:nvPr/>
        </p:nvCxnSpPr>
        <p:spPr>
          <a:xfrm>
            <a:off x="2322507" y="1892241"/>
            <a:ext cx="1989757" cy="12276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4" idx="6"/>
            <a:endCxn id="11" idx="2"/>
          </p:cNvCxnSpPr>
          <p:nvPr/>
        </p:nvCxnSpPr>
        <p:spPr>
          <a:xfrm>
            <a:off x="2322507" y="1892241"/>
            <a:ext cx="1989757" cy="19211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4" idx="6"/>
            <a:endCxn id="13" idx="2"/>
          </p:cNvCxnSpPr>
          <p:nvPr/>
        </p:nvCxnSpPr>
        <p:spPr>
          <a:xfrm>
            <a:off x="2322507" y="1892241"/>
            <a:ext cx="2006875" cy="26146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6" idx="6"/>
            <a:endCxn id="8" idx="3"/>
          </p:cNvCxnSpPr>
          <p:nvPr/>
        </p:nvCxnSpPr>
        <p:spPr>
          <a:xfrm flipV="1">
            <a:off x="2322506" y="522985"/>
            <a:ext cx="2057471" cy="25387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6" idx="6"/>
            <a:endCxn id="7" idx="3"/>
          </p:cNvCxnSpPr>
          <p:nvPr/>
        </p:nvCxnSpPr>
        <p:spPr>
          <a:xfrm flipV="1">
            <a:off x="2322506" y="1213066"/>
            <a:ext cx="2057470" cy="18487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6" idx="6"/>
            <a:endCxn id="10" idx="3"/>
          </p:cNvCxnSpPr>
          <p:nvPr/>
        </p:nvCxnSpPr>
        <p:spPr>
          <a:xfrm flipV="1">
            <a:off x="2322506" y="1903147"/>
            <a:ext cx="2057467" cy="1158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6" idx="6"/>
            <a:endCxn id="9" idx="3"/>
          </p:cNvCxnSpPr>
          <p:nvPr/>
        </p:nvCxnSpPr>
        <p:spPr>
          <a:xfrm flipV="1">
            <a:off x="2322506" y="2589804"/>
            <a:ext cx="2057466" cy="4719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6" idx="6"/>
            <a:endCxn id="12" idx="3"/>
          </p:cNvCxnSpPr>
          <p:nvPr/>
        </p:nvCxnSpPr>
        <p:spPr>
          <a:xfrm>
            <a:off x="2322506" y="3061783"/>
            <a:ext cx="2057466" cy="221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6" idx="6"/>
            <a:endCxn id="11" idx="3"/>
          </p:cNvCxnSpPr>
          <p:nvPr/>
        </p:nvCxnSpPr>
        <p:spPr>
          <a:xfrm>
            <a:off x="2322506" y="3061783"/>
            <a:ext cx="2057466" cy="915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6" idx="6"/>
            <a:endCxn id="13" idx="3"/>
          </p:cNvCxnSpPr>
          <p:nvPr/>
        </p:nvCxnSpPr>
        <p:spPr>
          <a:xfrm>
            <a:off x="2322506" y="3061783"/>
            <a:ext cx="2074584" cy="16085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1" name="Rectangle 50"/>
              <p:cNvSpPr/>
              <p:nvPr/>
            </p:nvSpPr>
            <p:spPr>
              <a:xfrm>
                <a:off x="2061291" y="2922048"/>
                <a:ext cx="2414428" cy="554319"/>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sSup>
                        <m:sSupPr>
                          <m:ctrlPr>
                            <a:rPr lang="en-US" sz="1600" i="1" smtClean="0">
                              <a:solidFill>
                                <a:schemeClr val="bg1"/>
                              </a:solidFill>
                              <a:latin typeface="Cambria Math" panose="02040503050406030204" pitchFamily="18" charset="0"/>
                            </a:rPr>
                          </m:ctrlPr>
                        </m:sSupPr>
                        <m:e>
                          <m:r>
                            <a:rPr lang="en-US" sz="1600" i="1">
                              <a:solidFill>
                                <a:schemeClr val="bg1"/>
                              </a:solidFill>
                              <a:latin typeface="Cambria Math" panose="02040503050406030204" pitchFamily="18" charset="0"/>
                            </a:rPr>
                            <m:t>𝑒</m:t>
                          </m:r>
                        </m:e>
                        <m:sup>
                          <m:f>
                            <m:fPr>
                              <m:ctrlPr>
                                <a:rPr lang="en-US" sz="1600" i="1">
                                  <a:solidFill>
                                    <a:schemeClr val="bg1"/>
                                  </a:solidFill>
                                  <a:latin typeface="Cambria Math" panose="02040503050406030204" pitchFamily="18" charset="0"/>
                                </a:rPr>
                              </m:ctrlPr>
                            </m:fPr>
                            <m:num>
                              <m:d>
                                <m:dPr>
                                  <m:begChr m:val=""/>
                                  <m:ctrlPr>
                                    <a:rPr lang="en-US" sz="1600" i="1">
                                      <a:solidFill>
                                        <a:schemeClr val="bg1"/>
                                      </a:solidFill>
                                      <a:latin typeface="Cambria Math" panose="02040503050406030204" pitchFamily="18" charset="0"/>
                                    </a:rPr>
                                  </m:ctrlPr>
                                </m:dPr>
                                <m:e>
                                  <m:r>
                                    <a:rPr lang="en-US" sz="1600">
                                      <a:solidFill>
                                        <a:schemeClr val="bg1"/>
                                      </a:solidFill>
                                      <a:latin typeface="Cambria Math" panose="02040503050406030204" pitchFamily="18" charset="0"/>
                                    </a:rPr>
                                    <m:t>−(</m:t>
                                  </m:r>
                                  <m:sSup>
                                    <m:sSupPr>
                                      <m:ctrlPr>
                                        <a:rPr lang="en-US" sz="1600" i="1">
                                          <a:solidFill>
                                            <a:schemeClr val="bg1"/>
                                          </a:solidFill>
                                          <a:latin typeface="Cambria Math" panose="02040503050406030204" pitchFamily="18" charset="0"/>
                                        </a:rPr>
                                      </m:ctrlPr>
                                    </m:sSupPr>
                                    <m:e>
                                      <m:d>
                                        <m:dPr>
                                          <m:ctrlPr>
                                            <a:rPr lang="en-US" sz="1600" i="1">
                                              <a:solidFill>
                                                <a:schemeClr val="bg1"/>
                                              </a:solidFill>
                                              <a:latin typeface="Cambria Math" panose="02040503050406030204" pitchFamily="18" charset="0"/>
                                            </a:rPr>
                                          </m:ctrlPr>
                                        </m:dPr>
                                        <m:e>
                                          <m:r>
                                            <a:rPr lang="id-ID" sz="1600" b="0" i="0" smtClean="0">
                                              <a:solidFill>
                                                <a:schemeClr val="bg1"/>
                                              </a:solidFill>
                                              <a:latin typeface="Cambria Math" panose="02040503050406030204" pitchFamily="18" charset="0"/>
                                            </a:rPr>
                                            <m:t>0.2</m:t>
                                          </m:r>
                                          <m:r>
                                            <a:rPr lang="en-US" sz="1600">
                                              <a:solidFill>
                                                <a:schemeClr val="bg1"/>
                                              </a:solidFill>
                                              <a:latin typeface="Cambria Math" panose="02040503050406030204" pitchFamily="18" charset="0"/>
                                            </a:rPr>
                                            <m:t>−</m:t>
                                          </m:r>
                                          <m:r>
                                            <a:rPr lang="id-ID" sz="1600" b="0" i="1" smtClean="0">
                                              <a:solidFill>
                                                <a:schemeClr val="bg1"/>
                                              </a:solidFill>
                                              <a:latin typeface="Cambria Math" panose="02040503050406030204" pitchFamily="18" charset="0"/>
                                            </a:rPr>
                                            <m:t>0.8</m:t>
                                          </m:r>
                                        </m:e>
                                      </m:d>
                                    </m:e>
                                    <m:sup>
                                      <m:r>
                                        <a:rPr lang="en-US" sz="1600">
                                          <a:solidFill>
                                            <a:schemeClr val="bg1"/>
                                          </a:solidFill>
                                          <a:latin typeface="Cambria Math" panose="02040503050406030204" pitchFamily="18" charset="0"/>
                                        </a:rPr>
                                        <m:t>2</m:t>
                                      </m:r>
                                    </m:sup>
                                  </m:sSup>
                                  <m:r>
                                    <a:rPr lang="en-US" sz="1600">
                                      <a:solidFill>
                                        <a:schemeClr val="bg1"/>
                                      </a:solidFill>
                                      <a:latin typeface="Cambria Math" panose="02040503050406030204" pitchFamily="18" charset="0"/>
                                    </a:rPr>
                                    <m:t>+</m:t>
                                  </m:r>
                                  <m:sSup>
                                    <m:sSupPr>
                                      <m:ctrlPr>
                                        <a:rPr lang="en-US" sz="1600" i="1">
                                          <a:solidFill>
                                            <a:schemeClr val="bg1"/>
                                          </a:solidFill>
                                          <a:latin typeface="Cambria Math" panose="02040503050406030204" pitchFamily="18" charset="0"/>
                                        </a:rPr>
                                      </m:ctrlPr>
                                    </m:sSupPr>
                                    <m:e>
                                      <m:d>
                                        <m:dPr>
                                          <m:ctrlPr>
                                            <a:rPr lang="en-US" sz="1600" i="1">
                                              <a:solidFill>
                                                <a:schemeClr val="bg1"/>
                                              </a:solidFill>
                                              <a:latin typeface="Cambria Math" panose="02040503050406030204" pitchFamily="18" charset="0"/>
                                            </a:rPr>
                                          </m:ctrlPr>
                                        </m:dPr>
                                        <m:e>
                                          <m:r>
                                            <a:rPr lang="id-ID" sz="1600" b="0" i="0" smtClean="0">
                                              <a:solidFill>
                                                <a:schemeClr val="bg1"/>
                                              </a:solidFill>
                                              <a:latin typeface="Cambria Math" panose="02040503050406030204" pitchFamily="18" charset="0"/>
                                            </a:rPr>
                                            <m:t>0.6</m:t>
                                          </m:r>
                                          <m:r>
                                            <a:rPr lang="en-US" sz="1600">
                                              <a:solidFill>
                                                <a:schemeClr val="bg1"/>
                                              </a:solidFill>
                                              <a:latin typeface="Cambria Math" panose="02040503050406030204" pitchFamily="18" charset="0"/>
                                            </a:rPr>
                                            <m:t>−</m:t>
                                          </m:r>
                                          <m:r>
                                            <a:rPr lang="id-ID" sz="1600" b="0" i="1" smtClean="0">
                                              <a:solidFill>
                                                <a:schemeClr val="bg1"/>
                                              </a:solidFill>
                                              <a:latin typeface="Cambria Math" panose="02040503050406030204" pitchFamily="18" charset="0"/>
                                            </a:rPr>
                                            <m:t>0.5</m:t>
                                          </m:r>
                                        </m:e>
                                      </m:d>
                                    </m:e>
                                    <m:sup>
                                      <m:r>
                                        <a:rPr lang="en-US" sz="1600">
                                          <a:solidFill>
                                            <a:schemeClr val="bg1"/>
                                          </a:solidFill>
                                          <a:latin typeface="Cambria Math" panose="02040503050406030204" pitchFamily="18" charset="0"/>
                                        </a:rPr>
                                        <m:t>2</m:t>
                                      </m:r>
                                    </m:sup>
                                  </m:sSup>
                                </m:e>
                              </m:d>
                            </m:num>
                            <m:den>
                              <m:r>
                                <a:rPr lang="id-ID" sz="1600" b="0" i="1" smtClean="0">
                                  <a:solidFill>
                                    <a:schemeClr val="bg1"/>
                                  </a:solidFill>
                                  <a:latin typeface="Cambria Math" panose="02040503050406030204" pitchFamily="18" charset="0"/>
                                </a:rPr>
                                <m:t>2 </m:t>
                              </m:r>
                              <m:sSup>
                                <m:sSupPr>
                                  <m:ctrlPr>
                                    <a:rPr lang="id-ID" sz="1600" b="0" i="1" smtClean="0">
                                      <a:solidFill>
                                        <a:schemeClr val="bg1"/>
                                      </a:solidFill>
                                      <a:latin typeface="Cambria Math" panose="02040503050406030204" pitchFamily="18" charset="0"/>
                                    </a:rPr>
                                  </m:ctrlPr>
                                </m:sSupPr>
                                <m:e>
                                  <m:r>
                                    <a:rPr lang="id-ID" sz="1600" b="0" i="1" smtClean="0">
                                      <a:solidFill>
                                        <a:schemeClr val="bg1"/>
                                      </a:solidFill>
                                      <a:latin typeface="Cambria Math" panose="02040503050406030204" pitchFamily="18" charset="0"/>
                                    </a:rPr>
                                    <m:t>(0.1)</m:t>
                                  </m:r>
                                </m:e>
                                <m:sup>
                                  <m:r>
                                    <a:rPr lang="id-ID" sz="1600" b="0" i="1" smtClean="0">
                                      <a:solidFill>
                                        <a:schemeClr val="bg1"/>
                                      </a:solidFill>
                                      <a:latin typeface="Cambria Math" panose="02040503050406030204" pitchFamily="18" charset="0"/>
                                    </a:rPr>
                                    <m:t>2</m:t>
                                  </m:r>
                                </m:sup>
                              </m:sSup>
                            </m:den>
                          </m:f>
                        </m:sup>
                      </m:sSup>
                    </m:oMath>
                  </m:oMathPara>
                </a14:m>
                <a:endParaRPr lang="en-US" sz="1600" dirty="0">
                  <a:solidFill>
                    <a:schemeClr val="bg1"/>
                  </a:solidFill>
                </a:endParaRPr>
              </a:p>
            </p:txBody>
          </p:sp>
        </mc:Choice>
        <mc:Fallback>
          <p:sp>
            <p:nvSpPr>
              <p:cNvPr id="51" name="Rectangle 50"/>
              <p:cNvSpPr>
                <a:spLocks noRot="1" noChangeAspect="1" noMove="1" noResize="1" noEditPoints="1" noAdjustHandles="1" noChangeArrowheads="1" noChangeShapeType="1" noTextEdit="1"/>
              </p:cNvSpPr>
              <p:nvPr/>
            </p:nvSpPr>
            <p:spPr>
              <a:xfrm>
                <a:off x="2061291" y="2922048"/>
                <a:ext cx="2414428" cy="554319"/>
              </a:xfrm>
              <a:prstGeom prst="rect">
                <a:avLst/>
              </a:prstGeom>
              <a:blipFill rotWithShape="0">
                <a:blip r:embed="rId3"/>
                <a:stretch>
                  <a:fillRect/>
                </a:stretch>
              </a:blipFill>
            </p:spPr>
            <p:txBody>
              <a:bodyPr/>
              <a:lstStyle/>
              <a:p>
                <a:r>
                  <a:rPr lang="en-US">
                    <a:noFill/>
                  </a:rPr>
                  <a:t> </a:t>
                </a:r>
              </a:p>
            </p:txBody>
          </p:sp>
        </mc:Fallback>
      </mc:AlternateContent>
      <p:sp>
        <p:nvSpPr>
          <p:cNvPr id="1411" name="TextBox 1410"/>
          <p:cNvSpPr txBox="1"/>
          <p:nvPr/>
        </p:nvSpPr>
        <p:spPr>
          <a:xfrm>
            <a:off x="4302020" y="233751"/>
            <a:ext cx="482824" cy="276999"/>
          </a:xfrm>
          <a:prstGeom prst="rect">
            <a:avLst/>
          </a:prstGeom>
          <a:noFill/>
        </p:spPr>
        <p:txBody>
          <a:bodyPr wrap="none" rtlCol="0">
            <a:spAutoFit/>
          </a:bodyPr>
          <a:lstStyle/>
          <a:p>
            <a:r>
              <a:rPr lang="id-ID" sz="1200" dirty="0" smtClean="0">
                <a:solidFill>
                  <a:schemeClr val="bg1"/>
                </a:solidFill>
              </a:rPr>
              <a:t>0.61</a:t>
            </a:r>
            <a:endParaRPr lang="en-US" sz="1200" dirty="0">
              <a:solidFill>
                <a:schemeClr val="bg1"/>
              </a:solidFill>
            </a:endParaRPr>
          </a:p>
        </p:txBody>
      </p:sp>
      <p:sp>
        <p:nvSpPr>
          <p:cNvPr id="70" name="TextBox 69"/>
          <p:cNvSpPr txBox="1"/>
          <p:nvPr/>
        </p:nvSpPr>
        <p:spPr>
          <a:xfrm>
            <a:off x="4312264" y="930307"/>
            <a:ext cx="482824" cy="276999"/>
          </a:xfrm>
          <a:prstGeom prst="rect">
            <a:avLst/>
          </a:prstGeom>
          <a:noFill/>
        </p:spPr>
        <p:txBody>
          <a:bodyPr wrap="none" rtlCol="0">
            <a:spAutoFit/>
          </a:bodyPr>
          <a:lstStyle/>
          <a:p>
            <a:r>
              <a:rPr lang="id-ID" sz="1200" dirty="0" smtClean="0">
                <a:solidFill>
                  <a:schemeClr val="bg1"/>
                </a:solidFill>
              </a:rPr>
              <a:t>0.01</a:t>
            </a:r>
            <a:endParaRPr lang="en-US" sz="1200" dirty="0">
              <a:solidFill>
                <a:schemeClr val="bg1"/>
              </a:solidFill>
            </a:endParaRPr>
          </a:p>
        </p:txBody>
      </p:sp>
      <p:sp>
        <p:nvSpPr>
          <p:cNvPr id="71" name="TextBox 70"/>
          <p:cNvSpPr txBox="1"/>
          <p:nvPr/>
        </p:nvSpPr>
        <p:spPr>
          <a:xfrm>
            <a:off x="4302020" y="1605600"/>
            <a:ext cx="482824" cy="276999"/>
          </a:xfrm>
          <a:prstGeom prst="rect">
            <a:avLst/>
          </a:prstGeom>
          <a:noFill/>
        </p:spPr>
        <p:txBody>
          <a:bodyPr wrap="none" rtlCol="0">
            <a:spAutoFit/>
          </a:bodyPr>
          <a:lstStyle/>
          <a:p>
            <a:r>
              <a:rPr lang="id-ID" sz="1200" dirty="0" smtClean="0">
                <a:solidFill>
                  <a:schemeClr val="bg1"/>
                </a:solidFill>
              </a:rPr>
              <a:t>0.01</a:t>
            </a:r>
            <a:endParaRPr lang="en-US" sz="1200" dirty="0">
              <a:solidFill>
                <a:schemeClr val="bg1"/>
              </a:solidFill>
            </a:endParaRPr>
          </a:p>
        </p:txBody>
      </p:sp>
      <p:sp>
        <p:nvSpPr>
          <p:cNvPr id="72" name="TextBox 71"/>
          <p:cNvSpPr txBox="1"/>
          <p:nvPr/>
        </p:nvSpPr>
        <p:spPr>
          <a:xfrm>
            <a:off x="4302020" y="2291268"/>
            <a:ext cx="482824" cy="276999"/>
          </a:xfrm>
          <a:prstGeom prst="rect">
            <a:avLst/>
          </a:prstGeom>
          <a:noFill/>
        </p:spPr>
        <p:txBody>
          <a:bodyPr wrap="none" rtlCol="0">
            <a:spAutoFit/>
          </a:bodyPr>
          <a:lstStyle/>
          <a:p>
            <a:r>
              <a:rPr lang="id-ID" sz="1200" dirty="0" smtClean="0">
                <a:solidFill>
                  <a:schemeClr val="bg1"/>
                </a:solidFill>
              </a:rPr>
              <a:t>0.00</a:t>
            </a:r>
            <a:endParaRPr lang="en-US" sz="1200" dirty="0">
              <a:solidFill>
                <a:schemeClr val="bg1"/>
              </a:solidFill>
            </a:endParaRPr>
          </a:p>
        </p:txBody>
      </p:sp>
      <p:sp>
        <p:nvSpPr>
          <p:cNvPr id="73" name="TextBox 72"/>
          <p:cNvSpPr txBox="1"/>
          <p:nvPr/>
        </p:nvSpPr>
        <p:spPr>
          <a:xfrm>
            <a:off x="4312263" y="2976936"/>
            <a:ext cx="482824" cy="276999"/>
          </a:xfrm>
          <a:prstGeom prst="rect">
            <a:avLst/>
          </a:prstGeom>
          <a:noFill/>
        </p:spPr>
        <p:txBody>
          <a:bodyPr wrap="none" rtlCol="0">
            <a:spAutoFit/>
          </a:bodyPr>
          <a:lstStyle/>
          <a:p>
            <a:r>
              <a:rPr lang="id-ID" sz="1200" dirty="0" smtClean="0">
                <a:solidFill>
                  <a:schemeClr val="bg1"/>
                </a:solidFill>
              </a:rPr>
              <a:t>0.00</a:t>
            </a:r>
            <a:endParaRPr lang="en-US" sz="1200" dirty="0">
              <a:solidFill>
                <a:schemeClr val="bg1"/>
              </a:solidFill>
            </a:endParaRPr>
          </a:p>
        </p:txBody>
      </p:sp>
      <p:sp>
        <p:nvSpPr>
          <p:cNvPr id="74" name="TextBox 73"/>
          <p:cNvSpPr txBox="1"/>
          <p:nvPr/>
        </p:nvSpPr>
        <p:spPr>
          <a:xfrm>
            <a:off x="4302020" y="3684496"/>
            <a:ext cx="482824" cy="276999"/>
          </a:xfrm>
          <a:prstGeom prst="rect">
            <a:avLst/>
          </a:prstGeom>
          <a:noFill/>
        </p:spPr>
        <p:txBody>
          <a:bodyPr wrap="none" rtlCol="0">
            <a:spAutoFit/>
          </a:bodyPr>
          <a:lstStyle/>
          <a:p>
            <a:r>
              <a:rPr lang="id-ID" sz="1200" dirty="0" smtClean="0">
                <a:solidFill>
                  <a:schemeClr val="bg1"/>
                </a:solidFill>
              </a:rPr>
              <a:t>0.00</a:t>
            </a:r>
            <a:endParaRPr lang="en-US" sz="1200" dirty="0">
              <a:solidFill>
                <a:schemeClr val="bg1"/>
              </a:solidFill>
            </a:endParaRPr>
          </a:p>
        </p:txBody>
      </p:sp>
      <p:sp>
        <p:nvSpPr>
          <p:cNvPr id="75" name="TextBox 74"/>
          <p:cNvSpPr txBox="1"/>
          <p:nvPr/>
        </p:nvSpPr>
        <p:spPr>
          <a:xfrm>
            <a:off x="4319138" y="4382414"/>
            <a:ext cx="482824" cy="276999"/>
          </a:xfrm>
          <a:prstGeom prst="rect">
            <a:avLst/>
          </a:prstGeom>
          <a:noFill/>
        </p:spPr>
        <p:txBody>
          <a:bodyPr wrap="none" rtlCol="0">
            <a:spAutoFit/>
          </a:bodyPr>
          <a:lstStyle/>
          <a:p>
            <a:r>
              <a:rPr lang="id-ID" sz="1200" dirty="0" smtClean="0">
                <a:solidFill>
                  <a:schemeClr val="bg1"/>
                </a:solidFill>
              </a:rPr>
              <a:t>0.00</a:t>
            </a:r>
            <a:endParaRPr lang="en-US" sz="1200" dirty="0">
              <a:solidFill>
                <a:schemeClr val="bg1"/>
              </a:solidFill>
            </a:endParaRPr>
          </a:p>
        </p:txBody>
      </p:sp>
      <p:sp>
        <p:nvSpPr>
          <p:cNvPr id="76" name="Oval 75"/>
          <p:cNvSpPr/>
          <p:nvPr/>
        </p:nvSpPr>
        <p:spPr>
          <a:xfrm>
            <a:off x="6070863" y="471657"/>
            <a:ext cx="462337" cy="462337"/>
          </a:xfrm>
          <a:prstGeom prst="ellipse">
            <a:avLst/>
          </a:prstGeom>
          <a:solidFill>
            <a:srgbClr val="2E18B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p>
        </p:txBody>
      </p:sp>
      <p:sp>
        <p:nvSpPr>
          <p:cNvPr id="78" name="Oval 77"/>
          <p:cNvSpPr/>
          <p:nvPr/>
        </p:nvSpPr>
        <p:spPr>
          <a:xfrm>
            <a:off x="6070854" y="1873773"/>
            <a:ext cx="462337" cy="46233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6070853" y="3504141"/>
            <a:ext cx="462337" cy="462337"/>
          </a:xfrm>
          <a:prstGeom prst="ellipse">
            <a:avLst/>
          </a:prstGeom>
          <a:solidFill>
            <a:srgbClr val="10E41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13" name="Straight Arrow Connector 1412"/>
          <p:cNvCxnSpPr>
            <a:stCxn id="8" idx="6"/>
            <a:endCxn id="76" idx="2"/>
          </p:cNvCxnSpPr>
          <p:nvPr/>
        </p:nvCxnSpPr>
        <p:spPr>
          <a:xfrm>
            <a:off x="4774606" y="359525"/>
            <a:ext cx="1296257" cy="3433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15" name="Straight Arrow Connector 1414"/>
          <p:cNvCxnSpPr>
            <a:stCxn id="7" idx="6"/>
          </p:cNvCxnSpPr>
          <p:nvPr/>
        </p:nvCxnSpPr>
        <p:spPr>
          <a:xfrm flipV="1">
            <a:off x="4774605" y="715552"/>
            <a:ext cx="1286009" cy="334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17" name="Straight Arrow Connector 1416"/>
          <p:cNvCxnSpPr>
            <a:stCxn id="10" idx="6"/>
          </p:cNvCxnSpPr>
          <p:nvPr/>
        </p:nvCxnSpPr>
        <p:spPr>
          <a:xfrm>
            <a:off x="4774602" y="1739687"/>
            <a:ext cx="1286007" cy="369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19" name="Straight Arrow Connector 1418"/>
          <p:cNvCxnSpPr>
            <a:stCxn id="9" idx="6"/>
          </p:cNvCxnSpPr>
          <p:nvPr/>
        </p:nvCxnSpPr>
        <p:spPr>
          <a:xfrm flipV="1">
            <a:off x="4774601" y="2109355"/>
            <a:ext cx="1286008" cy="316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3" name="Straight Arrow Connector 1422"/>
          <p:cNvCxnSpPr>
            <a:stCxn id="12" idx="6"/>
          </p:cNvCxnSpPr>
          <p:nvPr/>
        </p:nvCxnSpPr>
        <p:spPr>
          <a:xfrm>
            <a:off x="4774601" y="3119849"/>
            <a:ext cx="1286008" cy="625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5" name="Straight Arrow Connector 1424"/>
          <p:cNvCxnSpPr>
            <a:stCxn id="11" idx="6"/>
            <a:endCxn id="80" idx="2"/>
          </p:cNvCxnSpPr>
          <p:nvPr/>
        </p:nvCxnSpPr>
        <p:spPr>
          <a:xfrm flipV="1">
            <a:off x="4774601" y="3735310"/>
            <a:ext cx="1296252" cy="780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7" name="Straight Arrow Connector 1426"/>
          <p:cNvCxnSpPr>
            <a:stCxn id="13" idx="6"/>
            <a:endCxn id="80" idx="2"/>
          </p:cNvCxnSpPr>
          <p:nvPr/>
        </p:nvCxnSpPr>
        <p:spPr>
          <a:xfrm flipV="1">
            <a:off x="4791719" y="3735310"/>
            <a:ext cx="1279134" cy="7715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8" name="Oval 97"/>
          <p:cNvSpPr/>
          <p:nvPr/>
        </p:nvSpPr>
        <p:spPr>
          <a:xfrm>
            <a:off x="7435614" y="1925143"/>
            <a:ext cx="462337" cy="462337"/>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p>
        </p:txBody>
      </p:sp>
      <p:sp>
        <p:nvSpPr>
          <p:cNvPr id="99" name="TextBox 98"/>
          <p:cNvSpPr txBox="1"/>
          <p:nvPr/>
        </p:nvSpPr>
        <p:spPr>
          <a:xfrm>
            <a:off x="7528105" y="2030538"/>
            <a:ext cx="274434" cy="276999"/>
          </a:xfrm>
          <a:prstGeom prst="rect">
            <a:avLst/>
          </a:prstGeom>
          <a:noFill/>
        </p:spPr>
        <p:txBody>
          <a:bodyPr wrap="none" rtlCol="0">
            <a:spAutoFit/>
          </a:bodyPr>
          <a:lstStyle/>
          <a:p>
            <a:r>
              <a:rPr lang="id-ID" sz="1200" dirty="0" smtClean="0">
                <a:solidFill>
                  <a:schemeClr val="tx1"/>
                </a:solidFill>
              </a:rPr>
              <a:t>&gt;</a:t>
            </a:r>
            <a:endParaRPr lang="en-US" sz="1200" dirty="0">
              <a:solidFill>
                <a:schemeClr val="tx1"/>
              </a:solidFill>
            </a:endParaRPr>
          </a:p>
        </p:txBody>
      </p:sp>
      <p:cxnSp>
        <p:nvCxnSpPr>
          <p:cNvPr id="1429" name="Straight Arrow Connector 1428"/>
          <p:cNvCxnSpPr>
            <a:stCxn id="76" idx="6"/>
            <a:endCxn id="98" idx="2"/>
          </p:cNvCxnSpPr>
          <p:nvPr/>
        </p:nvCxnSpPr>
        <p:spPr>
          <a:xfrm>
            <a:off x="6533200" y="702826"/>
            <a:ext cx="902414" cy="14534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31" name="Straight Arrow Connector 1430"/>
          <p:cNvCxnSpPr>
            <a:stCxn id="78" idx="6"/>
            <a:endCxn id="98" idx="2"/>
          </p:cNvCxnSpPr>
          <p:nvPr/>
        </p:nvCxnSpPr>
        <p:spPr>
          <a:xfrm>
            <a:off x="6533191" y="2104942"/>
            <a:ext cx="902423" cy="51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33" name="Straight Arrow Connector 1432"/>
          <p:cNvCxnSpPr>
            <a:stCxn id="80" idx="6"/>
            <a:endCxn id="98" idx="2"/>
          </p:cNvCxnSpPr>
          <p:nvPr/>
        </p:nvCxnSpPr>
        <p:spPr>
          <a:xfrm flipV="1">
            <a:off x="6533190" y="2156312"/>
            <a:ext cx="902424" cy="1578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Oval 105"/>
          <p:cNvSpPr/>
          <p:nvPr/>
        </p:nvSpPr>
        <p:spPr>
          <a:xfrm>
            <a:off x="8455235" y="1925143"/>
            <a:ext cx="462337" cy="462337"/>
          </a:xfrm>
          <a:prstGeom prst="ellipse">
            <a:avLst/>
          </a:prstGeom>
          <a:solidFill>
            <a:srgbClr val="2E18B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p>
        </p:txBody>
      </p:sp>
      <p:cxnSp>
        <p:nvCxnSpPr>
          <p:cNvPr id="1435" name="Straight Arrow Connector 1434"/>
          <p:cNvCxnSpPr>
            <a:stCxn id="98" idx="6"/>
            <a:endCxn id="106" idx="2"/>
          </p:cNvCxnSpPr>
          <p:nvPr/>
        </p:nvCxnSpPr>
        <p:spPr>
          <a:xfrm>
            <a:off x="7897951" y="2156312"/>
            <a:ext cx="5572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5" name="Rectangle 54"/>
              <p:cNvSpPr/>
              <p:nvPr/>
            </p:nvSpPr>
            <p:spPr>
              <a:xfrm>
                <a:off x="2042497" y="3601717"/>
                <a:ext cx="2414428" cy="554319"/>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sSup>
                        <m:sSupPr>
                          <m:ctrlPr>
                            <a:rPr lang="en-US" sz="1600" i="1" smtClean="0">
                              <a:solidFill>
                                <a:schemeClr val="bg1"/>
                              </a:solidFill>
                              <a:latin typeface="Cambria Math" panose="02040503050406030204" pitchFamily="18" charset="0"/>
                            </a:rPr>
                          </m:ctrlPr>
                        </m:sSupPr>
                        <m:e>
                          <m:r>
                            <a:rPr lang="en-US" sz="1600" i="1">
                              <a:solidFill>
                                <a:schemeClr val="bg1"/>
                              </a:solidFill>
                              <a:latin typeface="Cambria Math" panose="02040503050406030204" pitchFamily="18" charset="0"/>
                            </a:rPr>
                            <m:t>𝑒</m:t>
                          </m:r>
                        </m:e>
                        <m:sup>
                          <m:f>
                            <m:fPr>
                              <m:ctrlPr>
                                <a:rPr lang="en-US" sz="1600" i="1">
                                  <a:solidFill>
                                    <a:schemeClr val="bg1"/>
                                  </a:solidFill>
                                  <a:latin typeface="Cambria Math" panose="02040503050406030204" pitchFamily="18" charset="0"/>
                                </a:rPr>
                              </m:ctrlPr>
                            </m:fPr>
                            <m:num>
                              <m:d>
                                <m:dPr>
                                  <m:begChr m:val=""/>
                                  <m:ctrlPr>
                                    <a:rPr lang="en-US" sz="1600" i="1">
                                      <a:solidFill>
                                        <a:schemeClr val="bg1"/>
                                      </a:solidFill>
                                      <a:latin typeface="Cambria Math" panose="02040503050406030204" pitchFamily="18" charset="0"/>
                                    </a:rPr>
                                  </m:ctrlPr>
                                </m:dPr>
                                <m:e>
                                  <m:r>
                                    <a:rPr lang="en-US" sz="1600">
                                      <a:solidFill>
                                        <a:schemeClr val="bg1"/>
                                      </a:solidFill>
                                      <a:latin typeface="Cambria Math" panose="02040503050406030204" pitchFamily="18" charset="0"/>
                                    </a:rPr>
                                    <m:t>−(</m:t>
                                  </m:r>
                                  <m:sSup>
                                    <m:sSupPr>
                                      <m:ctrlPr>
                                        <a:rPr lang="en-US" sz="1600" i="1">
                                          <a:solidFill>
                                            <a:schemeClr val="bg1"/>
                                          </a:solidFill>
                                          <a:latin typeface="Cambria Math" panose="02040503050406030204" pitchFamily="18" charset="0"/>
                                        </a:rPr>
                                      </m:ctrlPr>
                                    </m:sSupPr>
                                    <m:e>
                                      <m:d>
                                        <m:dPr>
                                          <m:ctrlPr>
                                            <a:rPr lang="en-US" sz="1600" i="1">
                                              <a:solidFill>
                                                <a:schemeClr val="bg1"/>
                                              </a:solidFill>
                                              <a:latin typeface="Cambria Math" panose="02040503050406030204" pitchFamily="18" charset="0"/>
                                            </a:rPr>
                                          </m:ctrlPr>
                                        </m:dPr>
                                        <m:e>
                                          <m:r>
                                            <a:rPr lang="id-ID" sz="1600" b="0" i="0" smtClean="0">
                                              <a:solidFill>
                                                <a:schemeClr val="bg1"/>
                                              </a:solidFill>
                                              <a:latin typeface="Cambria Math" panose="02040503050406030204" pitchFamily="18" charset="0"/>
                                            </a:rPr>
                                            <m:t>0.2</m:t>
                                          </m:r>
                                          <m:r>
                                            <a:rPr lang="en-US" sz="1600">
                                              <a:solidFill>
                                                <a:schemeClr val="bg1"/>
                                              </a:solidFill>
                                              <a:latin typeface="Cambria Math" panose="02040503050406030204" pitchFamily="18" charset="0"/>
                                            </a:rPr>
                                            <m:t>−</m:t>
                                          </m:r>
                                          <m:r>
                                            <a:rPr lang="id-ID" sz="1600" b="0" i="1" smtClean="0">
                                              <a:solidFill>
                                                <a:schemeClr val="bg1"/>
                                              </a:solidFill>
                                              <a:latin typeface="Cambria Math" panose="02040503050406030204" pitchFamily="18" charset="0"/>
                                            </a:rPr>
                                            <m:t>0.6</m:t>
                                          </m:r>
                                        </m:e>
                                      </m:d>
                                    </m:e>
                                    <m:sup>
                                      <m:r>
                                        <a:rPr lang="en-US" sz="1600">
                                          <a:solidFill>
                                            <a:schemeClr val="bg1"/>
                                          </a:solidFill>
                                          <a:latin typeface="Cambria Math" panose="02040503050406030204" pitchFamily="18" charset="0"/>
                                        </a:rPr>
                                        <m:t>2</m:t>
                                      </m:r>
                                    </m:sup>
                                  </m:sSup>
                                  <m:r>
                                    <a:rPr lang="en-US" sz="1600">
                                      <a:solidFill>
                                        <a:schemeClr val="bg1"/>
                                      </a:solidFill>
                                      <a:latin typeface="Cambria Math" panose="02040503050406030204" pitchFamily="18" charset="0"/>
                                    </a:rPr>
                                    <m:t>+</m:t>
                                  </m:r>
                                  <m:sSup>
                                    <m:sSupPr>
                                      <m:ctrlPr>
                                        <a:rPr lang="en-US" sz="1600" i="1">
                                          <a:solidFill>
                                            <a:schemeClr val="bg1"/>
                                          </a:solidFill>
                                          <a:latin typeface="Cambria Math" panose="02040503050406030204" pitchFamily="18" charset="0"/>
                                        </a:rPr>
                                      </m:ctrlPr>
                                    </m:sSupPr>
                                    <m:e>
                                      <m:d>
                                        <m:dPr>
                                          <m:ctrlPr>
                                            <a:rPr lang="en-US" sz="1600" i="1">
                                              <a:solidFill>
                                                <a:schemeClr val="bg1"/>
                                              </a:solidFill>
                                              <a:latin typeface="Cambria Math" panose="02040503050406030204" pitchFamily="18" charset="0"/>
                                            </a:rPr>
                                          </m:ctrlPr>
                                        </m:dPr>
                                        <m:e>
                                          <m:r>
                                            <a:rPr lang="id-ID" sz="1600" b="0" i="0" smtClean="0">
                                              <a:solidFill>
                                                <a:schemeClr val="bg1"/>
                                              </a:solidFill>
                                              <a:latin typeface="Cambria Math" panose="02040503050406030204" pitchFamily="18" charset="0"/>
                                            </a:rPr>
                                            <m:t>0.6</m:t>
                                          </m:r>
                                          <m:r>
                                            <a:rPr lang="en-US" sz="1600">
                                              <a:solidFill>
                                                <a:schemeClr val="bg1"/>
                                              </a:solidFill>
                                              <a:latin typeface="Cambria Math" panose="02040503050406030204" pitchFamily="18" charset="0"/>
                                            </a:rPr>
                                            <m:t>−</m:t>
                                          </m:r>
                                          <m:r>
                                            <a:rPr lang="id-ID" sz="1600" b="0" i="1" smtClean="0">
                                              <a:solidFill>
                                                <a:schemeClr val="bg1"/>
                                              </a:solidFill>
                                              <a:latin typeface="Cambria Math" panose="02040503050406030204" pitchFamily="18" charset="0"/>
                                            </a:rPr>
                                            <m:t>0.3</m:t>
                                          </m:r>
                                        </m:e>
                                      </m:d>
                                    </m:e>
                                    <m:sup>
                                      <m:r>
                                        <a:rPr lang="en-US" sz="1600">
                                          <a:solidFill>
                                            <a:schemeClr val="bg1"/>
                                          </a:solidFill>
                                          <a:latin typeface="Cambria Math" panose="02040503050406030204" pitchFamily="18" charset="0"/>
                                        </a:rPr>
                                        <m:t>2</m:t>
                                      </m:r>
                                    </m:sup>
                                  </m:sSup>
                                </m:e>
                              </m:d>
                            </m:num>
                            <m:den>
                              <m:r>
                                <a:rPr lang="id-ID" sz="1600" b="0" i="1" smtClean="0">
                                  <a:solidFill>
                                    <a:schemeClr val="bg1"/>
                                  </a:solidFill>
                                  <a:latin typeface="Cambria Math" panose="02040503050406030204" pitchFamily="18" charset="0"/>
                                </a:rPr>
                                <m:t>2 </m:t>
                              </m:r>
                              <m:sSup>
                                <m:sSupPr>
                                  <m:ctrlPr>
                                    <a:rPr lang="id-ID" sz="1600" b="0" i="1" smtClean="0">
                                      <a:solidFill>
                                        <a:schemeClr val="bg1"/>
                                      </a:solidFill>
                                      <a:latin typeface="Cambria Math" panose="02040503050406030204" pitchFamily="18" charset="0"/>
                                    </a:rPr>
                                  </m:ctrlPr>
                                </m:sSupPr>
                                <m:e>
                                  <m:r>
                                    <a:rPr lang="id-ID" sz="1600" b="0" i="1" smtClean="0">
                                      <a:solidFill>
                                        <a:schemeClr val="bg1"/>
                                      </a:solidFill>
                                      <a:latin typeface="Cambria Math" panose="02040503050406030204" pitchFamily="18" charset="0"/>
                                    </a:rPr>
                                    <m:t>(0.1)</m:t>
                                  </m:r>
                                </m:e>
                                <m:sup>
                                  <m:r>
                                    <a:rPr lang="id-ID" sz="1600" b="0" i="1" smtClean="0">
                                      <a:solidFill>
                                        <a:schemeClr val="bg1"/>
                                      </a:solidFill>
                                      <a:latin typeface="Cambria Math" panose="02040503050406030204" pitchFamily="18" charset="0"/>
                                    </a:rPr>
                                    <m:t>2</m:t>
                                  </m:r>
                                </m:sup>
                              </m:sSup>
                            </m:den>
                          </m:f>
                        </m:sup>
                      </m:sSup>
                    </m:oMath>
                  </m:oMathPara>
                </a14:m>
                <a:endParaRPr lang="en-US" sz="1600" dirty="0">
                  <a:solidFill>
                    <a:schemeClr val="bg1"/>
                  </a:solidFill>
                </a:endParaRPr>
              </a:p>
            </p:txBody>
          </p:sp>
        </mc:Choice>
        <mc:Fallback>
          <p:sp>
            <p:nvSpPr>
              <p:cNvPr id="55" name="Rectangle 54"/>
              <p:cNvSpPr>
                <a:spLocks noRot="1" noChangeAspect="1" noMove="1" noResize="1" noEditPoints="1" noAdjustHandles="1" noChangeArrowheads="1" noChangeShapeType="1" noTextEdit="1"/>
              </p:cNvSpPr>
              <p:nvPr/>
            </p:nvSpPr>
            <p:spPr>
              <a:xfrm>
                <a:off x="2042497" y="3601717"/>
                <a:ext cx="2414428" cy="554319"/>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7" name="Rectangle 56"/>
              <p:cNvSpPr/>
              <p:nvPr/>
            </p:nvSpPr>
            <p:spPr>
              <a:xfrm>
                <a:off x="2067317" y="4309437"/>
                <a:ext cx="2414428" cy="554319"/>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sSup>
                        <m:sSupPr>
                          <m:ctrlPr>
                            <a:rPr lang="en-US" sz="1600" i="1" smtClean="0">
                              <a:solidFill>
                                <a:schemeClr val="bg1"/>
                              </a:solidFill>
                              <a:latin typeface="Cambria Math" panose="02040503050406030204" pitchFamily="18" charset="0"/>
                            </a:rPr>
                          </m:ctrlPr>
                        </m:sSupPr>
                        <m:e>
                          <m:r>
                            <a:rPr lang="en-US" sz="1600" i="1">
                              <a:solidFill>
                                <a:schemeClr val="bg1"/>
                              </a:solidFill>
                              <a:latin typeface="Cambria Math" panose="02040503050406030204" pitchFamily="18" charset="0"/>
                            </a:rPr>
                            <m:t>𝑒</m:t>
                          </m:r>
                        </m:e>
                        <m:sup>
                          <m:f>
                            <m:fPr>
                              <m:ctrlPr>
                                <a:rPr lang="en-US" sz="1600" i="1">
                                  <a:solidFill>
                                    <a:schemeClr val="bg1"/>
                                  </a:solidFill>
                                  <a:latin typeface="Cambria Math" panose="02040503050406030204" pitchFamily="18" charset="0"/>
                                </a:rPr>
                              </m:ctrlPr>
                            </m:fPr>
                            <m:num>
                              <m:d>
                                <m:dPr>
                                  <m:begChr m:val=""/>
                                  <m:ctrlPr>
                                    <a:rPr lang="en-US" sz="1600" i="1">
                                      <a:solidFill>
                                        <a:schemeClr val="bg1"/>
                                      </a:solidFill>
                                      <a:latin typeface="Cambria Math" panose="02040503050406030204" pitchFamily="18" charset="0"/>
                                    </a:rPr>
                                  </m:ctrlPr>
                                </m:dPr>
                                <m:e>
                                  <m:r>
                                    <a:rPr lang="en-US" sz="1600">
                                      <a:solidFill>
                                        <a:schemeClr val="bg1"/>
                                      </a:solidFill>
                                      <a:latin typeface="Cambria Math" panose="02040503050406030204" pitchFamily="18" charset="0"/>
                                    </a:rPr>
                                    <m:t>−(</m:t>
                                  </m:r>
                                  <m:sSup>
                                    <m:sSupPr>
                                      <m:ctrlPr>
                                        <a:rPr lang="en-US" sz="1600" i="1">
                                          <a:solidFill>
                                            <a:schemeClr val="bg1"/>
                                          </a:solidFill>
                                          <a:latin typeface="Cambria Math" panose="02040503050406030204" pitchFamily="18" charset="0"/>
                                        </a:rPr>
                                      </m:ctrlPr>
                                    </m:sSupPr>
                                    <m:e>
                                      <m:d>
                                        <m:dPr>
                                          <m:ctrlPr>
                                            <a:rPr lang="en-US" sz="1600" i="1">
                                              <a:solidFill>
                                                <a:schemeClr val="bg1"/>
                                              </a:solidFill>
                                              <a:latin typeface="Cambria Math" panose="02040503050406030204" pitchFamily="18" charset="0"/>
                                            </a:rPr>
                                          </m:ctrlPr>
                                        </m:dPr>
                                        <m:e>
                                          <m:r>
                                            <a:rPr lang="id-ID" sz="1600" b="0" i="0" smtClean="0">
                                              <a:solidFill>
                                                <a:schemeClr val="bg1"/>
                                              </a:solidFill>
                                              <a:latin typeface="Cambria Math" panose="02040503050406030204" pitchFamily="18" charset="0"/>
                                            </a:rPr>
                                            <m:t>0.2</m:t>
                                          </m:r>
                                          <m:r>
                                            <a:rPr lang="en-US" sz="1600">
                                              <a:solidFill>
                                                <a:schemeClr val="bg1"/>
                                              </a:solidFill>
                                              <a:latin typeface="Cambria Math" panose="02040503050406030204" pitchFamily="18" charset="0"/>
                                            </a:rPr>
                                            <m:t>−</m:t>
                                          </m:r>
                                          <m:r>
                                            <a:rPr lang="id-ID" sz="1600" b="0" i="1" smtClean="0">
                                              <a:solidFill>
                                                <a:schemeClr val="bg1"/>
                                              </a:solidFill>
                                              <a:latin typeface="Cambria Math" panose="02040503050406030204" pitchFamily="18" charset="0"/>
                                            </a:rPr>
                                            <m:t>0.3</m:t>
                                          </m:r>
                                        </m:e>
                                      </m:d>
                                    </m:e>
                                    <m:sup>
                                      <m:r>
                                        <a:rPr lang="en-US" sz="1600">
                                          <a:solidFill>
                                            <a:schemeClr val="bg1"/>
                                          </a:solidFill>
                                          <a:latin typeface="Cambria Math" panose="02040503050406030204" pitchFamily="18" charset="0"/>
                                        </a:rPr>
                                        <m:t>2</m:t>
                                      </m:r>
                                    </m:sup>
                                  </m:sSup>
                                  <m:r>
                                    <a:rPr lang="en-US" sz="1600">
                                      <a:solidFill>
                                        <a:schemeClr val="bg1"/>
                                      </a:solidFill>
                                      <a:latin typeface="Cambria Math" panose="02040503050406030204" pitchFamily="18" charset="0"/>
                                    </a:rPr>
                                    <m:t>+</m:t>
                                  </m:r>
                                  <m:sSup>
                                    <m:sSupPr>
                                      <m:ctrlPr>
                                        <a:rPr lang="en-US" sz="1600" i="1">
                                          <a:solidFill>
                                            <a:schemeClr val="bg1"/>
                                          </a:solidFill>
                                          <a:latin typeface="Cambria Math" panose="02040503050406030204" pitchFamily="18" charset="0"/>
                                        </a:rPr>
                                      </m:ctrlPr>
                                    </m:sSupPr>
                                    <m:e>
                                      <m:d>
                                        <m:dPr>
                                          <m:ctrlPr>
                                            <a:rPr lang="en-US" sz="1600" i="1">
                                              <a:solidFill>
                                                <a:schemeClr val="bg1"/>
                                              </a:solidFill>
                                              <a:latin typeface="Cambria Math" panose="02040503050406030204" pitchFamily="18" charset="0"/>
                                            </a:rPr>
                                          </m:ctrlPr>
                                        </m:dPr>
                                        <m:e>
                                          <m:r>
                                            <a:rPr lang="id-ID" sz="1600" b="0" i="0" smtClean="0">
                                              <a:solidFill>
                                                <a:schemeClr val="bg1"/>
                                              </a:solidFill>
                                              <a:latin typeface="Cambria Math" panose="02040503050406030204" pitchFamily="18" charset="0"/>
                                            </a:rPr>
                                            <m:t>0.6</m:t>
                                          </m:r>
                                          <m:r>
                                            <a:rPr lang="en-US" sz="1600">
                                              <a:solidFill>
                                                <a:schemeClr val="bg1"/>
                                              </a:solidFill>
                                              <a:latin typeface="Cambria Math" panose="02040503050406030204" pitchFamily="18" charset="0"/>
                                            </a:rPr>
                                            <m:t>−</m:t>
                                          </m:r>
                                          <m:r>
                                            <a:rPr lang="id-ID" sz="1600" b="0" i="1" smtClean="0">
                                              <a:solidFill>
                                                <a:schemeClr val="bg1"/>
                                              </a:solidFill>
                                              <a:latin typeface="Cambria Math" panose="02040503050406030204" pitchFamily="18" charset="0"/>
                                            </a:rPr>
                                            <m:t>0.2</m:t>
                                          </m:r>
                                        </m:e>
                                      </m:d>
                                    </m:e>
                                    <m:sup>
                                      <m:r>
                                        <a:rPr lang="en-US" sz="1600">
                                          <a:solidFill>
                                            <a:schemeClr val="bg1"/>
                                          </a:solidFill>
                                          <a:latin typeface="Cambria Math" panose="02040503050406030204" pitchFamily="18" charset="0"/>
                                        </a:rPr>
                                        <m:t>2</m:t>
                                      </m:r>
                                    </m:sup>
                                  </m:sSup>
                                </m:e>
                              </m:d>
                            </m:num>
                            <m:den>
                              <m:r>
                                <a:rPr lang="id-ID" sz="1600" b="0" i="1" smtClean="0">
                                  <a:solidFill>
                                    <a:schemeClr val="bg1"/>
                                  </a:solidFill>
                                  <a:latin typeface="Cambria Math" panose="02040503050406030204" pitchFamily="18" charset="0"/>
                                </a:rPr>
                                <m:t>2 </m:t>
                              </m:r>
                              <m:sSup>
                                <m:sSupPr>
                                  <m:ctrlPr>
                                    <a:rPr lang="id-ID" sz="1600" b="0" i="1" smtClean="0">
                                      <a:solidFill>
                                        <a:schemeClr val="bg1"/>
                                      </a:solidFill>
                                      <a:latin typeface="Cambria Math" panose="02040503050406030204" pitchFamily="18" charset="0"/>
                                    </a:rPr>
                                  </m:ctrlPr>
                                </m:sSupPr>
                                <m:e>
                                  <m:r>
                                    <a:rPr lang="id-ID" sz="1600" b="0" i="1" smtClean="0">
                                      <a:solidFill>
                                        <a:schemeClr val="bg1"/>
                                      </a:solidFill>
                                      <a:latin typeface="Cambria Math" panose="02040503050406030204" pitchFamily="18" charset="0"/>
                                    </a:rPr>
                                    <m:t>(0.1)</m:t>
                                  </m:r>
                                </m:e>
                                <m:sup>
                                  <m:r>
                                    <a:rPr lang="id-ID" sz="1600" b="0" i="1" smtClean="0">
                                      <a:solidFill>
                                        <a:schemeClr val="bg1"/>
                                      </a:solidFill>
                                      <a:latin typeface="Cambria Math" panose="02040503050406030204" pitchFamily="18" charset="0"/>
                                    </a:rPr>
                                    <m:t>2</m:t>
                                  </m:r>
                                </m:sup>
                              </m:sSup>
                            </m:den>
                          </m:f>
                        </m:sup>
                      </m:sSup>
                    </m:oMath>
                  </m:oMathPara>
                </a14:m>
                <a:endParaRPr lang="en-US" sz="1600" dirty="0">
                  <a:solidFill>
                    <a:schemeClr val="bg1"/>
                  </a:solidFill>
                </a:endParaRPr>
              </a:p>
            </p:txBody>
          </p:sp>
        </mc:Choice>
        <mc:Fallback>
          <p:sp>
            <p:nvSpPr>
              <p:cNvPr id="57" name="Rectangle 56"/>
              <p:cNvSpPr>
                <a:spLocks noRot="1" noChangeAspect="1" noMove="1" noResize="1" noEditPoints="1" noAdjustHandles="1" noChangeArrowheads="1" noChangeShapeType="1" noTextEdit="1"/>
              </p:cNvSpPr>
              <p:nvPr/>
            </p:nvSpPr>
            <p:spPr>
              <a:xfrm>
                <a:off x="2067317" y="4309437"/>
                <a:ext cx="2414428" cy="554319"/>
              </a:xfrm>
              <a:prstGeom prst="rect">
                <a:avLst/>
              </a:prstGeom>
              <a:blipFill rotWithShape="0">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32245187"/>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21"/>
        <p:cNvGrpSpPr/>
        <p:nvPr/>
      </p:nvGrpSpPr>
      <p:grpSpPr>
        <a:xfrm>
          <a:off x="0" y="0"/>
          <a:ext cx="0" cy="0"/>
          <a:chOff x="0" y="0"/>
          <a:chExt cx="0" cy="0"/>
        </a:xfrm>
      </p:grpSpPr>
      <p:sp>
        <p:nvSpPr>
          <p:cNvPr id="1422" name="Shape 1422"/>
          <p:cNvSpPr txBox="1">
            <a:spLocks noGrp="1"/>
          </p:cNvSpPr>
          <p:nvPr>
            <p:ph type="ctrTitle" idx="4294967295"/>
          </p:nvPr>
        </p:nvSpPr>
        <p:spPr>
          <a:xfrm>
            <a:off x="3152775" y="1354750"/>
            <a:ext cx="4562099" cy="1159799"/>
          </a:xfrm>
          <a:prstGeom prst="rect">
            <a:avLst/>
          </a:prstGeom>
        </p:spPr>
        <p:txBody>
          <a:bodyPr lIns="91425" tIns="91425" rIns="91425" bIns="91425" anchor="b" anchorCtr="0">
            <a:noAutofit/>
          </a:bodyPr>
          <a:lstStyle/>
          <a:p>
            <a:pPr lvl="0">
              <a:spcBef>
                <a:spcPts val="0"/>
              </a:spcBef>
              <a:buNone/>
            </a:pPr>
            <a:r>
              <a:rPr lang="en" sz="12000"/>
              <a:t>Hello!</a:t>
            </a:r>
          </a:p>
        </p:txBody>
      </p:sp>
      <p:sp>
        <p:nvSpPr>
          <p:cNvPr id="1423" name="Shape 1423"/>
          <p:cNvSpPr txBox="1">
            <a:spLocks noGrp="1"/>
          </p:cNvSpPr>
          <p:nvPr>
            <p:ph type="body" idx="4294967295"/>
          </p:nvPr>
        </p:nvSpPr>
        <p:spPr>
          <a:xfrm>
            <a:off x="3286467" y="2400250"/>
            <a:ext cx="4562099" cy="2461500"/>
          </a:xfrm>
          <a:prstGeom prst="rect">
            <a:avLst/>
          </a:prstGeom>
        </p:spPr>
        <p:txBody>
          <a:bodyPr lIns="91425" tIns="91425" rIns="91425" bIns="91425" anchor="t" anchorCtr="0">
            <a:noAutofit/>
          </a:bodyPr>
          <a:lstStyle/>
          <a:p>
            <a:pPr lvl="0" rtl="0">
              <a:spcBef>
                <a:spcPts val="0"/>
              </a:spcBef>
              <a:buNone/>
            </a:pPr>
            <a:r>
              <a:rPr lang="id-ID" sz="3600" b="1" dirty="0" smtClean="0"/>
              <a:t>KELOMPOK B</a:t>
            </a:r>
            <a:endParaRPr lang="en" sz="3600" b="1" dirty="0"/>
          </a:p>
          <a:p>
            <a:pPr lvl="0" rtl="0">
              <a:spcBef>
                <a:spcPts val="0"/>
              </a:spcBef>
              <a:buNone/>
            </a:pPr>
            <a:r>
              <a:rPr lang="id-ID" dirty="0" smtClean="0"/>
              <a:t>M. Hafizh Fajar Perdana (1301150072)</a:t>
            </a:r>
            <a:endParaRPr lang="id-ID" dirty="0" smtClean="0"/>
          </a:p>
          <a:p>
            <a:pPr lvl="0" rtl="0">
              <a:spcBef>
                <a:spcPts val="0"/>
              </a:spcBef>
              <a:buNone/>
            </a:pPr>
            <a:r>
              <a:rPr lang="id-ID" dirty="0" smtClean="0"/>
              <a:t>Edyt Daryfayi Daulay (1301154408)</a:t>
            </a:r>
          </a:p>
          <a:p>
            <a:pPr lvl="0" rtl="0">
              <a:spcBef>
                <a:spcPts val="0"/>
              </a:spcBef>
              <a:buNone/>
            </a:pPr>
            <a:r>
              <a:rPr lang="id-ID" dirty="0" smtClean="0"/>
              <a:t>Febry Ghaisani (1301154576)</a:t>
            </a:r>
          </a:p>
          <a:p>
            <a:pPr lvl="0" rtl="0">
              <a:spcBef>
                <a:spcPts val="0"/>
              </a:spcBef>
              <a:buNone/>
            </a:pPr>
            <a:r>
              <a:rPr lang="id-ID" dirty="0" smtClean="0"/>
              <a:t>Astri Cahyaningtyas (1301154548)</a:t>
            </a:r>
          </a:p>
          <a:p>
            <a:pPr lvl="0" rtl="0">
              <a:spcBef>
                <a:spcPts val="0"/>
              </a:spcBef>
              <a:buNone/>
            </a:pPr>
            <a:endParaRPr lang="id-ID" dirty="0"/>
          </a:p>
          <a:p>
            <a:pPr lvl="0" rtl="0">
              <a:spcBef>
                <a:spcPts val="0"/>
              </a:spcBef>
              <a:buNone/>
            </a:pPr>
            <a:endParaRPr lang="en" dirty="0"/>
          </a:p>
        </p:txBody>
      </p:sp>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35"/>
        <p:cNvGrpSpPr/>
        <p:nvPr/>
      </p:nvGrpSpPr>
      <p:grpSpPr>
        <a:xfrm>
          <a:off x="0" y="0"/>
          <a:ext cx="0" cy="0"/>
          <a:chOff x="0" y="0"/>
          <a:chExt cx="0" cy="0"/>
        </a:xfrm>
      </p:grpSpPr>
      <p:sp>
        <p:nvSpPr>
          <p:cNvPr id="4" name="Oval 3"/>
          <p:cNvSpPr/>
          <p:nvPr/>
        </p:nvSpPr>
        <p:spPr>
          <a:xfrm>
            <a:off x="1860170" y="1661072"/>
            <a:ext cx="462337" cy="46233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800" dirty="0" smtClean="0">
                <a:solidFill>
                  <a:schemeClr val="tx1"/>
                </a:solidFill>
              </a:rPr>
              <a:t>0.2</a:t>
            </a:r>
            <a:endParaRPr lang="en-US" sz="800" dirty="0">
              <a:solidFill>
                <a:schemeClr val="tx1"/>
              </a:solidFill>
            </a:endParaRPr>
          </a:p>
        </p:txBody>
      </p:sp>
      <p:sp>
        <p:nvSpPr>
          <p:cNvPr id="6" name="Oval 5"/>
          <p:cNvSpPr/>
          <p:nvPr/>
        </p:nvSpPr>
        <p:spPr>
          <a:xfrm>
            <a:off x="1860169" y="2830614"/>
            <a:ext cx="462337" cy="46233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800" dirty="0" smtClean="0">
                <a:solidFill>
                  <a:schemeClr val="tx1"/>
                </a:solidFill>
              </a:rPr>
              <a:t>0.6</a:t>
            </a:r>
          </a:p>
        </p:txBody>
      </p:sp>
      <p:sp>
        <p:nvSpPr>
          <p:cNvPr id="7" name="Oval 6"/>
          <p:cNvSpPr/>
          <p:nvPr/>
        </p:nvSpPr>
        <p:spPr>
          <a:xfrm>
            <a:off x="4312268" y="818437"/>
            <a:ext cx="462337" cy="462337"/>
          </a:xfrm>
          <a:prstGeom prst="ellipse">
            <a:avLst/>
          </a:prstGeom>
          <a:solidFill>
            <a:srgbClr val="2E18B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312269" y="128356"/>
            <a:ext cx="462337" cy="462337"/>
          </a:xfrm>
          <a:prstGeom prst="ellipse">
            <a:avLst/>
          </a:prstGeom>
          <a:solidFill>
            <a:srgbClr val="2E18B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p>
        </p:txBody>
      </p:sp>
      <p:sp>
        <p:nvSpPr>
          <p:cNvPr id="9" name="Oval 8"/>
          <p:cNvSpPr/>
          <p:nvPr/>
        </p:nvSpPr>
        <p:spPr>
          <a:xfrm>
            <a:off x="4312264" y="2195175"/>
            <a:ext cx="462337" cy="46233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312265" y="1508518"/>
            <a:ext cx="462337" cy="46233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312264" y="3582185"/>
            <a:ext cx="462337" cy="462337"/>
          </a:xfrm>
          <a:prstGeom prst="ellipse">
            <a:avLst/>
          </a:prstGeom>
          <a:solidFill>
            <a:srgbClr val="10E41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312264" y="2888680"/>
            <a:ext cx="462337" cy="462337"/>
          </a:xfrm>
          <a:prstGeom prst="ellipse">
            <a:avLst/>
          </a:prstGeom>
          <a:solidFill>
            <a:srgbClr val="10E41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3" name="Oval 12"/>
          <p:cNvSpPr/>
          <p:nvPr/>
        </p:nvSpPr>
        <p:spPr>
          <a:xfrm>
            <a:off x="4329382" y="4275690"/>
            <a:ext cx="462337" cy="462337"/>
          </a:xfrm>
          <a:prstGeom prst="ellipse">
            <a:avLst/>
          </a:prstGeom>
          <a:solidFill>
            <a:srgbClr val="10E41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stCxn id="4" idx="6"/>
            <a:endCxn id="8" idx="2"/>
          </p:cNvCxnSpPr>
          <p:nvPr/>
        </p:nvCxnSpPr>
        <p:spPr>
          <a:xfrm flipV="1">
            <a:off x="2322507" y="359525"/>
            <a:ext cx="1989762" cy="15327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4" idx="6"/>
            <a:endCxn id="7" idx="2"/>
          </p:cNvCxnSpPr>
          <p:nvPr/>
        </p:nvCxnSpPr>
        <p:spPr>
          <a:xfrm flipV="1">
            <a:off x="2322507" y="1049606"/>
            <a:ext cx="1989761" cy="842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4" idx="6"/>
            <a:endCxn id="10" idx="2"/>
          </p:cNvCxnSpPr>
          <p:nvPr/>
        </p:nvCxnSpPr>
        <p:spPr>
          <a:xfrm flipV="1">
            <a:off x="2322507" y="1739687"/>
            <a:ext cx="1989758" cy="152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4" idx="6"/>
            <a:endCxn id="9" idx="2"/>
          </p:cNvCxnSpPr>
          <p:nvPr/>
        </p:nvCxnSpPr>
        <p:spPr>
          <a:xfrm>
            <a:off x="2322507" y="1892241"/>
            <a:ext cx="1989757" cy="534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4" idx="6"/>
            <a:endCxn id="12" idx="2"/>
          </p:cNvCxnSpPr>
          <p:nvPr/>
        </p:nvCxnSpPr>
        <p:spPr>
          <a:xfrm>
            <a:off x="2322507" y="1892241"/>
            <a:ext cx="1989757" cy="12276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4" idx="6"/>
            <a:endCxn id="11" idx="2"/>
          </p:cNvCxnSpPr>
          <p:nvPr/>
        </p:nvCxnSpPr>
        <p:spPr>
          <a:xfrm>
            <a:off x="2322507" y="1892241"/>
            <a:ext cx="1989757" cy="19211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4" idx="6"/>
            <a:endCxn id="13" idx="2"/>
          </p:cNvCxnSpPr>
          <p:nvPr/>
        </p:nvCxnSpPr>
        <p:spPr>
          <a:xfrm>
            <a:off x="2322507" y="1892241"/>
            <a:ext cx="2006875" cy="26146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6" idx="6"/>
            <a:endCxn id="8" idx="3"/>
          </p:cNvCxnSpPr>
          <p:nvPr/>
        </p:nvCxnSpPr>
        <p:spPr>
          <a:xfrm flipV="1">
            <a:off x="2322506" y="522985"/>
            <a:ext cx="2057471" cy="25387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6" idx="6"/>
            <a:endCxn id="7" idx="3"/>
          </p:cNvCxnSpPr>
          <p:nvPr/>
        </p:nvCxnSpPr>
        <p:spPr>
          <a:xfrm flipV="1">
            <a:off x="2322506" y="1213066"/>
            <a:ext cx="2057470" cy="18487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6" idx="6"/>
            <a:endCxn id="10" idx="3"/>
          </p:cNvCxnSpPr>
          <p:nvPr/>
        </p:nvCxnSpPr>
        <p:spPr>
          <a:xfrm flipV="1">
            <a:off x="2322506" y="1903147"/>
            <a:ext cx="2057467" cy="1158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6" idx="6"/>
            <a:endCxn id="9" idx="3"/>
          </p:cNvCxnSpPr>
          <p:nvPr/>
        </p:nvCxnSpPr>
        <p:spPr>
          <a:xfrm flipV="1">
            <a:off x="2322506" y="2589804"/>
            <a:ext cx="2057466" cy="4719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6" idx="6"/>
            <a:endCxn id="12" idx="3"/>
          </p:cNvCxnSpPr>
          <p:nvPr/>
        </p:nvCxnSpPr>
        <p:spPr>
          <a:xfrm>
            <a:off x="2322506" y="3061783"/>
            <a:ext cx="2057466" cy="221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6" idx="6"/>
            <a:endCxn id="11" idx="3"/>
          </p:cNvCxnSpPr>
          <p:nvPr/>
        </p:nvCxnSpPr>
        <p:spPr>
          <a:xfrm>
            <a:off x="2322506" y="3061783"/>
            <a:ext cx="2057466" cy="915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6" idx="6"/>
            <a:endCxn id="13" idx="3"/>
          </p:cNvCxnSpPr>
          <p:nvPr/>
        </p:nvCxnSpPr>
        <p:spPr>
          <a:xfrm>
            <a:off x="2322506" y="3061783"/>
            <a:ext cx="2074584" cy="16085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11" name="TextBox 1410"/>
          <p:cNvSpPr txBox="1"/>
          <p:nvPr/>
        </p:nvSpPr>
        <p:spPr>
          <a:xfrm>
            <a:off x="4302020" y="233751"/>
            <a:ext cx="482824" cy="276999"/>
          </a:xfrm>
          <a:prstGeom prst="rect">
            <a:avLst/>
          </a:prstGeom>
          <a:noFill/>
        </p:spPr>
        <p:txBody>
          <a:bodyPr wrap="none" rtlCol="0">
            <a:spAutoFit/>
          </a:bodyPr>
          <a:lstStyle/>
          <a:p>
            <a:r>
              <a:rPr lang="id-ID" sz="1200" dirty="0" smtClean="0">
                <a:solidFill>
                  <a:schemeClr val="bg1"/>
                </a:solidFill>
              </a:rPr>
              <a:t>0.61</a:t>
            </a:r>
            <a:endParaRPr lang="en-US" sz="1200" dirty="0">
              <a:solidFill>
                <a:schemeClr val="bg1"/>
              </a:solidFill>
            </a:endParaRPr>
          </a:p>
        </p:txBody>
      </p:sp>
      <p:sp>
        <p:nvSpPr>
          <p:cNvPr id="70" name="TextBox 69"/>
          <p:cNvSpPr txBox="1"/>
          <p:nvPr/>
        </p:nvSpPr>
        <p:spPr>
          <a:xfrm>
            <a:off x="4312264" y="930307"/>
            <a:ext cx="482824" cy="276999"/>
          </a:xfrm>
          <a:prstGeom prst="rect">
            <a:avLst/>
          </a:prstGeom>
          <a:noFill/>
        </p:spPr>
        <p:txBody>
          <a:bodyPr wrap="none" rtlCol="0">
            <a:spAutoFit/>
          </a:bodyPr>
          <a:lstStyle/>
          <a:p>
            <a:r>
              <a:rPr lang="id-ID" sz="1200" dirty="0" smtClean="0">
                <a:solidFill>
                  <a:schemeClr val="bg1"/>
                </a:solidFill>
              </a:rPr>
              <a:t>0.01</a:t>
            </a:r>
            <a:endParaRPr lang="en-US" sz="1200" dirty="0">
              <a:solidFill>
                <a:schemeClr val="bg1"/>
              </a:solidFill>
            </a:endParaRPr>
          </a:p>
        </p:txBody>
      </p:sp>
      <p:sp>
        <p:nvSpPr>
          <p:cNvPr id="71" name="TextBox 70"/>
          <p:cNvSpPr txBox="1"/>
          <p:nvPr/>
        </p:nvSpPr>
        <p:spPr>
          <a:xfrm>
            <a:off x="4302020" y="1605600"/>
            <a:ext cx="482824" cy="276999"/>
          </a:xfrm>
          <a:prstGeom prst="rect">
            <a:avLst/>
          </a:prstGeom>
          <a:noFill/>
        </p:spPr>
        <p:txBody>
          <a:bodyPr wrap="none" rtlCol="0">
            <a:spAutoFit/>
          </a:bodyPr>
          <a:lstStyle/>
          <a:p>
            <a:r>
              <a:rPr lang="id-ID" sz="1200" dirty="0" smtClean="0">
                <a:solidFill>
                  <a:schemeClr val="bg1"/>
                </a:solidFill>
              </a:rPr>
              <a:t>0.01</a:t>
            </a:r>
            <a:endParaRPr lang="en-US" sz="1200" dirty="0">
              <a:solidFill>
                <a:schemeClr val="bg1"/>
              </a:solidFill>
            </a:endParaRPr>
          </a:p>
        </p:txBody>
      </p:sp>
      <p:sp>
        <p:nvSpPr>
          <p:cNvPr id="72" name="TextBox 71"/>
          <p:cNvSpPr txBox="1"/>
          <p:nvPr/>
        </p:nvSpPr>
        <p:spPr>
          <a:xfrm>
            <a:off x="4302020" y="2291268"/>
            <a:ext cx="482824" cy="276999"/>
          </a:xfrm>
          <a:prstGeom prst="rect">
            <a:avLst/>
          </a:prstGeom>
          <a:noFill/>
        </p:spPr>
        <p:txBody>
          <a:bodyPr wrap="none" rtlCol="0">
            <a:spAutoFit/>
          </a:bodyPr>
          <a:lstStyle/>
          <a:p>
            <a:r>
              <a:rPr lang="id-ID" sz="1200" dirty="0" smtClean="0">
                <a:solidFill>
                  <a:schemeClr val="bg1"/>
                </a:solidFill>
              </a:rPr>
              <a:t>0.00</a:t>
            </a:r>
            <a:endParaRPr lang="en-US" sz="1200" dirty="0">
              <a:solidFill>
                <a:schemeClr val="bg1"/>
              </a:solidFill>
            </a:endParaRPr>
          </a:p>
        </p:txBody>
      </p:sp>
      <p:sp>
        <p:nvSpPr>
          <p:cNvPr id="73" name="TextBox 72"/>
          <p:cNvSpPr txBox="1"/>
          <p:nvPr/>
        </p:nvSpPr>
        <p:spPr>
          <a:xfrm>
            <a:off x="4312263" y="2976936"/>
            <a:ext cx="482824" cy="276999"/>
          </a:xfrm>
          <a:prstGeom prst="rect">
            <a:avLst/>
          </a:prstGeom>
          <a:noFill/>
        </p:spPr>
        <p:txBody>
          <a:bodyPr wrap="none" rtlCol="0">
            <a:spAutoFit/>
          </a:bodyPr>
          <a:lstStyle/>
          <a:p>
            <a:r>
              <a:rPr lang="id-ID" sz="1200" dirty="0" smtClean="0">
                <a:solidFill>
                  <a:schemeClr val="bg1"/>
                </a:solidFill>
              </a:rPr>
              <a:t>0.00</a:t>
            </a:r>
            <a:endParaRPr lang="en-US" sz="1200" dirty="0">
              <a:solidFill>
                <a:schemeClr val="bg1"/>
              </a:solidFill>
            </a:endParaRPr>
          </a:p>
        </p:txBody>
      </p:sp>
      <p:sp>
        <p:nvSpPr>
          <p:cNvPr id="74" name="TextBox 73"/>
          <p:cNvSpPr txBox="1"/>
          <p:nvPr/>
        </p:nvSpPr>
        <p:spPr>
          <a:xfrm>
            <a:off x="4302020" y="3684496"/>
            <a:ext cx="482824" cy="276999"/>
          </a:xfrm>
          <a:prstGeom prst="rect">
            <a:avLst/>
          </a:prstGeom>
          <a:noFill/>
        </p:spPr>
        <p:txBody>
          <a:bodyPr wrap="none" rtlCol="0">
            <a:spAutoFit/>
          </a:bodyPr>
          <a:lstStyle/>
          <a:p>
            <a:r>
              <a:rPr lang="id-ID" sz="1200" dirty="0" smtClean="0">
                <a:solidFill>
                  <a:schemeClr val="bg1"/>
                </a:solidFill>
              </a:rPr>
              <a:t>0.00</a:t>
            </a:r>
            <a:endParaRPr lang="en-US" sz="1200" dirty="0">
              <a:solidFill>
                <a:schemeClr val="bg1"/>
              </a:solidFill>
            </a:endParaRPr>
          </a:p>
        </p:txBody>
      </p:sp>
      <p:sp>
        <p:nvSpPr>
          <p:cNvPr id="75" name="TextBox 74"/>
          <p:cNvSpPr txBox="1"/>
          <p:nvPr/>
        </p:nvSpPr>
        <p:spPr>
          <a:xfrm>
            <a:off x="4319138" y="4382414"/>
            <a:ext cx="482824" cy="276999"/>
          </a:xfrm>
          <a:prstGeom prst="rect">
            <a:avLst/>
          </a:prstGeom>
          <a:noFill/>
        </p:spPr>
        <p:txBody>
          <a:bodyPr wrap="none" rtlCol="0">
            <a:spAutoFit/>
          </a:bodyPr>
          <a:lstStyle/>
          <a:p>
            <a:r>
              <a:rPr lang="id-ID" sz="1200" dirty="0" smtClean="0">
                <a:solidFill>
                  <a:schemeClr val="bg1"/>
                </a:solidFill>
              </a:rPr>
              <a:t>0.00</a:t>
            </a:r>
            <a:endParaRPr lang="en-US" sz="1200" dirty="0">
              <a:solidFill>
                <a:schemeClr val="bg1"/>
              </a:solidFill>
            </a:endParaRPr>
          </a:p>
        </p:txBody>
      </p:sp>
      <p:sp>
        <p:nvSpPr>
          <p:cNvPr id="76" name="Oval 75"/>
          <p:cNvSpPr/>
          <p:nvPr/>
        </p:nvSpPr>
        <p:spPr>
          <a:xfrm>
            <a:off x="6070863" y="471657"/>
            <a:ext cx="462337" cy="462337"/>
          </a:xfrm>
          <a:prstGeom prst="ellipse">
            <a:avLst/>
          </a:prstGeom>
          <a:solidFill>
            <a:srgbClr val="2E18B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p>
        </p:txBody>
      </p:sp>
      <p:sp>
        <p:nvSpPr>
          <p:cNvPr id="77" name="TextBox 76"/>
          <p:cNvSpPr txBox="1"/>
          <p:nvPr/>
        </p:nvSpPr>
        <p:spPr>
          <a:xfrm>
            <a:off x="6060614" y="577052"/>
            <a:ext cx="482824" cy="276999"/>
          </a:xfrm>
          <a:prstGeom prst="rect">
            <a:avLst/>
          </a:prstGeom>
          <a:noFill/>
        </p:spPr>
        <p:txBody>
          <a:bodyPr wrap="none" rtlCol="0">
            <a:spAutoFit/>
          </a:bodyPr>
          <a:lstStyle/>
          <a:p>
            <a:r>
              <a:rPr lang="id-ID" sz="1200" dirty="0" smtClean="0">
                <a:solidFill>
                  <a:schemeClr val="bg1"/>
                </a:solidFill>
              </a:rPr>
              <a:t>0.61</a:t>
            </a:r>
            <a:endParaRPr lang="en-US" sz="1200" dirty="0">
              <a:solidFill>
                <a:schemeClr val="bg1"/>
              </a:solidFill>
            </a:endParaRPr>
          </a:p>
        </p:txBody>
      </p:sp>
      <p:sp>
        <p:nvSpPr>
          <p:cNvPr id="78" name="Oval 77"/>
          <p:cNvSpPr/>
          <p:nvPr/>
        </p:nvSpPr>
        <p:spPr>
          <a:xfrm>
            <a:off x="6070854" y="1873773"/>
            <a:ext cx="462337" cy="46233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6070853" y="3504141"/>
            <a:ext cx="462337" cy="462337"/>
          </a:xfrm>
          <a:prstGeom prst="ellipse">
            <a:avLst/>
          </a:prstGeom>
          <a:solidFill>
            <a:srgbClr val="10E41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13" name="Straight Arrow Connector 1412"/>
          <p:cNvCxnSpPr>
            <a:stCxn id="8" idx="6"/>
            <a:endCxn id="76" idx="2"/>
          </p:cNvCxnSpPr>
          <p:nvPr/>
        </p:nvCxnSpPr>
        <p:spPr>
          <a:xfrm>
            <a:off x="4774606" y="359525"/>
            <a:ext cx="1296257" cy="3433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15" name="Straight Arrow Connector 1414"/>
          <p:cNvCxnSpPr>
            <a:stCxn id="7" idx="6"/>
            <a:endCxn id="77" idx="1"/>
          </p:cNvCxnSpPr>
          <p:nvPr/>
        </p:nvCxnSpPr>
        <p:spPr>
          <a:xfrm flipV="1">
            <a:off x="4774605" y="715552"/>
            <a:ext cx="1286009" cy="334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17" name="Straight Arrow Connector 1416"/>
          <p:cNvCxnSpPr>
            <a:stCxn id="10" idx="6"/>
          </p:cNvCxnSpPr>
          <p:nvPr/>
        </p:nvCxnSpPr>
        <p:spPr>
          <a:xfrm>
            <a:off x="4774602" y="1739687"/>
            <a:ext cx="1286007" cy="369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19" name="Straight Arrow Connector 1418"/>
          <p:cNvCxnSpPr>
            <a:stCxn id="9" idx="6"/>
          </p:cNvCxnSpPr>
          <p:nvPr/>
        </p:nvCxnSpPr>
        <p:spPr>
          <a:xfrm flipV="1">
            <a:off x="4774601" y="2109355"/>
            <a:ext cx="1286008" cy="316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3" name="Straight Arrow Connector 1422"/>
          <p:cNvCxnSpPr>
            <a:stCxn id="12" idx="6"/>
          </p:cNvCxnSpPr>
          <p:nvPr/>
        </p:nvCxnSpPr>
        <p:spPr>
          <a:xfrm>
            <a:off x="4774601" y="3119849"/>
            <a:ext cx="1286008" cy="625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5" name="Straight Arrow Connector 1424"/>
          <p:cNvCxnSpPr>
            <a:stCxn id="11" idx="6"/>
            <a:endCxn id="80" idx="2"/>
          </p:cNvCxnSpPr>
          <p:nvPr/>
        </p:nvCxnSpPr>
        <p:spPr>
          <a:xfrm flipV="1">
            <a:off x="4774601" y="3735310"/>
            <a:ext cx="1296252" cy="780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7" name="Straight Arrow Connector 1426"/>
          <p:cNvCxnSpPr>
            <a:stCxn id="13" idx="6"/>
            <a:endCxn id="80" idx="2"/>
          </p:cNvCxnSpPr>
          <p:nvPr/>
        </p:nvCxnSpPr>
        <p:spPr>
          <a:xfrm flipV="1">
            <a:off x="4791719" y="3735310"/>
            <a:ext cx="1279134" cy="7715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8" name="Oval 97"/>
          <p:cNvSpPr/>
          <p:nvPr/>
        </p:nvSpPr>
        <p:spPr>
          <a:xfrm>
            <a:off x="7435614" y="1925143"/>
            <a:ext cx="462337" cy="462337"/>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p>
        </p:txBody>
      </p:sp>
      <p:sp>
        <p:nvSpPr>
          <p:cNvPr id="99" name="TextBox 98"/>
          <p:cNvSpPr txBox="1"/>
          <p:nvPr/>
        </p:nvSpPr>
        <p:spPr>
          <a:xfrm>
            <a:off x="7528105" y="2030538"/>
            <a:ext cx="274434" cy="276999"/>
          </a:xfrm>
          <a:prstGeom prst="rect">
            <a:avLst/>
          </a:prstGeom>
          <a:noFill/>
        </p:spPr>
        <p:txBody>
          <a:bodyPr wrap="none" rtlCol="0">
            <a:spAutoFit/>
          </a:bodyPr>
          <a:lstStyle/>
          <a:p>
            <a:r>
              <a:rPr lang="id-ID" sz="1200" dirty="0" smtClean="0">
                <a:solidFill>
                  <a:schemeClr val="tx1"/>
                </a:solidFill>
              </a:rPr>
              <a:t>&gt;</a:t>
            </a:r>
            <a:endParaRPr lang="en-US" sz="1200" dirty="0">
              <a:solidFill>
                <a:schemeClr val="tx1"/>
              </a:solidFill>
            </a:endParaRPr>
          </a:p>
        </p:txBody>
      </p:sp>
      <p:cxnSp>
        <p:nvCxnSpPr>
          <p:cNvPr id="1429" name="Straight Arrow Connector 1428"/>
          <p:cNvCxnSpPr>
            <a:stCxn id="76" idx="6"/>
            <a:endCxn id="98" idx="2"/>
          </p:cNvCxnSpPr>
          <p:nvPr/>
        </p:nvCxnSpPr>
        <p:spPr>
          <a:xfrm>
            <a:off x="6533200" y="702826"/>
            <a:ext cx="902414" cy="14534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31" name="Straight Arrow Connector 1430"/>
          <p:cNvCxnSpPr>
            <a:stCxn id="78" idx="6"/>
            <a:endCxn id="98" idx="2"/>
          </p:cNvCxnSpPr>
          <p:nvPr/>
        </p:nvCxnSpPr>
        <p:spPr>
          <a:xfrm>
            <a:off x="6533191" y="2104942"/>
            <a:ext cx="902423" cy="51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33" name="Straight Arrow Connector 1432"/>
          <p:cNvCxnSpPr>
            <a:stCxn id="80" idx="6"/>
            <a:endCxn id="98" idx="2"/>
          </p:cNvCxnSpPr>
          <p:nvPr/>
        </p:nvCxnSpPr>
        <p:spPr>
          <a:xfrm flipV="1">
            <a:off x="6533190" y="2156312"/>
            <a:ext cx="902424" cy="1578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Oval 105"/>
          <p:cNvSpPr/>
          <p:nvPr/>
        </p:nvSpPr>
        <p:spPr>
          <a:xfrm>
            <a:off x="8455235" y="1925143"/>
            <a:ext cx="462337" cy="462337"/>
          </a:xfrm>
          <a:prstGeom prst="ellipse">
            <a:avLst/>
          </a:prstGeom>
          <a:solidFill>
            <a:srgbClr val="2E18B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p>
        </p:txBody>
      </p:sp>
      <p:cxnSp>
        <p:nvCxnSpPr>
          <p:cNvPr id="1435" name="Straight Arrow Connector 1434"/>
          <p:cNvCxnSpPr>
            <a:stCxn id="98" idx="6"/>
            <a:endCxn id="106" idx="2"/>
          </p:cNvCxnSpPr>
          <p:nvPr/>
        </p:nvCxnSpPr>
        <p:spPr>
          <a:xfrm>
            <a:off x="7897951" y="2156312"/>
            <a:ext cx="5572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5749806" y="197206"/>
            <a:ext cx="1083951" cy="307777"/>
          </a:xfrm>
          <a:prstGeom prst="rect">
            <a:avLst/>
          </a:prstGeom>
          <a:noFill/>
        </p:spPr>
        <p:txBody>
          <a:bodyPr wrap="none" rtlCol="0">
            <a:spAutoFit/>
          </a:bodyPr>
          <a:lstStyle/>
          <a:p>
            <a:r>
              <a:rPr lang="id-ID" dirty="0" smtClean="0">
                <a:solidFill>
                  <a:schemeClr val="bg1"/>
                </a:solidFill>
              </a:rPr>
              <a:t>0.61 + 0.01</a:t>
            </a:r>
            <a:endParaRPr lang="en-US" dirty="0">
              <a:solidFill>
                <a:schemeClr val="bg1"/>
              </a:solidFill>
            </a:endParaRPr>
          </a:p>
        </p:txBody>
      </p:sp>
    </p:spTree>
    <p:extLst>
      <p:ext uri="{BB962C8B-B14F-4D97-AF65-F5344CB8AC3E}">
        <p14:creationId xmlns:p14="http://schemas.microsoft.com/office/powerpoint/2010/main" val="937885280"/>
      </p:ext>
    </p:extLst>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35"/>
        <p:cNvGrpSpPr/>
        <p:nvPr/>
      </p:nvGrpSpPr>
      <p:grpSpPr>
        <a:xfrm>
          <a:off x="0" y="0"/>
          <a:ext cx="0" cy="0"/>
          <a:chOff x="0" y="0"/>
          <a:chExt cx="0" cy="0"/>
        </a:xfrm>
      </p:grpSpPr>
      <p:sp>
        <p:nvSpPr>
          <p:cNvPr id="4" name="Oval 3"/>
          <p:cNvSpPr/>
          <p:nvPr/>
        </p:nvSpPr>
        <p:spPr>
          <a:xfrm>
            <a:off x="1860170" y="1661072"/>
            <a:ext cx="462337" cy="46233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800" dirty="0" smtClean="0">
                <a:solidFill>
                  <a:schemeClr val="tx1"/>
                </a:solidFill>
              </a:rPr>
              <a:t>0.2</a:t>
            </a:r>
            <a:endParaRPr lang="en-US" sz="800" dirty="0">
              <a:solidFill>
                <a:schemeClr val="tx1"/>
              </a:solidFill>
            </a:endParaRPr>
          </a:p>
        </p:txBody>
      </p:sp>
      <p:sp>
        <p:nvSpPr>
          <p:cNvPr id="6" name="Oval 5"/>
          <p:cNvSpPr/>
          <p:nvPr/>
        </p:nvSpPr>
        <p:spPr>
          <a:xfrm>
            <a:off x="1860169" y="2830614"/>
            <a:ext cx="462337" cy="46233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800" dirty="0" smtClean="0">
                <a:solidFill>
                  <a:schemeClr val="tx1"/>
                </a:solidFill>
              </a:rPr>
              <a:t>0.6</a:t>
            </a:r>
          </a:p>
        </p:txBody>
      </p:sp>
      <p:sp>
        <p:nvSpPr>
          <p:cNvPr id="7" name="Oval 6"/>
          <p:cNvSpPr/>
          <p:nvPr/>
        </p:nvSpPr>
        <p:spPr>
          <a:xfrm>
            <a:off x="4312268" y="818437"/>
            <a:ext cx="462337" cy="462337"/>
          </a:xfrm>
          <a:prstGeom prst="ellipse">
            <a:avLst/>
          </a:prstGeom>
          <a:solidFill>
            <a:srgbClr val="2E18B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312269" y="128356"/>
            <a:ext cx="462337" cy="462337"/>
          </a:xfrm>
          <a:prstGeom prst="ellipse">
            <a:avLst/>
          </a:prstGeom>
          <a:solidFill>
            <a:srgbClr val="2E18B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p>
        </p:txBody>
      </p:sp>
      <p:sp>
        <p:nvSpPr>
          <p:cNvPr id="9" name="Oval 8"/>
          <p:cNvSpPr/>
          <p:nvPr/>
        </p:nvSpPr>
        <p:spPr>
          <a:xfrm>
            <a:off x="4312264" y="2195175"/>
            <a:ext cx="462337" cy="46233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312265" y="1508518"/>
            <a:ext cx="462337" cy="46233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312264" y="3582185"/>
            <a:ext cx="462337" cy="462337"/>
          </a:xfrm>
          <a:prstGeom prst="ellipse">
            <a:avLst/>
          </a:prstGeom>
          <a:solidFill>
            <a:srgbClr val="10E41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312264" y="2888680"/>
            <a:ext cx="462337" cy="462337"/>
          </a:xfrm>
          <a:prstGeom prst="ellipse">
            <a:avLst/>
          </a:prstGeom>
          <a:solidFill>
            <a:srgbClr val="10E41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3" name="Oval 12"/>
          <p:cNvSpPr/>
          <p:nvPr/>
        </p:nvSpPr>
        <p:spPr>
          <a:xfrm>
            <a:off x="4329382" y="4275690"/>
            <a:ext cx="462337" cy="462337"/>
          </a:xfrm>
          <a:prstGeom prst="ellipse">
            <a:avLst/>
          </a:prstGeom>
          <a:solidFill>
            <a:srgbClr val="10E41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stCxn id="4" idx="6"/>
            <a:endCxn id="8" idx="2"/>
          </p:cNvCxnSpPr>
          <p:nvPr/>
        </p:nvCxnSpPr>
        <p:spPr>
          <a:xfrm flipV="1">
            <a:off x="2322507" y="359525"/>
            <a:ext cx="1989762" cy="15327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4" idx="6"/>
            <a:endCxn id="7" idx="2"/>
          </p:cNvCxnSpPr>
          <p:nvPr/>
        </p:nvCxnSpPr>
        <p:spPr>
          <a:xfrm flipV="1">
            <a:off x="2322507" y="1049606"/>
            <a:ext cx="1989761" cy="842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4" idx="6"/>
            <a:endCxn id="10" idx="2"/>
          </p:cNvCxnSpPr>
          <p:nvPr/>
        </p:nvCxnSpPr>
        <p:spPr>
          <a:xfrm flipV="1">
            <a:off x="2322507" y="1739687"/>
            <a:ext cx="1989758" cy="152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4" idx="6"/>
            <a:endCxn id="9" idx="2"/>
          </p:cNvCxnSpPr>
          <p:nvPr/>
        </p:nvCxnSpPr>
        <p:spPr>
          <a:xfrm>
            <a:off x="2322507" y="1892241"/>
            <a:ext cx="1989757" cy="534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4" idx="6"/>
            <a:endCxn id="12" idx="2"/>
          </p:cNvCxnSpPr>
          <p:nvPr/>
        </p:nvCxnSpPr>
        <p:spPr>
          <a:xfrm>
            <a:off x="2322507" y="1892241"/>
            <a:ext cx="1989757" cy="12276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4" idx="6"/>
            <a:endCxn id="11" idx="2"/>
          </p:cNvCxnSpPr>
          <p:nvPr/>
        </p:nvCxnSpPr>
        <p:spPr>
          <a:xfrm>
            <a:off x="2322507" y="1892241"/>
            <a:ext cx="1989757" cy="19211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4" idx="6"/>
            <a:endCxn id="13" idx="2"/>
          </p:cNvCxnSpPr>
          <p:nvPr/>
        </p:nvCxnSpPr>
        <p:spPr>
          <a:xfrm>
            <a:off x="2322507" y="1892241"/>
            <a:ext cx="2006875" cy="26146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6" idx="6"/>
            <a:endCxn id="8" idx="3"/>
          </p:cNvCxnSpPr>
          <p:nvPr/>
        </p:nvCxnSpPr>
        <p:spPr>
          <a:xfrm flipV="1">
            <a:off x="2322506" y="522985"/>
            <a:ext cx="2057471" cy="25387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6" idx="6"/>
            <a:endCxn id="7" idx="3"/>
          </p:cNvCxnSpPr>
          <p:nvPr/>
        </p:nvCxnSpPr>
        <p:spPr>
          <a:xfrm flipV="1">
            <a:off x="2322506" y="1213066"/>
            <a:ext cx="2057470" cy="18487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6" idx="6"/>
            <a:endCxn id="10" idx="3"/>
          </p:cNvCxnSpPr>
          <p:nvPr/>
        </p:nvCxnSpPr>
        <p:spPr>
          <a:xfrm flipV="1">
            <a:off x="2322506" y="1903147"/>
            <a:ext cx="2057467" cy="1158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6" idx="6"/>
            <a:endCxn id="9" idx="3"/>
          </p:cNvCxnSpPr>
          <p:nvPr/>
        </p:nvCxnSpPr>
        <p:spPr>
          <a:xfrm flipV="1">
            <a:off x="2322506" y="2589804"/>
            <a:ext cx="2057466" cy="4719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6" idx="6"/>
            <a:endCxn id="12" idx="3"/>
          </p:cNvCxnSpPr>
          <p:nvPr/>
        </p:nvCxnSpPr>
        <p:spPr>
          <a:xfrm>
            <a:off x="2322506" y="3061783"/>
            <a:ext cx="2057466" cy="221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6" idx="6"/>
            <a:endCxn id="11" idx="3"/>
          </p:cNvCxnSpPr>
          <p:nvPr/>
        </p:nvCxnSpPr>
        <p:spPr>
          <a:xfrm>
            <a:off x="2322506" y="3061783"/>
            <a:ext cx="2057466" cy="915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6" idx="6"/>
            <a:endCxn id="13" idx="3"/>
          </p:cNvCxnSpPr>
          <p:nvPr/>
        </p:nvCxnSpPr>
        <p:spPr>
          <a:xfrm>
            <a:off x="2322506" y="3061783"/>
            <a:ext cx="2074584" cy="16085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11" name="TextBox 1410"/>
          <p:cNvSpPr txBox="1"/>
          <p:nvPr/>
        </p:nvSpPr>
        <p:spPr>
          <a:xfrm>
            <a:off x="4302020" y="233751"/>
            <a:ext cx="482824" cy="276999"/>
          </a:xfrm>
          <a:prstGeom prst="rect">
            <a:avLst/>
          </a:prstGeom>
          <a:noFill/>
        </p:spPr>
        <p:txBody>
          <a:bodyPr wrap="none" rtlCol="0">
            <a:spAutoFit/>
          </a:bodyPr>
          <a:lstStyle/>
          <a:p>
            <a:r>
              <a:rPr lang="id-ID" sz="1200" dirty="0" smtClean="0">
                <a:solidFill>
                  <a:schemeClr val="bg1"/>
                </a:solidFill>
              </a:rPr>
              <a:t>0.61</a:t>
            </a:r>
            <a:endParaRPr lang="en-US" sz="1200" dirty="0">
              <a:solidFill>
                <a:schemeClr val="bg1"/>
              </a:solidFill>
            </a:endParaRPr>
          </a:p>
        </p:txBody>
      </p:sp>
      <p:sp>
        <p:nvSpPr>
          <p:cNvPr id="70" name="TextBox 69"/>
          <p:cNvSpPr txBox="1"/>
          <p:nvPr/>
        </p:nvSpPr>
        <p:spPr>
          <a:xfrm>
            <a:off x="4312264" y="930307"/>
            <a:ext cx="482824" cy="276999"/>
          </a:xfrm>
          <a:prstGeom prst="rect">
            <a:avLst/>
          </a:prstGeom>
          <a:noFill/>
        </p:spPr>
        <p:txBody>
          <a:bodyPr wrap="none" rtlCol="0">
            <a:spAutoFit/>
          </a:bodyPr>
          <a:lstStyle/>
          <a:p>
            <a:r>
              <a:rPr lang="id-ID" sz="1200" dirty="0" smtClean="0">
                <a:solidFill>
                  <a:schemeClr val="bg1"/>
                </a:solidFill>
              </a:rPr>
              <a:t>0.01</a:t>
            </a:r>
            <a:endParaRPr lang="en-US" sz="1200" dirty="0">
              <a:solidFill>
                <a:schemeClr val="bg1"/>
              </a:solidFill>
            </a:endParaRPr>
          </a:p>
        </p:txBody>
      </p:sp>
      <p:sp>
        <p:nvSpPr>
          <p:cNvPr id="71" name="TextBox 70"/>
          <p:cNvSpPr txBox="1"/>
          <p:nvPr/>
        </p:nvSpPr>
        <p:spPr>
          <a:xfrm>
            <a:off x="4302020" y="1605600"/>
            <a:ext cx="482824" cy="276999"/>
          </a:xfrm>
          <a:prstGeom prst="rect">
            <a:avLst/>
          </a:prstGeom>
          <a:noFill/>
        </p:spPr>
        <p:txBody>
          <a:bodyPr wrap="none" rtlCol="0">
            <a:spAutoFit/>
          </a:bodyPr>
          <a:lstStyle/>
          <a:p>
            <a:r>
              <a:rPr lang="id-ID" sz="1200" dirty="0" smtClean="0">
                <a:solidFill>
                  <a:schemeClr val="bg1"/>
                </a:solidFill>
              </a:rPr>
              <a:t>0.01</a:t>
            </a:r>
            <a:endParaRPr lang="en-US" sz="1200" dirty="0">
              <a:solidFill>
                <a:schemeClr val="bg1"/>
              </a:solidFill>
            </a:endParaRPr>
          </a:p>
        </p:txBody>
      </p:sp>
      <p:sp>
        <p:nvSpPr>
          <p:cNvPr id="72" name="TextBox 71"/>
          <p:cNvSpPr txBox="1"/>
          <p:nvPr/>
        </p:nvSpPr>
        <p:spPr>
          <a:xfrm>
            <a:off x="4302020" y="2291268"/>
            <a:ext cx="482824" cy="276999"/>
          </a:xfrm>
          <a:prstGeom prst="rect">
            <a:avLst/>
          </a:prstGeom>
          <a:noFill/>
        </p:spPr>
        <p:txBody>
          <a:bodyPr wrap="none" rtlCol="0">
            <a:spAutoFit/>
          </a:bodyPr>
          <a:lstStyle/>
          <a:p>
            <a:r>
              <a:rPr lang="id-ID" sz="1200" dirty="0" smtClean="0">
                <a:solidFill>
                  <a:schemeClr val="bg1"/>
                </a:solidFill>
              </a:rPr>
              <a:t>0.00</a:t>
            </a:r>
            <a:endParaRPr lang="en-US" sz="1200" dirty="0">
              <a:solidFill>
                <a:schemeClr val="bg1"/>
              </a:solidFill>
            </a:endParaRPr>
          </a:p>
        </p:txBody>
      </p:sp>
      <p:sp>
        <p:nvSpPr>
          <p:cNvPr id="73" name="TextBox 72"/>
          <p:cNvSpPr txBox="1"/>
          <p:nvPr/>
        </p:nvSpPr>
        <p:spPr>
          <a:xfrm>
            <a:off x="4312263" y="2976936"/>
            <a:ext cx="482824" cy="276999"/>
          </a:xfrm>
          <a:prstGeom prst="rect">
            <a:avLst/>
          </a:prstGeom>
          <a:noFill/>
        </p:spPr>
        <p:txBody>
          <a:bodyPr wrap="none" rtlCol="0">
            <a:spAutoFit/>
          </a:bodyPr>
          <a:lstStyle/>
          <a:p>
            <a:r>
              <a:rPr lang="id-ID" sz="1200" dirty="0" smtClean="0">
                <a:solidFill>
                  <a:schemeClr val="bg1"/>
                </a:solidFill>
              </a:rPr>
              <a:t>0.00</a:t>
            </a:r>
            <a:endParaRPr lang="en-US" sz="1200" dirty="0">
              <a:solidFill>
                <a:schemeClr val="bg1"/>
              </a:solidFill>
            </a:endParaRPr>
          </a:p>
        </p:txBody>
      </p:sp>
      <p:sp>
        <p:nvSpPr>
          <p:cNvPr id="74" name="TextBox 73"/>
          <p:cNvSpPr txBox="1"/>
          <p:nvPr/>
        </p:nvSpPr>
        <p:spPr>
          <a:xfrm>
            <a:off x="4302020" y="3684496"/>
            <a:ext cx="482824" cy="276999"/>
          </a:xfrm>
          <a:prstGeom prst="rect">
            <a:avLst/>
          </a:prstGeom>
          <a:noFill/>
        </p:spPr>
        <p:txBody>
          <a:bodyPr wrap="none" rtlCol="0">
            <a:spAutoFit/>
          </a:bodyPr>
          <a:lstStyle/>
          <a:p>
            <a:r>
              <a:rPr lang="id-ID" sz="1200" dirty="0" smtClean="0">
                <a:solidFill>
                  <a:schemeClr val="bg1"/>
                </a:solidFill>
              </a:rPr>
              <a:t>0.00</a:t>
            </a:r>
            <a:endParaRPr lang="en-US" sz="1200" dirty="0">
              <a:solidFill>
                <a:schemeClr val="bg1"/>
              </a:solidFill>
            </a:endParaRPr>
          </a:p>
        </p:txBody>
      </p:sp>
      <p:sp>
        <p:nvSpPr>
          <p:cNvPr id="75" name="TextBox 74"/>
          <p:cNvSpPr txBox="1"/>
          <p:nvPr/>
        </p:nvSpPr>
        <p:spPr>
          <a:xfrm>
            <a:off x="4319138" y="4382414"/>
            <a:ext cx="482824" cy="276999"/>
          </a:xfrm>
          <a:prstGeom prst="rect">
            <a:avLst/>
          </a:prstGeom>
          <a:noFill/>
        </p:spPr>
        <p:txBody>
          <a:bodyPr wrap="none" rtlCol="0">
            <a:spAutoFit/>
          </a:bodyPr>
          <a:lstStyle/>
          <a:p>
            <a:r>
              <a:rPr lang="id-ID" sz="1200" dirty="0" smtClean="0">
                <a:solidFill>
                  <a:schemeClr val="bg1"/>
                </a:solidFill>
              </a:rPr>
              <a:t>0.00</a:t>
            </a:r>
            <a:endParaRPr lang="en-US" sz="1200" dirty="0">
              <a:solidFill>
                <a:schemeClr val="bg1"/>
              </a:solidFill>
            </a:endParaRPr>
          </a:p>
        </p:txBody>
      </p:sp>
      <p:sp>
        <p:nvSpPr>
          <p:cNvPr id="76" name="Oval 75"/>
          <p:cNvSpPr/>
          <p:nvPr/>
        </p:nvSpPr>
        <p:spPr>
          <a:xfrm>
            <a:off x="6070863" y="471657"/>
            <a:ext cx="462337" cy="462337"/>
          </a:xfrm>
          <a:prstGeom prst="ellipse">
            <a:avLst/>
          </a:prstGeom>
          <a:solidFill>
            <a:srgbClr val="2E18B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p>
        </p:txBody>
      </p:sp>
      <p:sp>
        <p:nvSpPr>
          <p:cNvPr id="77" name="TextBox 76"/>
          <p:cNvSpPr txBox="1"/>
          <p:nvPr/>
        </p:nvSpPr>
        <p:spPr>
          <a:xfrm>
            <a:off x="6060614" y="577052"/>
            <a:ext cx="482824" cy="276999"/>
          </a:xfrm>
          <a:prstGeom prst="rect">
            <a:avLst/>
          </a:prstGeom>
          <a:noFill/>
        </p:spPr>
        <p:txBody>
          <a:bodyPr wrap="none" rtlCol="0">
            <a:spAutoFit/>
          </a:bodyPr>
          <a:lstStyle/>
          <a:p>
            <a:r>
              <a:rPr lang="id-ID" sz="1200" dirty="0" smtClean="0">
                <a:solidFill>
                  <a:schemeClr val="bg1"/>
                </a:solidFill>
              </a:rPr>
              <a:t>0.61</a:t>
            </a:r>
            <a:endParaRPr lang="en-US" sz="1200" dirty="0">
              <a:solidFill>
                <a:schemeClr val="bg1"/>
              </a:solidFill>
            </a:endParaRPr>
          </a:p>
        </p:txBody>
      </p:sp>
      <p:sp>
        <p:nvSpPr>
          <p:cNvPr id="78" name="Oval 77"/>
          <p:cNvSpPr/>
          <p:nvPr/>
        </p:nvSpPr>
        <p:spPr>
          <a:xfrm>
            <a:off x="6070854" y="1873773"/>
            <a:ext cx="462337" cy="46233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p:cNvSpPr txBox="1"/>
          <p:nvPr/>
        </p:nvSpPr>
        <p:spPr>
          <a:xfrm>
            <a:off x="6060609" y="1970855"/>
            <a:ext cx="482824" cy="276999"/>
          </a:xfrm>
          <a:prstGeom prst="rect">
            <a:avLst/>
          </a:prstGeom>
          <a:noFill/>
        </p:spPr>
        <p:txBody>
          <a:bodyPr wrap="none" rtlCol="0">
            <a:spAutoFit/>
          </a:bodyPr>
          <a:lstStyle/>
          <a:p>
            <a:r>
              <a:rPr lang="id-ID" sz="1200" dirty="0" smtClean="0">
                <a:solidFill>
                  <a:schemeClr val="bg1"/>
                </a:solidFill>
              </a:rPr>
              <a:t>0.01</a:t>
            </a:r>
            <a:endParaRPr lang="en-US" sz="1200" dirty="0">
              <a:solidFill>
                <a:schemeClr val="bg1"/>
              </a:solidFill>
            </a:endParaRPr>
          </a:p>
        </p:txBody>
      </p:sp>
      <p:sp>
        <p:nvSpPr>
          <p:cNvPr id="80" name="Oval 79"/>
          <p:cNvSpPr/>
          <p:nvPr/>
        </p:nvSpPr>
        <p:spPr>
          <a:xfrm>
            <a:off x="6070853" y="3504141"/>
            <a:ext cx="462337" cy="462337"/>
          </a:xfrm>
          <a:prstGeom prst="ellipse">
            <a:avLst/>
          </a:prstGeom>
          <a:solidFill>
            <a:srgbClr val="10E41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13" name="Straight Arrow Connector 1412"/>
          <p:cNvCxnSpPr>
            <a:stCxn id="8" idx="6"/>
            <a:endCxn id="76" idx="2"/>
          </p:cNvCxnSpPr>
          <p:nvPr/>
        </p:nvCxnSpPr>
        <p:spPr>
          <a:xfrm>
            <a:off x="4774606" y="359525"/>
            <a:ext cx="1296257" cy="3433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15" name="Straight Arrow Connector 1414"/>
          <p:cNvCxnSpPr>
            <a:stCxn id="7" idx="6"/>
            <a:endCxn id="77" idx="1"/>
          </p:cNvCxnSpPr>
          <p:nvPr/>
        </p:nvCxnSpPr>
        <p:spPr>
          <a:xfrm flipV="1">
            <a:off x="4774605" y="715552"/>
            <a:ext cx="1286009" cy="334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17" name="Straight Arrow Connector 1416"/>
          <p:cNvCxnSpPr>
            <a:stCxn id="10" idx="6"/>
            <a:endCxn id="79" idx="1"/>
          </p:cNvCxnSpPr>
          <p:nvPr/>
        </p:nvCxnSpPr>
        <p:spPr>
          <a:xfrm>
            <a:off x="4774602" y="1739687"/>
            <a:ext cx="1286007" cy="369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19" name="Straight Arrow Connector 1418"/>
          <p:cNvCxnSpPr>
            <a:stCxn id="9" idx="6"/>
            <a:endCxn id="79" idx="1"/>
          </p:cNvCxnSpPr>
          <p:nvPr/>
        </p:nvCxnSpPr>
        <p:spPr>
          <a:xfrm flipV="1">
            <a:off x="4774601" y="2109355"/>
            <a:ext cx="1286008" cy="316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3" name="Straight Arrow Connector 1422"/>
          <p:cNvCxnSpPr>
            <a:stCxn id="12" idx="6"/>
          </p:cNvCxnSpPr>
          <p:nvPr/>
        </p:nvCxnSpPr>
        <p:spPr>
          <a:xfrm>
            <a:off x="4774601" y="3119849"/>
            <a:ext cx="1286008" cy="625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5" name="Straight Arrow Connector 1424"/>
          <p:cNvCxnSpPr>
            <a:stCxn id="11" idx="6"/>
            <a:endCxn id="80" idx="2"/>
          </p:cNvCxnSpPr>
          <p:nvPr/>
        </p:nvCxnSpPr>
        <p:spPr>
          <a:xfrm flipV="1">
            <a:off x="4774601" y="3735310"/>
            <a:ext cx="1296252" cy="780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7" name="Straight Arrow Connector 1426"/>
          <p:cNvCxnSpPr>
            <a:stCxn id="13" idx="6"/>
            <a:endCxn id="80" idx="2"/>
          </p:cNvCxnSpPr>
          <p:nvPr/>
        </p:nvCxnSpPr>
        <p:spPr>
          <a:xfrm flipV="1">
            <a:off x="4791719" y="3735310"/>
            <a:ext cx="1279134" cy="7715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8" name="Oval 97"/>
          <p:cNvSpPr/>
          <p:nvPr/>
        </p:nvSpPr>
        <p:spPr>
          <a:xfrm>
            <a:off x="7435614" y="1925143"/>
            <a:ext cx="462337" cy="462337"/>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p>
        </p:txBody>
      </p:sp>
      <p:sp>
        <p:nvSpPr>
          <p:cNvPr id="99" name="TextBox 98"/>
          <p:cNvSpPr txBox="1"/>
          <p:nvPr/>
        </p:nvSpPr>
        <p:spPr>
          <a:xfrm>
            <a:off x="7528105" y="2030538"/>
            <a:ext cx="274434" cy="276999"/>
          </a:xfrm>
          <a:prstGeom prst="rect">
            <a:avLst/>
          </a:prstGeom>
          <a:noFill/>
        </p:spPr>
        <p:txBody>
          <a:bodyPr wrap="none" rtlCol="0">
            <a:spAutoFit/>
          </a:bodyPr>
          <a:lstStyle/>
          <a:p>
            <a:r>
              <a:rPr lang="id-ID" sz="1200" dirty="0" smtClean="0">
                <a:solidFill>
                  <a:schemeClr val="tx1"/>
                </a:solidFill>
              </a:rPr>
              <a:t>&gt;</a:t>
            </a:r>
            <a:endParaRPr lang="en-US" sz="1200" dirty="0">
              <a:solidFill>
                <a:schemeClr val="tx1"/>
              </a:solidFill>
            </a:endParaRPr>
          </a:p>
        </p:txBody>
      </p:sp>
      <p:cxnSp>
        <p:nvCxnSpPr>
          <p:cNvPr id="1429" name="Straight Arrow Connector 1428"/>
          <p:cNvCxnSpPr>
            <a:stCxn id="76" idx="6"/>
            <a:endCxn id="98" idx="2"/>
          </p:cNvCxnSpPr>
          <p:nvPr/>
        </p:nvCxnSpPr>
        <p:spPr>
          <a:xfrm>
            <a:off x="6533200" y="702826"/>
            <a:ext cx="902414" cy="14534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31" name="Straight Arrow Connector 1430"/>
          <p:cNvCxnSpPr>
            <a:stCxn id="78" idx="6"/>
            <a:endCxn id="98" idx="2"/>
          </p:cNvCxnSpPr>
          <p:nvPr/>
        </p:nvCxnSpPr>
        <p:spPr>
          <a:xfrm>
            <a:off x="6533191" y="2104942"/>
            <a:ext cx="902423" cy="51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33" name="Straight Arrow Connector 1432"/>
          <p:cNvCxnSpPr>
            <a:stCxn id="80" idx="6"/>
            <a:endCxn id="98" idx="2"/>
          </p:cNvCxnSpPr>
          <p:nvPr/>
        </p:nvCxnSpPr>
        <p:spPr>
          <a:xfrm flipV="1">
            <a:off x="6533190" y="2156312"/>
            <a:ext cx="902424" cy="1578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Oval 105"/>
          <p:cNvSpPr/>
          <p:nvPr/>
        </p:nvSpPr>
        <p:spPr>
          <a:xfrm>
            <a:off x="8455235" y="1925143"/>
            <a:ext cx="462337" cy="462337"/>
          </a:xfrm>
          <a:prstGeom prst="ellipse">
            <a:avLst/>
          </a:prstGeom>
          <a:solidFill>
            <a:srgbClr val="2E18B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p>
        </p:txBody>
      </p:sp>
      <p:cxnSp>
        <p:nvCxnSpPr>
          <p:cNvPr id="1435" name="Straight Arrow Connector 1434"/>
          <p:cNvCxnSpPr>
            <a:stCxn id="98" idx="6"/>
            <a:endCxn id="106" idx="2"/>
          </p:cNvCxnSpPr>
          <p:nvPr/>
        </p:nvCxnSpPr>
        <p:spPr>
          <a:xfrm>
            <a:off x="7897951" y="2156312"/>
            <a:ext cx="5572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5817513" y="1530888"/>
            <a:ext cx="1083951" cy="307777"/>
          </a:xfrm>
          <a:prstGeom prst="rect">
            <a:avLst/>
          </a:prstGeom>
          <a:noFill/>
        </p:spPr>
        <p:txBody>
          <a:bodyPr wrap="none" rtlCol="0">
            <a:spAutoFit/>
          </a:bodyPr>
          <a:lstStyle/>
          <a:p>
            <a:r>
              <a:rPr lang="id-ID" dirty="0" smtClean="0">
                <a:solidFill>
                  <a:schemeClr val="bg1"/>
                </a:solidFill>
              </a:rPr>
              <a:t>0.01 + 0.01</a:t>
            </a:r>
            <a:endParaRPr lang="en-US" dirty="0">
              <a:solidFill>
                <a:schemeClr val="bg1"/>
              </a:solidFill>
            </a:endParaRPr>
          </a:p>
        </p:txBody>
      </p:sp>
    </p:spTree>
    <p:extLst>
      <p:ext uri="{BB962C8B-B14F-4D97-AF65-F5344CB8AC3E}">
        <p14:creationId xmlns:p14="http://schemas.microsoft.com/office/powerpoint/2010/main" val="48310604"/>
      </p:ext>
    </p:extLst>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35"/>
        <p:cNvGrpSpPr/>
        <p:nvPr/>
      </p:nvGrpSpPr>
      <p:grpSpPr>
        <a:xfrm>
          <a:off x="0" y="0"/>
          <a:ext cx="0" cy="0"/>
          <a:chOff x="0" y="0"/>
          <a:chExt cx="0" cy="0"/>
        </a:xfrm>
      </p:grpSpPr>
      <p:sp>
        <p:nvSpPr>
          <p:cNvPr id="4" name="Oval 3"/>
          <p:cNvSpPr/>
          <p:nvPr/>
        </p:nvSpPr>
        <p:spPr>
          <a:xfrm>
            <a:off x="1860170" y="1661072"/>
            <a:ext cx="462337" cy="46233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800" dirty="0" smtClean="0">
                <a:solidFill>
                  <a:schemeClr val="tx1"/>
                </a:solidFill>
              </a:rPr>
              <a:t>0.2</a:t>
            </a:r>
            <a:endParaRPr lang="en-US" sz="800" dirty="0">
              <a:solidFill>
                <a:schemeClr val="tx1"/>
              </a:solidFill>
            </a:endParaRPr>
          </a:p>
        </p:txBody>
      </p:sp>
      <p:sp>
        <p:nvSpPr>
          <p:cNvPr id="6" name="Oval 5"/>
          <p:cNvSpPr/>
          <p:nvPr/>
        </p:nvSpPr>
        <p:spPr>
          <a:xfrm>
            <a:off x="1860169" y="2830614"/>
            <a:ext cx="462337" cy="46233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800" dirty="0" smtClean="0">
                <a:solidFill>
                  <a:schemeClr val="tx1"/>
                </a:solidFill>
              </a:rPr>
              <a:t>0.6</a:t>
            </a:r>
          </a:p>
        </p:txBody>
      </p:sp>
      <p:sp>
        <p:nvSpPr>
          <p:cNvPr id="7" name="Oval 6"/>
          <p:cNvSpPr/>
          <p:nvPr/>
        </p:nvSpPr>
        <p:spPr>
          <a:xfrm>
            <a:off x="4312268" y="818437"/>
            <a:ext cx="462337" cy="462337"/>
          </a:xfrm>
          <a:prstGeom prst="ellipse">
            <a:avLst/>
          </a:prstGeom>
          <a:solidFill>
            <a:srgbClr val="2E18B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312269" y="128356"/>
            <a:ext cx="462337" cy="462337"/>
          </a:xfrm>
          <a:prstGeom prst="ellipse">
            <a:avLst/>
          </a:prstGeom>
          <a:solidFill>
            <a:srgbClr val="2E18B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p>
        </p:txBody>
      </p:sp>
      <p:sp>
        <p:nvSpPr>
          <p:cNvPr id="9" name="Oval 8"/>
          <p:cNvSpPr/>
          <p:nvPr/>
        </p:nvSpPr>
        <p:spPr>
          <a:xfrm>
            <a:off x="4312264" y="2195175"/>
            <a:ext cx="462337" cy="46233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312265" y="1508518"/>
            <a:ext cx="462337" cy="46233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312264" y="3582185"/>
            <a:ext cx="462337" cy="462337"/>
          </a:xfrm>
          <a:prstGeom prst="ellipse">
            <a:avLst/>
          </a:prstGeom>
          <a:solidFill>
            <a:srgbClr val="10E41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312264" y="2888680"/>
            <a:ext cx="462337" cy="462337"/>
          </a:xfrm>
          <a:prstGeom prst="ellipse">
            <a:avLst/>
          </a:prstGeom>
          <a:solidFill>
            <a:srgbClr val="10E41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3" name="Oval 12"/>
          <p:cNvSpPr/>
          <p:nvPr/>
        </p:nvSpPr>
        <p:spPr>
          <a:xfrm>
            <a:off x="4329382" y="4275690"/>
            <a:ext cx="462337" cy="462337"/>
          </a:xfrm>
          <a:prstGeom prst="ellipse">
            <a:avLst/>
          </a:prstGeom>
          <a:solidFill>
            <a:srgbClr val="10E41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stCxn id="4" idx="6"/>
            <a:endCxn id="8" idx="2"/>
          </p:cNvCxnSpPr>
          <p:nvPr/>
        </p:nvCxnSpPr>
        <p:spPr>
          <a:xfrm flipV="1">
            <a:off x="2322507" y="359525"/>
            <a:ext cx="1989762" cy="15327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4" idx="6"/>
            <a:endCxn id="7" idx="2"/>
          </p:cNvCxnSpPr>
          <p:nvPr/>
        </p:nvCxnSpPr>
        <p:spPr>
          <a:xfrm flipV="1">
            <a:off x="2322507" y="1049606"/>
            <a:ext cx="1989761" cy="842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4" idx="6"/>
            <a:endCxn id="10" idx="2"/>
          </p:cNvCxnSpPr>
          <p:nvPr/>
        </p:nvCxnSpPr>
        <p:spPr>
          <a:xfrm flipV="1">
            <a:off x="2322507" y="1739687"/>
            <a:ext cx="1989758" cy="152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4" idx="6"/>
            <a:endCxn id="9" idx="2"/>
          </p:cNvCxnSpPr>
          <p:nvPr/>
        </p:nvCxnSpPr>
        <p:spPr>
          <a:xfrm>
            <a:off x="2322507" y="1892241"/>
            <a:ext cx="1989757" cy="534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4" idx="6"/>
            <a:endCxn id="12" idx="2"/>
          </p:cNvCxnSpPr>
          <p:nvPr/>
        </p:nvCxnSpPr>
        <p:spPr>
          <a:xfrm>
            <a:off x="2322507" y="1892241"/>
            <a:ext cx="1989757" cy="12276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4" idx="6"/>
            <a:endCxn id="11" idx="2"/>
          </p:cNvCxnSpPr>
          <p:nvPr/>
        </p:nvCxnSpPr>
        <p:spPr>
          <a:xfrm>
            <a:off x="2322507" y="1892241"/>
            <a:ext cx="1989757" cy="19211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4" idx="6"/>
            <a:endCxn id="13" idx="2"/>
          </p:cNvCxnSpPr>
          <p:nvPr/>
        </p:nvCxnSpPr>
        <p:spPr>
          <a:xfrm>
            <a:off x="2322507" y="1892241"/>
            <a:ext cx="2006875" cy="26146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6" idx="6"/>
            <a:endCxn id="8" idx="3"/>
          </p:cNvCxnSpPr>
          <p:nvPr/>
        </p:nvCxnSpPr>
        <p:spPr>
          <a:xfrm flipV="1">
            <a:off x="2322506" y="522985"/>
            <a:ext cx="2057471" cy="25387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6" idx="6"/>
            <a:endCxn id="7" idx="3"/>
          </p:cNvCxnSpPr>
          <p:nvPr/>
        </p:nvCxnSpPr>
        <p:spPr>
          <a:xfrm flipV="1">
            <a:off x="2322506" y="1213066"/>
            <a:ext cx="2057470" cy="18487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6" idx="6"/>
            <a:endCxn id="10" idx="3"/>
          </p:cNvCxnSpPr>
          <p:nvPr/>
        </p:nvCxnSpPr>
        <p:spPr>
          <a:xfrm flipV="1">
            <a:off x="2322506" y="1903147"/>
            <a:ext cx="2057467" cy="1158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6" idx="6"/>
            <a:endCxn id="9" idx="3"/>
          </p:cNvCxnSpPr>
          <p:nvPr/>
        </p:nvCxnSpPr>
        <p:spPr>
          <a:xfrm flipV="1">
            <a:off x="2322506" y="2589804"/>
            <a:ext cx="2057466" cy="4719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6" idx="6"/>
            <a:endCxn id="12" idx="3"/>
          </p:cNvCxnSpPr>
          <p:nvPr/>
        </p:nvCxnSpPr>
        <p:spPr>
          <a:xfrm>
            <a:off x="2322506" y="3061783"/>
            <a:ext cx="2057466" cy="221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6" idx="6"/>
            <a:endCxn id="11" idx="3"/>
          </p:cNvCxnSpPr>
          <p:nvPr/>
        </p:nvCxnSpPr>
        <p:spPr>
          <a:xfrm>
            <a:off x="2322506" y="3061783"/>
            <a:ext cx="2057466" cy="915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6" idx="6"/>
            <a:endCxn id="13" idx="3"/>
          </p:cNvCxnSpPr>
          <p:nvPr/>
        </p:nvCxnSpPr>
        <p:spPr>
          <a:xfrm>
            <a:off x="2322506" y="3061783"/>
            <a:ext cx="2074584" cy="16085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11" name="TextBox 1410"/>
          <p:cNvSpPr txBox="1"/>
          <p:nvPr/>
        </p:nvSpPr>
        <p:spPr>
          <a:xfrm>
            <a:off x="4302020" y="233751"/>
            <a:ext cx="482824" cy="276999"/>
          </a:xfrm>
          <a:prstGeom prst="rect">
            <a:avLst/>
          </a:prstGeom>
          <a:noFill/>
        </p:spPr>
        <p:txBody>
          <a:bodyPr wrap="none" rtlCol="0">
            <a:spAutoFit/>
          </a:bodyPr>
          <a:lstStyle/>
          <a:p>
            <a:r>
              <a:rPr lang="id-ID" sz="1200" dirty="0" smtClean="0">
                <a:solidFill>
                  <a:schemeClr val="bg1"/>
                </a:solidFill>
              </a:rPr>
              <a:t>0.61</a:t>
            </a:r>
            <a:endParaRPr lang="en-US" sz="1200" dirty="0">
              <a:solidFill>
                <a:schemeClr val="bg1"/>
              </a:solidFill>
            </a:endParaRPr>
          </a:p>
        </p:txBody>
      </p:sp>
      <p:sp>
        <p:nvSpPr>
          <p:cNvPr id="70" name="TextBox 69"/>
          <p:cNvSpPr txBox="1"/>
          <p:nvPr/>
        </p:nvSpPr>
        <p:spPr>
          <a:xfrm>
            <a:off x="4312264" y="930307"/>
            <a:ext cx="482824" cy="276999"/>
          </a:xfrm>
          <a:prstGeom prst="rect">
            <a:avLst/>
          </a:prstGeom>
          <a:noFill/>
        </p:spPr>
        <p:txBody>
          <a:bodyPr wrap="none" rtlCol="0">
            <a:spAutoFit/>
          </a:bodyPr>
          <a:lstStyle/>
          <a:p>
            <a:r>
              <a:rPr lang="id-ID" sz="1200" dirty="0" smtClean="0">
                <a:solidFill>
                  <a:schemeClr val="bg1"/>
                </a:solidFill>
              </a:rPr>
              <a:t>0.01</a:t>
            </a:r>
            <a:endParaRPr lang="en-US" sz="1200" dirty="0">
              <a:solidFill>
                <a:schemeClr val="bg1"/>
              </a:solidFill>
            </a:endParaRPr>
          </a:p>
        </p:txBody>
      </p:sp>
      <p:sp>
        <p:nvSpPr>
          <p:cNvPr id="71" name="TextBox 70"/>
          <p:cNvSpPr txBox="1"/>
          <p:nvPr/>
        </p:nvSpPr>
        <p:spPr>
          <a:xfrm>
            <a:off x="4302020" y="1605600"/>
            <a:ext cx="482824" cy="276999"/>
          </a:xfrm>
          <a:prstGeom prst="rect">
            <a:avLst/>
          </a:prstGeom>
          <a:noFill/>
        </p:spPr>
        <p:txBody>
          <a:bodyPr wrap="none" rtlCol="0">
            <a:spAutoFit/>
          </a:bodyPr>
          <a:lstStyle/>
          <a:p>
            <a:r>
              <a:rPr lang="id-ID" sz="1200" dirty="0" smtClean="0">
                <a:solidFill>
                  <a:schemeClr val="bg1"/>
                </a:solidFill>
              </a:rPr>
              <a:t>0.01</a:t>
            </a:r>
            <a:endParaRPr lang="en-US" sz="1200" dirty="0">
              <a:solidFill>
                <a:schemeClr val="bg1"/>
              </a:solidFill>
            </a:endParaRPr>
          </a:p>
        </p:txBody>
      </p:sp>
      <p:sp>
        <p:nvSpPr>
          <p:cNvPr id="72" name="TextBox 71"/>
          <p:cNvSpPr txBox="1"/>
          <p:nvPr/>
        </p:nvSpPr>
        <p:spPr>
          <a:xfrm>
            <a:off x="4302020" y="2291268"/>
            <a:ext cx="482824" cy="276999"/>
          </a:xfrm>
          <a:prstGeom prst="rect">
            <a:avLst/>
          </a:prstGeom>
          <a:noFill/>
        </p:spPr>
        <p:txBody>
          <a:bodyPr wrap="none" rtlCol="0">
            <a:spAutoFit/>
          </a:bodyPr>
          <a:lstStyle/>
          <a:p>
            <a:r>
              <a:rPr lang="id-ID" sz="1200" dirty="0" smtClean="0">
                <a:solidFill>
                  <a:schemeClr val="bg1"/>
                </a:solidFill>
              </a:rPr>
              <a:t>0.00</a:t>
            </a:r>
            <a:endParaRPr lang="en-US" sz="1200" dirty="0">
              <a:solidFill>
                <a:schemeClr val="bg1"/>
              </a:solidFill>
            </a:endParaRPr>
          </a:p>
        </p:txBody>
      </p:sp>
      <p:sp>
        <p:nvSpPr>
          <p:cNvPr id="73" name="TextBox 72"/>
          <p:cNvSpPr txBox="1"/>
          <p:nvPr/>
        </p:nvSpPr>
        <p:spPr>
          <a:xfrm>
            <a:off x="4312263" y="2976936"/>
            <a:ext cx="482824" cy="276999"/>
          </a:xfrm>
          <a:prstGeom prst="rect">
            <a:avLst/>
          </a:prstGeom>
          <a:noFill/>
        </p:spPr>
        <p:txBody>
          <a:bodyPr wrap="none" rtlCol="0">
            <a:spAutoFit/>
          </a:bodyPr>
          <a:lstStyle/>
          <a:p>
            <a:r>
              <a:rPr lang="id-ID" sz="1200" dirty="0" smtClean="0">
                <a:solidFill>
                  <a:schemeClr val="bg1"/>
                </a:solidFill>
              </a:rPr>
              <a:t>0.00</a:t>
            </a:r>
            <a:endParaRPr lang="en-US" sz="1200" dirty="0">
              <a:solidFill>
                <a:schemeClr val="bg1"/>
              </a:solidFill>
            </a:endParaRPr>
          </a:p>
        </p:txBody>
      </p:sp>
      <p:sp>
        <p:nvSpPr>
          <p:cNvPr id="74" name="TextBox 73"/>
          <p:cNvSpPr txBox="1"/>
          <p:nvPr/>
        </p:nvSpPr>
        <p:spPr>
          <a:xfrm>
            <a:off x="4302020" y="3684496"/>
            <a:ext cx="482824" cy="276999"/>
          </a:xfrm>
          <a:prstGeom prst="rect">
            <a:avLst/>
          </a:prstGeom>
          <a:noFill/>
        </p:spPr>
        <p:txBody>
          <a:bodyPr wrap="none" rtlCol="0">
            <a:spAutoFit/>
          </a:bodyPr>
          <a:lstStyle/>
          <a:p>
            <a:r>
              <a:rPr lang="id-ID" sz="1200" dirty="0" smtClean="0">
                <a:solidFill>
                  <a:schemeClr val="bg1"/>
                </a:solidFill>
              </a:rPr>
              <a:t>0.00</a:t>
            </a:r>
            <a:endParaRPr lang="en-US" sz="1200" dirty="0">
              <a:solidFill>
                <a:schemeClr val="bg1"/>
              </a:solidFill>
            </a:endParaRPr>
          </a:p>
        </p:txBody>
      </p:sp>
      <p:sp>
        <p:nvSpPr>
          <p:cNvPr id="75" name="TextBox 74"/>
          <p:cNvSpPr txBox="1"/>
          <p:nvPr/>
        </p:nvSpPr>
        <p:spPr>
          <a:xfrm>
            <a:off x="4319138" y="4382414"/>
            <a:ext cx="482824" cy="276999"/>
          </a:xfrm>
          <a:prstGeom prst="rect">
            <a:avLst/>
          </a:prstGeom>
          <a:noFill/>
        </p:spPr>
        <p:txBody>
          <a:bodyPr wrap="none" rtlCol="0">
            <a:spAutoFit/>
          </a:bodyPr>
          <a:lstStyle/>
          <a:p>
            <a:r>
              <a:rPr lang="id-ID" sz="1200" dirty="0" smtClean="0">
                <a:solidFill>
                  <a:schemeClr val="bg1"/>
                </a:solidFill>
              </a:rPr>
              <a:t>0.00</a:t>
            </a:r>
            <a:endParaRPr lang="en-US" sz="1200" dirty="0">
              <a:solidFill>
                <a:schemeClr val="bg1"/>
              </a:solidFill>
            </a:endParaRPr>
          </a:p>
        </p:txBody>
      </p:sp>
      <p:sp>
        <p:nvSpPr>
          <p:cNvPr id="76" name="Oval 75"/>
          <p:cNvSpPr/>
          <p:nvPr/>
        </p:nvSpPr>
        <p:spPr>
          <a:xfrm>
            <a:off x="6070863" y="471657"/>
            <a:ext cx="462337" cy="462337"/>
          </a:xfrm>
          <a:prstGeom prst="ellipse">
            <a:avLst/>
          </a:prstGeom>
          <a:solidFill>
            <a:srgbClr val="2E18B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p>
        </p:txBody>
      </p:sp>
      <p:sp>
        <p:nvSpPr>
          <p:cNvPr id="77" name="TextBox 76"/>
          <p:cNvSpPr txBox="1"/>
          <p:nvPr/>
        </p:nvSpPr>
        <p:spPr>
          <a:xfrm>
            <a:off x="6060614" y="577052"/>
            <a:ext cx="482824" cy="276999"/>
          </a:xfrm>
          <a:prstGeom prst="rect">
            <a:avLst/>
          </a:prstGeom>
          <a:noFill/>
        </p:spPr>
        <p:txBody>
          <a:bodyPr wrap="none" rtlCol="0">
            <a:spAutoFit/>
          </a:bodyPr>
          <a:lstStyle/>
          <a:p>
            <a:r>
              <a:rPr lang="id-ID" sz="1200" dirty="0" smtClean="0">
                <a:solidFill>
                  <a:schemeClr val="bg1"/>
                </a:solidFill>
              </a:rPr>
              <a:t>0.61</a:t>
            </a:r>
            <a:endParaRPr lang="en-US" sz="1200" dirty="0">
              <a:solidFill>
                <a:schemeClr val="bg1"/>
              </a:solidFill>
            </a:endParaRPr>
          </a:p>
        </p:txBody>
      </p:sp>
      <p:sp>
        <p:nvSpPr>
          <p:cNvPr id="78" name="Oval 77"/>
          <p:cNvSpPr/>
          <p:nvPr/>
        </p:nvSpPr>
        <p:spPr>
          <a:xfrm>
            <a:off x="6070854" y="1873773"/>
            <a:ext cx="462337" cy="46233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p:cNvSpPr txBox="1"/>
          <p:nvPr/>
        </p:nvSpPr>
        <p:spPr>
          <a:xfrm>
            <a:off x="6060609" y="1970855"/>
            <a:ext cx="482824" cy="276999"/>
          </a:xfrm>
          <a:prstGeom prst="rect">
            <a:avLst/>
          </a:prstGeom>
          <a:noFill/>
        </p:spPr>
        <p:txBody>
          <a:bodyPr wrap="none" rtlCol="0">
            <a:spAutoFit/>
          </a:bodyPr>
          <a:lstStyle/>
          <a:p>
            <a:r>
              <a:rPr lang="id-ID" sz="1200" dirty="0" smtClean="0">
                <a:solidFill>
                  <a:schemeClr val="bg1"/>
                </a:solidFill>
              </a:rPr>
              <a:t>0.01</a:t>
            </a:r>
            <a:endParaRPr lang="en-US" sz="1200" dirty="0">
              <a:solidFill>
                <a:schemeClr val="bg1"/>
              </a:solidFill>
            </a:endParaRPr>
          </a:p>
        </p:txBody>
      </p:sp>
      <p:sp>
        <p:nvSpPr>
          <p:cNvPr id="80" name="Oval 79"/>
          <p:cNvSpPr/>
          <p:nvPr/>
        </p:nvSpPr>
        <p:spPr>
          <a:xfrm>
            <a:off x="6070853" y="3504141"/>
            <a:ext cx="462337" cy="462337"/>
          </a:xfrm>
          <a:prstGeom prst="ellipse">
            <a:avLst/>
          </a:prstGeom>
          <a:solidFill>
            <a:srgbClr val="10E41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p:cNvSpPr txBox="1"/>
          <p:nvPr/>
        </p:nvSpPr>
        <p:spPr>
          <a:xfrm>
            <a:off x="6060609" y="3606452"/>
            <a:ext cx="482824" cy="276999"/>
          </a:xfrm>
          <a:prstGeom prst="rect">
            <a:avLst/>
          </a:prstGeom>
          <a:noFill/>
        </p:spPr>
        <p:txBody>
          <a:bodyPr wrap="none" rtlCol="0">
            <a:spAutoFit/>
          </a:bodyPr>
          <a:lstStyle/>
          <a:p>
            <a:r>
              <a:rPr lang="id-ID" sz="1200" dirty="0" smtClean="0">
                <a:solidFill>
                  <a:schemeClr val="bg1"/>
                </a:solidFill>
              </a:rPr>
              <a:t>0.00</a:t>
            </a:r>
            <a:endParaRPr lang="en-US" sz="1200" dirty="0">
              <a:solidFill>
                <a:schemeClr val="bg1"/>
              </a:solidFill>
            </a:endParaRPr>
          </a:p>
        </p:txBody>
      </p:sp>
      <p:cxnSp>
        <p:nvCxnSpPr>
          <p:cNvPr id="1413" name="Straight Arrow Connector 1412"/>
          <p:cNvCxnSpPr>
            <a:stCxn id="8" idx="6"/>
            <a:endCxn id="76" idx="2"/>
          </p:cNvCxnSpPr>
          <p:nvPr/>
        </p:nvCxnSpPr>
        <p:spPr>
          <a:xfrm>
            <a:off x="4774606" y="359525"/>
            <a:ext cx="1296257" cy="3433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15" name="Straight Arrow Connector 1414"/>
          <p:cNvCxnSpPr>
            <a:stCxn id="7" idx="6"/>
            <a:endCxn id="77" idx="1"/>
          </p:cNvCxnSpPr>
          <p:nvPr/>
        </p:nvCxnSpPr>
        <p:spPr>
          <a:xfrm flipV="1">
            <a:off x="4774605" y="715552"/>
            <a:ext cx="1286009" cy="334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17" name="Straight Arrow Connector 1416"/>
          <p:cNvCxnSpPr>
            <a:stCxn id="10" idx="6"/>
            <a:endCxn id="79" idx="1"/>
          </p:cNvCxnSpPr>
          <p:nvPr/>
        </p:nvCxnSpPr>
        <p:spPr>
          <a:xfrm>
            <a:off x="4774602" y="1739687"/>
            <a:ext cx="1286007" cy="369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19" name="Straight Arrow Connector 1418"/>
          <p:cNvCxnSpPr>
            <a:stCxn id="9" idx="6"/>
            <a:endCxn id="79" idx="1"/>
          </p:cNvCxnSpPr>
          <p:nvPr/>
        </p:nvCxnSpPr>
        <p:spPr>
          <a:xfrm flipV="1">
            <a:off x="4774601" y="2109355"/>
            <a:ext cx="1286008" cy="316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3" name="Straight Arrow Connector 1422"/>
          <p:cNvCxnSpPr>
            <a:stCxn id="12" idx="6"/>
            <a:endCxn id="81" idx="1"/>
          </p:cNvCxnSpPr>
          <p:nvPr/>
        </p:nvCxnSpPr>
        <p:spPr>
          <a:xfrm>
            <a:off x="4774601" y="3119849"/>
            <a:ext cx="1286008" cy="625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5" name="Straight Arrow Connector 1424"/>
          <p:cNvCxnSpPr>
            <a:stCxn id="11" idx="6"/>
            <a:endCxn id="80" idx="2"/>
          </p:cNvCxnSpPr>
          <p:nvPr/>
        </p:nvCxnSpPr>
        <p:spPr>
          <a:xfrm flipV="1">
            <a:off x="4774601" y="3735310"/>
            <a:ext cx="1296252" cy="780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7" name="Straight Arrow Connector 1426"/>
          <p:cNvCxnSpPr>
            <a:stCxn id="13" idx="6"/>
            <a:endCxn id="80" idx="2"/>
          </p:cNvCxnSpPr>
          <p:nvPr/>
        </p:nvCxnSpPr>
        <p:spPr>
          <a:xfrm flipV="1">
            <a:off x="4791719" y="3735310"/>
            <a:ext cx="1279134" cy="7715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8" name="Oval 97"/>
          <p:cNvSpPr/>
          <p:nvPr/>
        </p:nvSpPr>
        <p:spPr>
          <a:xfrm>
            <a:off x="7435614" y="1925143"/>
            <a:ext cx="462337" cy="462337"/>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p>
        </p:txBody>
      </p:sp>
      <p:sp>
        <p:nvSpPr>
          <p:cNvPr id="99" name="TextBox 98"/>
          <p:cNvSpPr txBox="1"/>
          <p:nvPr/>
        </p:nvSpPr>
        <p:spPr>
          <a:xfrm>
            <a:off x="7528105" y="2030538"/>
            <a:ext cx="274434" cy="276999"/>
          </a:xfrm>
          <a:prstGeom prst="rect">
            <a:avLst/>
          </a:prstGeom>
          <a:noFill/>
        </p:spPr>
        <p:txBody>
          <a:bodyPr wrap="none" rtlCol="0">
            <a:spAutoFit/>
          </a:bodyPr>
          <a:lstStyle/>
          <a:p>
            <a:r>
              <a:rPr lang="id-ID" sz="1200" dirty="0" smtClean="0">
                <a:solidFill>
                  <a:schemeClr val="tx1"/>
                </a:solidFill>
              </a:rPr>
              <a:t>&gt;</a:t>
            </a:r>
            <a:endParaRPr lang="en-US" sz="1200" dirty="0">
              <a:solidFill>
                <a:schemeClr val="tx1"/>
              </a:solidFill>
            </a:endParaRPr>
          </a:p>
        </p:txBody>
      </p:sp>
      <p:cxnSp>
        <p:nvCxnSpPr>
          <p:cNvPr id="1429" name="Straight Arrow Connector 1428"/>
          <p:cNvCxnSpPr>
            <a:stCxn id="76" idx="6"/>
            <a:endCxn id="98" idx="2"/>
          </p:cNvCxnSpPr>
          <p:nvPr/>
        </p:nvCxnSpPr>
        <p:spPr>
          <a:xfrm>
            <a:off x="6533200" y="702826"/>
            <a:ext cx="902414" cy="14534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31" name="Straight Arrow Connector 1430"/>
          <p:cNvCxnSpPr>
            <a:stCxn id="78" idx="6"/>
            <a:endCxn id="98" idx="2"/>
          </p:cNvCxnSpPr>
          <p:nvPr/>
        </p:nvCxnSpPr>
        <p:spPr>
          <a:xfrm>
            <a:off x="6533191" y="2104942"/>
            <a:ext cx="902423" cy="51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33" name="Straight Arrow Connector 1432"/>
          <p:cNvCxnSpPr>
            <a:stCxn id="80" idx="6"/>
            <a:endCxn id="98" idx="2"/>
          </p:cNvCxnSpPr>
          <p:nvPr/>
        </p:nvCxnSpPr>
        <p:spPr>
          <a:xfrm flipV="1">
            <a:off x="6533190" y="2156312"/>
            <a:ext cx="902424" cy="1578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Oval 105"/>
          <p:cNvSpPr/>
          <p:nvPr/>
        </p:nvSpPr>
        <p:spPr>
          <a:xfrm>
            <a:off x="8455235" y="1925143"/>
            <a:ext cx="462337" cy="462337"/>
          </a:xfrm>
          <a:prstGeom prst="ellipse">
            <a:avLst/>
          </a:prstGeom>
          <a:solidFill>
            <a:srgbClr val="2E18B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p>
        </p:txBody>
      </p:sp>
      <p:cxnSp>
        <p:nvCxnSpPr>
          <p:cNvPr id="1435" name="Straight Arrow Connector 1434"/>
          <p:cNvCxnSpPr>
            <a:stCxn id="98" idx="6"/>
            <a:endCxn id="106" idx="2"/>
          </p:cNvCxnSpPr>
          <p:nvPr/>
        </p:nvCxnSpPr>
        <p:spPr>
          <a:xfrm>
            <a:off x="7897951" y="2156312"/>
            <a:ext cx="5572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5569155" y="3137696"/>
            <a:ext cx="1635384" cy="307777"/>
          </a:xfrm>
          <a:prstGeom prst="rect">
            <a:avLst/>
          </a:prstGeom>
          <a:noFill/>
        </p:spPr>
        <p:txBody>
          <a:bodyPr wrap="none" rtlCol="0">
            <a:spAutoFit/>
          </a:bodyPr>
          <a:lstStyle/>
          <a:p>
            <a:r>
              <a:rPr lang="id-ID" dirty="0" smtClean="0">
                <a:solidFill>
                  <a:schemeClr val="bg1"/>
                </a:solidFill>
              </a:rPr>
              <a:t>0.00 + 0.00 + 0.01</a:t>
            </a:r>
            <a:endParaRPr lang="en-US" dirty="0">
              <a:solidFill>
                <a:schemeClr val="bg1"/>
              </a:solidFill>
            </a:endParaRPr>
          </a:p>
        </p:txBody>
      </p:sp>
    </p:spTree>
    <p:extLst>
      <p:ext uri="{BB962C8B-B14F-4D97-AF65-F5344CB8AC3E}">
        <p14:creationId xmlns:p14="http://schemas.microsoft.com/office/powerpoint/2010/main" val="2173327728"/>
      </p:ext>
    </p:extLst>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35"/>
        <p:cNvGrpSpPr/>
        <p:nvPr/>
      </p:nvGrpSpPr>
      <p:grpSpPr>
        <a:xfrm>
          <a:off x="0" y="0"/>
          <a:ext cx="0" cy="0"/>
          <a:chOff x="0" y="0"/>
          <a:chExt cx="0" cy="0"/>
        </a:xfrm>
      </p:grpSpPr>
      <p:sp>
        <p:nvSpPr>
          <p:cNvPr id="4" name="Oval 3"/>
          <p:cNvSpPr/>
          <p:nvPr/>
        </p:nvSpPr>
        <p:spPr>
          <a:xfrm>
            <a:off x="1860170" y="1661072"/>
            <a:ext cx="462337" cy="46233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800" dirty="0" smtClean="0">
                <a:solidFill>
                  <a:schemeClr val="tx1"/>
                </a:solidFill>
              </a:rPr>
              <a:t>0.2</a:t>
            </a:r>
            <a:endParaRPr lang="en-US" sz="800" dirty="0">
              <a:solidFill>
                <a:schemeClr val="tx1"/>
              </a:solidFill>
            </a:endParaRPr>
          </a:p>
        </p:txBody>
      </p:sp>
      <p:sp>
        <p:nvSpPr>
          <p:cNvPr id="6" name="Oval 5"/>
          <p:cNvSpPr/>
          <p:nvPr/>
        </p:nvSpPr>
        <p:spPr>
          <a:xfrm>
            <a:off x="1860169" y="2830614"/>
            <a:ext cx="462337" cy="46233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800" dirty="0" smtClean="0">
                <a:solidFill>
                  <a:schemeClr val="tx1"/>
                </a:solidFill>
              </a:rPr>
              <a:t>0.6</a:t>
            </a:r>
          </a:p>
        </p:txBody>
      </p:sp>
      <p:sp>
        <p:nvSpPr>
          <p:cNvPr id="7" name="Oval 6"/>
          <p:cNvSpPr/>
          <p:nvPr/>
        </p:nvSpPr>
        <p:spPr>
          <a:xfrm>
            <a:off x="4312268" y="818437"/>
            <a:ext cx="462337" cy="462337"/>
          </a:xfrm>
          <a:prstGeom prst="ellipse">
            <a:avLst/>
          </a:prstGeom>
          <a:solidFill>
            <a:srgbClr val="2E18B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312269" y="128356"/>
            <a:ext cx="462337" cy="462337"/>
          </a:xfrm>
          <a:prstGeom prst="ellipse">
            <a:avLst/>
          </a:prstGeom>
          <a:solidFill>
            <a:srgbClr val="2E18B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p>
        </p:txBody>
      </p:sp>
      <p:sp>
        <p:nvSpPr>
          <p:cNvPr id="9" name="Oval 8"/>
          <p:cNvSpPr/>
          <p:nvPr/>
        </p:nvSpPr>
        <p:spPr>
          <a:xfrm>
            <a:off x="4312264" y="2195175"/>
            <a:ext cx="462337" cy="46233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312265" y="1508518"/>
            <a:ext cx="462337" cy="46233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312264" y="3582185"/>
            <a:ext cx="462337" cy="462337"/>
          </a:xfrm>
          <a:prstGeom prst="ellipse">
            <a:avLst/>
          </a:prstGeom>
          <a:solidFill>
            <a:srgbClr val="10E41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312264" y="2888680"/>
            <a:ext cx="462337" cy="462337"/>
          </a:xfrm>
          <a:prstGeom prst="ellipse">
            <a:avLst/>
          </a:prstGeom>
          <a:solidFill>
            <a:srgbClr val="10E41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3" name="Oval 12"/>
          <p:cNvSpPr/>
          <p:nvPr/>
        </p:nvSpPr>
        <p:spPr>
          <a:xfrm>
            <a:off x="4329382" y="4275690"/>
            <a:ext cx="462337" cy="462337"/>
          </a:xfrm>
          <a:prstGeom prst="ellipse">
            <a:avLst/>
          </a:prstGeom>
          <a:solidFill>
            <a:srgbClr val="10E41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stCxn id="4" idx="6"/>
            <a:endCxn id="8" idx="2"/>
          </p:cNvCxnSpPr>
          <p:nvPr/>
        </p:nvCxnSpPr>
        <p:spPr>
          <a:xfrm flipV="1">
            <a:off x="2322507" y="359525"/>
            <a:ext cx="1989762" cy="15327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4" idx="6"/>
            <a:endCxn id="7" idx="2"/>
          </p:cNvCxnSpPr>
          <p:nvPr/>
        </p:nvCxnSpPr>
        <p:spPr>
          <a:xfrm flipV="1">
            <a:off x="2322507" y="1049606"/>
            <a:ext cx="1989761" cy="842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4" idx="6"/>
            <a:endCxn id="10" idx="2"/>
          </p:cNvCxnSpPr>
          <p:nvPr/>
        </p:nvCxnSpPr>
        <p:spPr>
          <a:xfrm flipV="1">
            <a:off x="2322507" y="1739687"/>
            <a:ext cx="1989758" cy="152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4" idx="6"/>
            <a:endCxn id="9" idx="2"/>
          </p:cNvCxnSpPr>
          <p:nvPr/>
        </p:nvCxnSpPr>
        <p:spPr>
          <a:xfrm>
            <a:off x="2322507" y="1892241"/>
            <a:ext cx="1989757" cy="534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4" idx="6"/>
            <a:endCxn id="12" idx="2"/>
          </p:cNvCxnSpPr>
          <p:nvPr/>
        </p:nvCxnSpPr>
        <p:spPr>
          <a:xfrm>
            <a:off x="2322507" y="1892241"/>
            <a:ext cx="1989757" cy="12276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4" idx="6"/>
            <a:endCxn id="11" idx="2"/>
          </p:cNvCxnSpPr>
          <p:nvPr/>
        </p:nvCxnSpPr>
        <p:spPr>
          <a:xfrm>
            <a:off x="2322507" y="1892241"/>
            <a:ext cx="1989757" cy="19211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4" idx="6"/>
            <a:endCxn id="13" idx="2"/>
          </p:cNvCxnSpPr>
          <p:nvPr/>
        </p:nvCxnSpPr>
        <p:spPr>
          <a:xfrm>
            <a:off x="2322507" y="1892241"/>
            <a:ext cx="2006875" cy="26146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6" idx="6"/>
            <a:endCxn id="8" idx="3"/>
          </p:cNvCxnSpPr>
          <p:nvPr/>
        </p:nvCxnSpPr>
        <p:spPr>
          <a:xfrm flipV="1">
            <a:off x="2322506" y="522985"/>
            <a:ext cx="2057471" cy="25387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6" idx="6"/>
            <a:endCxn id="7" idx="3"/>
          </p:cNvCxnSpPr>
          <p:nvPr/>
        </p:nvCxnSpPr>
        <p:spPr>
          <a:xfrm flipV="1">
            <a:off x="2322506" y="1213066"/>
            <a:ext cx="2057470" cy="18487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6" idx="6"/>
            <a:endCxn id="10" idx="3"/>
          </p:cNvCxnSpPr>
          <p:nvPr/>
        </p:nvCxnSpPr>
        <p:spPr>
          <a:xfrm flipV="1">
            <a:off x="2322506" y="1903147"/>
            <a:ext cx="2057467" cy="1158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6" idx="6"/>
            <a:endCxn id="9" idx="3"/>
          </p:cNvCxnSpPr>
          <p:nvPr/>
        </p:nvCxnSpPr>
        <p:spPr>
          <a:xfrm flipV="1">
            <a:off x="2322506" y="2589804"/>
            <a:ext cx="2057466" cy="4719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6" idx="6"/>
            <a:endCxn id="12" idx="3"/>
          </p:cNvCxnSpPr>
          <p:nvPr/>
        </p:nvCxnSpPr>
        <p:spPr>
          <a:xfrm>
            <a:off x="2322506" y="3061783"/>
            <a:ext cx="2057466" cy="221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6" idx="6"/>
            <a:endCxn id="11" idx="3"/>
          </p:cNvCxnSpPr>
          <p:nvPr/>
        </p:nvCxnSpPr>
        <p:spPr>
          <a:xfrm>
            <a:off x="2322506" y="3061783"/>
            <a:ext cx="2057466" cy="915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6" idx="6"/>
            <a:endCxn id="13" idx="3"/>
          </p:cNvCxnSpPr>
          <p:nvPr/>
        </p:nvCxnSpPr>
        <p:spPr>
          <a:xfrm>
            <a:off x="2322506" y="3061783"/>
            <a:ext cx="2074584" cy="16085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11" name="TextBox 1410"/>
          <p:cNvSpPr txBox="1"/>
          <p:nvPr/>
        </p:nvSpPr>
        <p:spPr>
          <a:xfrm>
            <a:off x="4302020" y="233751"/>
            <a:ext cx="482824" cy="276999"/>
          </a:xfrm>
          <a:prstGeom prst="rect">
            <a:avLst/>
          </a:prstGeom>
          <a:noFill/>
        </p:spPr>
        <p:txBody>
          <a:bodyPr wrap="none" rtlCol="0">
            <a:spAutoFit/>
          </a:bodyPr>
          <a:lstStyle/>
          <a:p>
            <a:r>
              <a:rPr lang="id-ID" sz="1200" dirty="0" smtClean="0">
                <a:solidFill>
                  <a:schemeClr val="bg1"/>
                </a:solidFill>
              </a:rPr>
              <a:t>0.61</a:t>
            </a:r>
            <a:endParaRPr lang="en-US" sz="1200" dirty="0">
              <a:solidFill>
                <a:schemeClr val="bg1"/>
              </a:solidFill>
            </a:endParaRPr>
          </a:p>
        </p:txBody>
      </p:sp>
      <p:sp>
        <p:nvSpPr>
          <p:cNvPr id="70" name="TextBox 69"/>
          <p:cNvSpPr txBox="1"/>
          <p:nvPr/>
        </p:nvSpPr>
        <p:spPr>
          <a:xfrm>
            <a:off x="4312264" y="930307"/>
            <a:ext cx="482824" cy="276999"/>
          </a:xfrm>
          <a:prstGeom prst="rect">
            <a:avLst/>
          </a:prstGeom>
          <a:noFill/>
        </p:spPr>
        <p:txBody>
          <a:bodyPr wrap="none" rtlCol="0">
            <a:spAutoFit/>
          </a:bodyPr>
          <a:lstStyle/>
          <a:p>
            <a:r>
              <a:rPr lang="id-ID" sz="1200" dirty="0" smtClean="0">
                <a:solidFill>
                  <a:schemeClr val="bg1"/>
                </a:solidFill>
              </a:rPr>
              <a:t>0.01</a:t>
            </a:r>
            <a:endParaRPr lang="en-US" sz="1200" dirty="0">
              <a:solidFill>
                <a:schemeClr val="bg1"/>
              </a:solidFill>
            </a:endParaRPr>
          </a:p>
        </p:txBody>
      </p:sp>
      <p:sp>
        <p:nvSpPr>
          <p:cNvPr id="71" name="TextBox 70"/>
          <p:cNvSpPr txBox="1"/>
          <p:nvPr/>
        </p:nvSpPr>
        <p:spPr>
          <a:xfrm>
            <a:off x="4302020" y="1605600"/>
            <a:ext cx="482824" cy="276999"/>
          </a:xfrm>
          <a:prstGeom prst="rect">
            <a:avLst/>
          </a:prstGeom>
          <a:noFill/>
        </p:spPr>
        <p:txBody>
          <a:bodyPr wrap="none" rtlCol="0">
            <a:spAutoFit/>
          </a:bodyPr>
          <a:lstStyle/>
          <a:p>
            <a:r>
              <a:rPr lang="id-ID" sz="1200" dirty="0" smtClean="0">
                <a:solidFill>
                  <a:schemeClr val="bg1"/>
                </a:solidFill>
              </a:rPr>
              <a:t>0.01</a:t>
            </a:r>
            <a:endParaRPr lang="en-US" sz="1200" dirty="0">
              <a:solidFill>
                <a:schemeClr val="bg1"/>
              </a:solidFill>
            </a:endParaRPr>
          </a:p>
        </p:txBody>
      </p:sp>
      <p:sp>
        <p:nvSpPr>
          <p:cNvPr id="72" name="TextBox 71"/>
          <p:cNvSpPr txBox="1"/>
          <p:nvPr/>
        </p:nvSpPr>
        <p:spPr>
          <a:xfrm>
            <a:off x="4302020" y="2291268"/>
            <a:ext cx="482824" cy="276999"/>
          </a:xfrm>
          <a:prstGeom prst="rect">
            <a:avLst/>
          </a:prstGeom>
          <a:noFill/>
        </p:spPr>
        <p:txBody>
          <a:bodyPr wrap="none" rtlCol="0">
            <a:spAutoFit/>
          </a:bodyPr>
          <a:lstStyle/>
          <a:p>
            <a:r>
              <a:rPr lang="id-ID" sz="1200" dirty="0" smtClean="0">
                <a:solidFill>
                  <a:schemeClr val="bg1"/>
                </a:solidFill>
              </a:rPr>
              <a:t>0.00</a:t>
            </a:r>
            <a:endParaRPr lang="en-US" sz="1200" dirty="0">
              <a:solidFill>
                <a:schemeClr val="bg1"/>
              </a:solidFill>
            </a:endParaRPr>
          </a:p>
        </p:txBody>
      </p:sp>
      <p:sp>
        <p:nvSpPr>
          <p:cNvPr id="73" name="TextBox 72"/>
          <p:cNvSpPr txBox="1"/>
          <p:nvPr/>
        </p:nvSpPr>
        <p:spPr>
          <a:xfrm>
            <a:off x="4312263" y="2976936"/>
            <a:ext cx="482824" cy="276999"/>
          </a:xfrm>
          <a:prstGeom prst="rect">
            <a:avLst/>
          </a:prstGeom>
          <a:noFill/>
        </p:spPr>
        <p:txBody>
          <a:bodyPr wrap="none" rtlCol="0">
            <a:spAutoFit/>
          </a:bodyPr>
          <a:lstStyle/>
          <a:p>
            <a:r>
              <a:rPr lang="id-ID" sz="1200" dirty="0" smtClean="0">
                <a:solidFill>
                  <a:schemeClr val="bg1"/>
                </a:solidFill>
              </a:rPr>
              <a:t>0.00</a:t>
            </a:r>
            <a:endParaRPr lang="en-US" sz="1200" dirty="0">
              <a:solidFill>
                <a:schemeClr val="bg1"/>
              </a:solidFill>
            </a:endParaRPr>
          </a:p>
        </p:txBody>
      </p:sp>
      <p:sp>
        <p:nvSpPr>
          <p:cNvPr id="74" name="TextBox 73"/>
          <p:cNvSpPr txBox="1"/>
          <p:nvPr/>
        </p:nvSpPr>
        <p:spPr>
          <a:xfrm>
            <a:off x="4302020" y="3684496"/>
            <a:ext cx="482824" cy="276999"/>
          </a:xfrm>
          <a:prstGeom prst="rect">
            <a:avLst/>
          </a:prstGeom>
          <a:noFill/>
        </p:spPr>
        <p:txBody>
          <a:bodyPr wrap="none" rtlCol="0">
            <a:spAutoFit/>
          </a:bodyPr>
          <a:lstStyle/>
          <a:p>
            <a:r>
              <a:rPr lang="id-ID" sz="1200" dirty="0" smtClean="0">
                <a:solidFill>
                  <a:schemeClr val="bg1"/>
                </a:solidFill>
              </a:rPr>
              <a:t>0.00</a:t>
            </a:r>
            <a:endParaRPr lang="en-US" sz="1200" dirty="0">
              <a:solidFill>
                <a:schemeClr val="bg1"/>
              </a:solidFill>
            </a:endParaRPr>
          </a:p>
        </p:txBody>
      </p:sp>
      <p:sp>
        <p:nvSpPr>
          <p:cNvPr id="75" name="TextBox 74"/>
          <p:cNvSpPr txBox="1"/>
          <p:nvPr/>
        </p:nvSpPr>
        <p:spPr>
          <a:xfrm>
            <a:off x="4319138" y="4382414"/>
            <a:ext cx="482824" cy="276999"/>
          </a:xfrm>
          <a:prstGeom prst="rect">
            <a:avLst/>
          </a:prstGeom>
          <a:noFill/>
        </p:spPr>
        <p:txBody>
          <a:bodyPr wrap="none" rtlCol="0">
            <a:spAutoFit/>
          </a:bodyPr>
          <a:lstStyle/>
          <a:p>
            <a:r>
              <a:rPr lang="id-ID" sz="1200" dirty="0" smtClean="0">
                <a:solidFill>
                  <a:schemeClr val="bg1"/>
                </a:solidFill>
              </a:rPr>
              <a:t>0.00</a:t>
            </a:r>
            <a:endParaRPr lang="en-US" sz="1200" dirty="0">
              <a:solidFill>
                <a:schemeClr val="bg1"/>
              </a:solidFill>
            </a:endParaRPr>
          </a:p>
        </p:txBody>
      </p:sp>
      <p:sp>
        <p:nvSpPr>
          <p:cNvPr id="76" name="Oval 75"/>
          <p:cNvSpPr/>
          <p:nvPr/>
        </p:nvSpPr>
        <p:spPr>
          <a:xfrm>
            <a:off x="6070863" y="471657"/>
            <a:ext cx="462337" cy="462337"/>
          </a:xfrm>
          <a:prstGeom prst="ellipse">
            <a:avLst/>
          </a:prstGeom>
          <a:solidFill>
            <a:srgbClr val="2E18B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p>
        </p:txBody>
      </p:sp>
      <p:sp>
        <p:nvSpPr>
          <p:cNvPr id="77" name="TextBox 76"/>
          <p:cNvSpPr txBox="1"/>
          <p:nvPr/>
        </p:nvSpPr>
        <p:spPr>
          <a:xfrm>
            <a:off x="6060614" y="577052"/>
            <a:ext cx="482824" cy="276999"/>
          </a:xfrm>
          <a:prstGeom prst="rect">
            <a:avLst/>
          </a:prstGeom>
          <a:noFill/>
        </p:spPr>
        <p:txBody>
          <a:bodyPr wrap="none" rtlCol="0">
            <a:spAutoFit/>
          </a:bodyPr>
          <a:lstStyle/>
          <a:p>
            <a:r>
              <a:rPr lang="id-ID" sz="1200" dirty="0" smtClean="0">
                <a:solidFill>
                  <a:schemeClr val="bg1"/>
                </a:solidFill>
              </a:rPr>
              <a:t>0.61</a:t>
            </a:r>
            <a:endParaRPr lang="en-US" sz="1200" dirty="0">
              <a:solidFill>
                <a:schemeClr val="bg1"/>
              </a:solidFill>
            </a:endParaRPr>
          </a:p>
        </p:txBody>
      </p:sp>
      <p:sp>
        <p:nvSpPr>
          <p:cNvPr id="78" name="Oval 77"/>
          <p:cNvSpPr/>
          <p:nvPr/>
        </p:nvSpPr>
        <p:spPr>
          <a:xfrm>
            <a:off x="6070854" y="1873773"/>
            <a:ext cx="462337" cy="46233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p:cNvSpPr txBox="1"/>
          <p:nvPr/>
        </p:nvSpPr>
        <p:spPr>
          <a:xfrm>
            <a:off x="6060609" y="1970855"/>
            <a:ext cx="482824" cy="276999"/>
          </a:xfrm>
          <a:prstGeom prst="rect">
            <a:avLst/>
          </a:prstGeom>
          <a:noFill/>
        </p:spPr>
        <p:txBody>
          <a:bodyPr wrap="none" rtlCol="0">
            <a:spAutoFit/>
          </a:bodyPr>
          <a:lstStyle/>
          <a:p>
            <a:r>
              <a:rPr lang="id-ID" sz="1200" dirty="0" smtClean="0">
                <a:solidFill>
                  <a:schemeClr val="bg1"/>
                </a:solidFill>
              </a:rPr>
              <a:t>0.01</a:t>
            </a:r>
            <a:endParaRPr lang="en-US" sz="1200" dirty="0">
              <a:solidFill>
                <a:schemeClr val="bg1"/>
              </a:solidFill>
            </a:endParaRPr>
          </a:p>
        </p:txBody>
      </p:sp>
      <p:sp>
        <p:nvSpPr>
          <p:cNvPr id="80" name="Oval 79"/>
          <p:cNvSpPr/>
          <p:nvPr/>
        </p:nvSpPr>
        <p:spPr>
          <a:xfrm>
            <a:off x="6070853" y="3504141"/>
            <a:ext cx="462337" cy="462337"/>
          </a:xfrm>
          <a:prstGeom prst="ellipse">
            <a:avLst/>
          </a:prstGeom>
          <a:solidFill>
            <a:srgbClr val="10E41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p:cNvSpPr txBox="1"/>
          <p:nvPr/>
        </p:nvSpPr>
        <p:spPr>
          <a:xfrm>
            <a:off x="6060609" y="3606452"/>
            <a:ext cx="482824" cy="276999"/>
          </a:xfrm>
          <a:prstGeom prst="rect">
            <a:avLst/>
          </a:prstGeom>
          <a:noFill/>
        </p:spPr>
        <p:txBody>
          <a:bodyPr wrap="none" rtlCol="0">
            <a:spAutoFit/>
          </a:bodyPr>
          <a:lstStyle/>
          <a:p>
            <a:r>
              <a:rPr lang="id-ID" sz="1200" dirty="0" smtClean="0">
                <a:solidFill>
                  <a:schemeClr val="bg1"/>
                </a:solidFill>
              </a:rPr>
              <a:t>0.00</a:t>
            </a:r>
            <a:endParaRPr lang="en-US" sz="1200" dirty="0">
              <a:solidFill>
                <a:schemeClr val="bg1"/>
              </a:solidFill>
            </a:endParaRPr>
          </a:p>
        </p:txBody>
      </p:sp>
      <p:cxnSp>
        <p:nvCxnSpPr>
          <p:cNvPr id="1413" name="Straight Arrow Connector 1412"/>
          <p:cNvCxnSpPr>
            <a:stCxn id="8" idx="6"/>
            <a:endCxn id="76" idx="2"/>
          </p:cNvCxnSpPr>
          <p:nvPr/>
        </p:nvCxnSpPr>
        <p:spPr>
          <a:xfrm>
            <a:off x="4774606" y="359525"/>
            <a:ext cx="1296257" cy="3433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15" name="Straight Arrow Connector 1414"/>
          <p:cNvCxnSpPr>
            <a:stCxn id="7" idx="6"/>
            <a:endCxn id="77" idx="1"/>
          </p:cNvCxnSpPr>
          <p:nvPr/>
        </p:nvCxnSpPr>
        <p:spPr>
          <a:xfrm flipV="1">
            <a:off x="4774605" y="715552"/>
            <a:ext cx="1286009" cy="334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17" name="Straight Arrow Connector 1416"/>
          <p:cNvCxnSpPr>
            <a:stCxn id="10" idx="6"/>
            <a:endCxn id="79" idx="1"/>
          </p:cNvCxnSpPr>
          <p:nvPr/>
        </p:nvCxnSpPr>
        <p:spPr>
          <a:xfrm>
            <a:off x="4774602" y="1739687"/>
            <a:ext cx="1286007" cy="369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19" name="Straight Arrow Connector 1418"/>
          <p:cNvCxnSpPr>
            <a:stCxn id="9" idx="6"/>
            <a:endCxn id="79" idx="1"/>
          </p:cNvCxnSpPr>
          <p:nvPr/>
        </p:nvCxnSpPr>
        <p:spPr>
          <a:xfrm flipV="1">
            <a:off x="4774601" y="2109355"/>
            <a:ext cx="1286008" cy="316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3" name="Straight Arrow Connector 1422"/>
          <p:cNvCxnSpPr>
            <a:stCxn id="12" idx="6"/>
            <a:endCxn id="81" idx="1"/>
          </p:cNvCxnSpPr>
          <p:nvPr/>
        </p:nvCxnSpPr>
        <p:spPr>
          <a:xfrm>
            <a:off x="4774601" y="3119849"/>
            <a:ext cx="1286008" cy="625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5" name="Straight Arrow Connector 1424"/>
          <p:cNvCxnSpPr>
            <a:stCxn id="11" idx="6"/>
            <a:endCxn id="80" idx="2"/>
          </p:cNvCxnSpPr>
          <p:nvPr/>
        </p:nvCxnSpPr>
        <p:spPr>
          <a:xfrm flipV="1">
            <a:off x="4774601" y="3735310"/>
            <a:ext cx="1296252" cy="780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7" name="Straight Arrow Connector 1426"/>
          <p:cNvCxnSpPr>
            <a:stCxn id="13" idx="6"/>
            <a:endCxn id="80" idx="2"/>
          </p:cNvCxnSpPr>
          <p:nvPr/>
        </p:nvCxnSpPr>
        <p:spPr>
          <a:xfrm flipV="1">
            <a:off x="4791719" y="3735310"/>
            <a:ext cx="1279134" cy="7715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8" name="Oval 97"/>
          <p:cNvSpPr/>
          <p:nvPr/>
        </p:nvSpPr>
        <p:spPr>
          <a:xfrm>
            <a:off x="7435614" y="1925143"/>
            <a:ext cx="462337" cy="462337"/>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p>
        </p:txBody>
      </p:sp>
      <p:sp>
        <p:nvSpPr>
          <p:cNvPr id="99" name="TextBox 98"/>
          <p:cNvSpPr txBox="1"/>
          <p:nvPr/>
        </p:nvSpPr>
        <p:spPr>
          <a:xfrm>
            <a:off x="7528105" y="2030538"/>
            <a:ext cx="274434" cy="276999"/>
          </a:xfrm>
          <a:prstGeom prst="rect">
            <a:avLst/>
          </a:prstGeom>
          <a:noFill/>
        </p:spPr>
        <p:txBody>
          <a:bodyPr wrap="none" rtlCol="0">
            <a:spAutoFit/>
          </a:bodyPr>
          <a:lstStyle/>
          <a:p>
            <a:r>
              <a:rPr lang="id-ID" sz="1200" dirty="0" smtClean="0">
                <a:solidFill>
                  <a:schemeClr val="tx1"/>
                </a:solidFill>
              </a:rPr>
              <a:t>&gt;</a:t>
            </a:r>
            <a:endParaRPr lang="en-US" sz="1200" dirty="0">
              <a:solidFill>
                <a:schemeClr val="tx1"/>
              </a:solidFill>
            </a:endParaRPr>
          </a:p>
        </p:txBody>
      </p:sp>
      <p:cxnSp>
        <p:nvCxnSpPr>
          <p:cNvPr id="1429" name="Straight Arrow Connector 1428"/>
          <p:cNvCxnSpPr>
            <a:stCxn id="76" idx="6"/>
            <a:endCxn id="98" idx="2"/>
          </p:cNvCxnSpPr>
          <p:nvPr/>
        </p:nvCxnSpPr>
        <p:spPr>
          <a:xfrm>
            <a:off x="6533200" y="702826"/>
            <a:ext cx="902414" cy="14534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31" name="Straight Arrow Connector 1430"/>
          <p:cNvCxnSpPr>
            <a:stCxn id="78" idx="6"/>
            <a:endCxn id="98" idx="2"/>
          </p:cNvCxnSpPr>
          <p:nvPr/>
        </p:nvCxnSpPr>
        <p:spPr>
          <a:xfrm>
            <a:off x="6533191" y="2104942"/>
            <a:ext cx="902423" cy="51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33" name="Straight Arrow Connector 1432"/>
          <p:cNvCxnSpPr>
            <a:stCxn id="80" idx="6"/>
            <a:endCxn id="98" idx="2"/>
          </p:cNvCxnSpPr>
          <p:nvPr/>
        </p:nvCxnSpPr>
        <p:spPr>
          <a:xfrm flipV="1">
            <a:off x="6533190" y="2156312"/>
            <a:ext cx="902424" cy="1578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Oval 105"/>
          <p:cNvSpPr/>
          <p:nvPr/>
        </p:nvSpPr>
        <p:spPr>
          <a:xfrm>
            <a:off x="8455235" y="1925143"/>
            <a:ext cx="462337" cy="462337"/>
          </a:xfrm>
          <a:prstGeom prst="ellipse">
            <a:avLst/>
          </a:prstGeom>
          <a:solidFill>
            <a:srgbClr val="2E18B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p>
        </p:txBody>
      </p:sp>
      <p:cxnSp>
        <p:nvCxnSpPr>
          <p:cNvPr id="1435" name="Straight Arrow Connector 1434"/>
          <p:cNvCxnSpPr>
            <a:stCxn id="98" idx="6"/>
            <a:endCxn id="106" idx="2"/>
          </p:cNvCxnSpPr>
          <p:nvPr/>
        </p:nvCxnSpPr>
        <p:spPr>
          <a:xfrm>
            <a:off x="7897951" y="2156312"/>
            <a:ext cx="5572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39" name="TextBox 1438"/>
          <p:cNvSpPr txBox="1"/>
          <p:nvPr/>
        </p:nvSpPr>
        <p:spPr>
          <a:xfrm>
            <a:off x="7005777" y="1619799"/>
            <a:ext cx="1343638" cy="261610"/>
          </a:xfrm>
          <a:prstGeom prst="rect">
            <a:avLst/>
          </a:prstGeom>
          <a:noFill/>
        </p:spPr>
        <p:txBody>
          <a:bodyPr wrap="none" rtlCol="0">
            <a:spAutoFit/>
          </a:bodyPr>
          <a:lstStyle/>
          <a:p>
            <a:r>
              <a:rPr lang="id-ID" sz="1100" dirty="0" smtClean="0">
                <a:solidFill>
                  <a:schemeClr val="bg1"/>
                </a:solidFill>
              </a:rPr>
              <a:t>Cari yang terbesar</a:t>
            </a:r>
            <a:endParaRPr lang="en-US" sz="1100" dirty="0">
              <a:solidFill>
                <a:schemeClr val="bg1"/>
              </a:solidFill>
            </a:endParaRPr>
          </a:p>
        </p:txBody>
      </p:sp>
      <p:sp>
        <p:nvSpPr>
          <p:cNvPr id="2" name="TextBox 1"/>
          <p:cNvSpPr txBox="1"/>
          <p:nvPr/>
        </p:nvSpPr>
        <p:spPr>
          <a:xfrm>
            <a:off x="5569155" y="3137696"/>
            <a:ext cx="1635384" cy="307777"/>
          </a:xfrm>
          <a:prstGeom prst="rect">
            <a:avLst/>
          </a:prstGeom>
          <a:noFill/>
        </p:spPr>
        <p:txBody>
          <a:bodyPr wrap="none" rtlCol="0">
            <a:spAutoFit/>
          </a:bodyPr>
          <a:lstStyle/>
          <a:p>
            <a:r>
              <a:rPr lang="id-ID" dirty="0" smtClean="0">
                <a:solidFill>
                  <a:schemeClr val="bg1"/>
                </a:solidFill>
              </a:rPr>
              <a:t>0.00 + 0.00 + 0.01</a:t>
            </a:r>
            <a:endParaRPr lang="en-US" dirty="0">
              <a:solidFill>
                <a:schemeClr val="bg1"/>
              </a:solidFill>
            </a:endParaRPr>
          </a:p>
        </p:txBody>
      </p:sp>
      <p:sp>
        <p:nvSpPr>
          <p:cNvPr id="54" name="TextBox 53"/>
          <p:cNvSpPr txBox="1"/>
          <p:nvPr/>
        </p:nvSpPr>
        <p:spPr>
          <a:xfrm>
            <a:off x="8533957" y="2017811"/>
            <a:ext cx="304892" cy="276999"/>
          </a:xfrm>
          <a:prstGeom prst="rect">
            <a:avLst/>
          </a:prstGeom>
          <a:noFill/>
        </p:spPr>
        <p:txBody>
          <a:bodyPr wrap="none" rtlCol="0">
            <a:spAutoFit/>
          </a:bodyPr>
          <a:lstStyle/>
          <a:p>
            <a:r>
              <a:rPr lang="id-ID" sz="1200" dirty="0">
                <a:solidFill>
                  <a:schemeClr val="bg1"/>
                </a:solidFill>
              </a:rPr>
              <a:t>O</a:t>
            </a:r>
            <a:endParaRPr lang="en-US" sz="1200" dirty="0">
              <a:solidFill>
                <a:schemeClr val="bg1"/>
              </a:solidFill>
            </a:endParaRPr>
          </a:p>
        </p:txBody>
      </p:sp>
    </p:spTree>
    <p:extLst>
      <p:ext uri="{BB962C8B-B14F-4D97-AF65-F5344CB8AC3E}">
        <p14:creationId xmlns:p14="http://schemas.microsoft.com/office/powerpoint/2010/main" val="2232463702"/>
      </p:ext>
    </p:extLst>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4165072084"/>
              </p:ext>
            </p:extLst>
          </p:nvPr>
        </p:nvGraphicFramePr>
        <p:xfrm>
          <a:off x="3562951" y="805987"/>
          <a:ext cx="3099372" cy="3337560"/>
        </p:xfrm>
        <a:graphic>
          <a:graphicData uri="http://schemas.openxmlformats.org/drawingml/2006/table">
            <a:tbl>
              <a:tblPr firstRow="1" bandRow="1">
                <a:tableStyleId>{3B4B98B0-60AC-42C2-AFA5-B58CD77FA1E5}</a:tableStyleId>
              </a:tblPr>
              <a:tblGrid>
                <a:gridCol w="1033124"/>
                <a:gridCol w="1033124"/>
                <a:gridCol w="1033124"/>
              </a:tblGrid>
              <a:tr h="370840">
                <a:tc>
                  <a:txBody>
                    <a:bodyPr/>
                    <a:lstStyle/>
                    <a:p>
                      <a:pPr algn="ctr"/>
                      <a:r>
                        <a:rPr lang="id-ID" dirty="0" smtClean="0">
                          <a:solidFill>
                            <a:schemeClr val="bg1"/>
                          </a:solidFill>
                        </a:rPr>
                        <a:t>Length</a:t>
                      </a:r>
                      <a:endParaRPr lang="en-US" dirty="0">
                        <a:solidFill>
                          <a:schemeClr val="bg1"/>
                        </a:solidFill>
                      </a:endParaRPr>
                    </a:p>
                  </a:txBody>
                  <a:tcPr/>
                </a:tc>
                <a:tc>
                  <a:txBody>
                    <a:bodyPr/>
                    <a:lstStyle/>
                    <a:p>
                      <a:pPr algn="ctr"/>
                      <a:r>
                        <a:rPr lang="id-ID" dirty="0" smtClean="0">
                          <a:solidFill>
                            <a:schemeClr val="bg1"/>
                          </a:solidFill>
                        </a:rPr>
                        <a:t>Width</a:t>
                      </a:r>
                      <a:endParaRPr lang="en-US" dirty="0">
                        <a:solidFill>
                          <a:schemeClr val="bg1"/>
                        </a:solidFill>
                      </a:endParaRPr>
                    </a:p>
                  </a:txBody>
                  <a:tcPr/>
                </a:tc>
                <a:tc>
                  <a:txBody>
                    <a:bodyPr/>
                    <a:lstStyle/>
                    <a:p>
                      <a:pPr algn="ctr"/>
                      <a:r>
                        <a:rPr lang="id-ID" dirty="0" smtClean="0">
                          <a:solidFill>
                            <a:schemeClr val="bg1"/>
                          </a:solidFill>
                        </a:rPr>
                        <a:t>Class</a:t>
                      </a:r>
                      <a:endParaRPr lang="en-US" dirty="0">
                        <a:solidFill>
                          <a:schemeClr val="bg1"/>
                        </a:solidFill>
                      </a:endParaRPr>
                    </a:p>
                  </a:txBody>
                  <a:tcPr/>
                </a:tc>
              </a:tr>
              <a:tr h="370840">
                <a:tc>
                  <a:txBody>
                    <a:bodyPr/>
                    <a:lstStyle/>
                    <a:p>
                      <a:pPr algn="ctr"/>
                      <a:r>
                        <a:rPr lang="id-ID" dirty="0" smtClean="0">
                          <a:solidFill>
                            <a:schemeClr val="bg1"/>
                          </a:solidFill>
                        </a:rPr>
                        <a:t>0.5</a:t>
                      </a:r>
                      <a:endParaRPr lang="en-US" dirty="0">
                        <a:solidFill>
                          <a:schemeClr val="bg1"/>
                        </a:solidFill>
                      </a:endParaRPr>
                    </a:p>
                  </a:txBody>
                  <a:tcPr/>
                </a:tc>
                <a:tc>
                  <a:txBody>
                    <a:bodyPr/>
                    <a:lstStyle/>
                    <a:p>
                      <a:pPr algn="ctr"/>
                      <a:r>
                        <a:rPr lang="id-ID" dirty="0" smtClean="0">
                          <a:solidFill>
                            <a:schemeClr val="bg1"/>
                          </a:solidFill>
                        </a:rPr>
                        <a:t>0.7</a:t>
                      </a:r>
                      <a:endParaRPr lang="en-US" dirty="0">
                        <a:solidFill>
                          <a:schemeClr val="bg1"/>
                        </a:solidFill>
                      </a:endParaRPr>
                    </a:p>
                  </a:txBody>
                  <a:tcPr/>
                </a:tc>
                <a:tc>
                  <a:txBody>
                    <a:bodyPr/>
                    <a:lstStyle/>
                    <a:p>
                      <a:pPr algn="ctr"/>
                      <a:r>
                        <a:rPr lang="id-ID" dirty="0" smtClean="0">
                          <a:solidFill>
                            <a:schemeClr val="bg1"/>
                          </a:solidFill>
                        </a:rPr>
                        <a:t>O</a:t>
                      </a:r>
                      <a:endParaRPr lang="en-US" dirty="0">
                        <a:solidFill>
                          <a:schemeClr val="bg1"/>
                        </a:solidFill>
                      </a:endParaRPr>
                    </a:p>
                  </a:txBody>
                  <a:tcPr/>
                </a:tc>
              </a:tr>
              <a:tr h="370840">
                <a:tc>
                  <a:txBody>
                    <a:bodyPr/>
                    <a:lstStyle/>
                    <a:p>
                      <a:pPr algn="ctr"/>
                      <a:r>
                        <a:rPr lang="id-ID" dirty="0" smtClean="0">
                          <a:solidFill>
                            <a:schemeClr val="bg1"/>
                          </a:solidFill>
                        </a:rPr>
                        <a:t>0.2</a:t>
                      </a:r>
                      <a:endParaRPr lang="en-US" dirty="0">
                        <a:solidFill>
                          <a:schemeClr val="bg1"/>
                        </a:solidFill>
                      </a:endParaRPr>
                    </a:p>
                  </a:txBody>
                  <a:tcPr/>
                </a:tc>
                <a:tc>
                  <a:txBody>
                    <a:bodyPr/>
                    <a:lstStyle/>
                    <a:p>
                      <a:pPr algn="ctr"/>
                      <a:r>
                        <a:rPr lang="id-ID" dirty="0" smtClean="0">
                          <a:solidFill>
                            <a:schemeClr val="bg1"/>
                          </a:solidFill>
                        </a:rPr>
                        <a:t>0.5</a:t>
                      </a:r>
                      <a:endParaRPr lang="en-US" dirty="0">
                        <a:solidFill>
                          <a:schemeClr val="bg1"/>
                        </a:solidFill>
                      </a:endParaRPr>
                    </a:p>
                  </a:txBody>
                  <a:tcPr/>
                </a:tc>
                <a:tc>
                  <a:txBody>
                    <a:bodyPr/>
                    <a:lstStyle/>
                    <a:p>
                      <a:pPr algn="ctr"/>
                      <a:r>
                        <a:rPr lang="id-ID" dirty="0" smtClean="0">
                          <a:solidFill>
                            <a:schemeClr val="bg1"/>
                          </a:solidFill>
                        </a:rPr>
                        <a:t>O</a:t>
                      </a:r>
                      <a:endParaRPr lang="en-US" dirty="0">
                        <a:solidFill>
                          <a:schemeClr val="bg1"/>
                        </a:solidFill>
                      </a:endParaRPr>
                    </a:p>
                  </a:txBody>
                  <a:tcPr/>
                </a:tc>
              </a:tr>
              <a:tr h="370840">
                <a:tc>
                  <a:txBody>
                    <a:bodyPr/>
                    <a:lstStyle/>
                    <a:p>
                      <a:pPr algn="ctr"/>
                      <a:r>
                        <a:rPr lang="id-ID" dirty="0" smtClean="0">
                          <a:solidFill>
                            <a:schemeClr val="bg1"/>
                          </a:solidFill>
                        </a:rPr>
                        <a:t>0.8</a:t>
                      </a:r>
                      <a:endParaRPr lang="en-US" dirty="0">
                        <a:solidFill>
                          <a:schemeClr val="bg1"/>
                        </a:solidFill>
                      </a:endParaRPr>
                    </a:p>
                  </a:txBody>
                  <a:tcPr/>
                </a:tc>
                <a:tc>
                  <a:txBody>
                    <a:bodyPr/>
                    <a:lstStyle/>
                    <a:p>
                      <a:pPr algn="ctr"/>
                      <a:r>
                        <a:rPr lang="id-ID" dirty="0" smtClean="0">
                          <a:solidFill>
                            <a:schemeClr val="bg1"/>
                          </a:solidFill>
                        </a:rPr>
                        <a:t>0.8</a:t>
                      </a:r>
                      <a:endParaRPr lang="en-US" dirty="0">
                        <a:solidFill>
                          <a:schemeClr val="bg1"/>
                        </a:solidFill>
                      </a:endParaRPr>
                    </a:p>
                  </a:txBody>
                  <a:tcPr/>
                </a:tc>
                <a:tc>
                  <a:txBody>
                    <a:bodyPr/>
                    <a:lstStyle/>
                    <a:p>
                      <a:pPr algn="ctr"/>
                      <a:r>
                        <a:rPr lang="id-ID" dirty="0" smtClean="0">
                          <a:solidFill>
                            <a:schemeClr val="bg1"/>
                          </a:solidFill>
                        </a:rPr>
                        <a:t>X</a:t>
                      </a:r>
                      <a:endParaRPr lang="en-US" dirty="0">
                        <a:solidFill>
                          <a:schemeClr val="bg1"/>
                        </a:solidFill>
                      </a:endParaRPr>
                    </a:p>
                  </a:txBody>
                  <a:tcPr/>
                </a:tc>
              </a:tr>
              <a:tr h="370840">
                <a:tc>
                  <a:txBody>
                    <a:bodyPr/>
                    <a:lstStyle/>
                    <a:p>
                      <a:pPr algn="ctr"/>
                      <a:r>
                        <a:rPr lang="id-ID" dirty="0" smtClean="0">
                          <a:solidFill>
                            <a:schemeClr val="bg1"/>
                          </a:solidFill>
                        </a:rPr>
                        <a:t>0.4</a:t>
                      </a:r>
                      <a:endParaRPr lang="en-US" dirty="0">
                        <a:solidFill>
                          <a:schemeClr val="bg1"/>
                        </a:solidFill>
                      </a:endParaRPr>
                    </a:p>
                  </a:txBody>
                  <a:tcPr/>
                </a:tc>
                <a:tc>
                  <a:txBody>
                    <a:bodyPr/>
                    <a:lstStyle/>
                    <a:p>
                      <a:pPr algn="ctr"/>
                      <a:r>
                        <a:rPr lang="id-ID" dirty="0" smtClean="0">
                          <a:solidFill>
                            <a:schemeClr val="bg1"/>
                          </a:solidFill>
                        </a:rPr>
                        <a:t>0.5</a:t>
                      </a:r>
                      <a:endParaRPr lang="en-US" dirty="0">
                        <a:solidFill>
                          <a:schemeClr val="bg1"/>
                        </a:solidFill>
                      </a:endParaRPr>
                    </a:p>
                  </a:txBody>
                  <a:tcPr/>
                </a:tc>
                <a:tc>
                  <a:txBody>
                    <a:bodyPr/>
                    <a:lstStyle/>
                    <a:p>
                      <a:pPr algn="ctr"/>
                      <a:r>
                        <a:rPr lang="id-ID" dirty="0" smtClean="0">
                          <a:solidFill>
                            <a:schemeClr val="bg1"/>
                          </a:solidFill>
                        </a:rPr>
                        <a:t>X</a:t>
                      </a:r>
                      <a:endParaRPr lang="en-US" dirty="0">
                        <a:solidFill>
                          <a:schemeClr val="bg1"/>
                        </a:solidFill>
                      </a:endParaRPr>
                    </a:p>
                  </a:txBody>
                  <a:tcPr/>
                </a:tc>
              </a:tr>
              <a:tr h="370840">
                <a:tc>
                  <a:txBody>
                    <a:bodyPr/>
                    <a:lstStyle/>
                    <a:p>
                      <a:pPr algn="ctr"/>
                      <a:r>
                        <a:rPr lang="id-ID" dirty="0" smtClean="0">
                          <a:solidFill>
                            <a:schemeClr val="bg1"/>
                          </a:solidFill>
                        </a:rPr>
                        <a:t>0.8</a:t>
                      </a:r>
                      <a:endParaRPr lang="en-US" dirty="0">
                        <a:solidFill>
                          <a:schemeClr val="bg1"/>
                        </a:solidFill>
                      </a:endParaRPr>
                    </a:p>
                  </a:txBody>
                  <a:tcPr/>
                </a:tc>
                <a:tc>
                  <a:txBody>
                    <a:bodyPr/>
                    <a:lstStyle/>
                    <a:p>
                      <a:pPr algn="ctr"/>
                      <a:r>
                        <a:rPr lang="id-ID" dirty="0" smtClean="0">
                          <a:solidFill>
                            <a:schemeClr val="bg1"/>
                          </a:solidFill>
                        </a:rPr>
                        <a:t>0.5</a:t>
                      </a:r>
                      <a:endParaRPr lang="en-US" dirty="0">
                        <a:solidFill>
                          <a:schemeClr val="bg1"/>
                        </a:solidFill>
                      </a:endParaRPr>
                    </a:p>
                  </a:txBody>
                  <a:tcPr/>
                </a:tc>
                <a:tc>
                  <a:txBody>
                    <a:bodyPr/>
                    <a:lstStyle/>
                    <a:p>
                      <a:pPr algn="ctr"/>
                      <a:r>
                        <a:rPr lang="id-ID" dirty="0" smtClean="0">
                          <a:solidFill>
                            <a:schemeClr val="bg1"/>
                          </a:solidFill>
                        </a:rPr>
                        <a:t>I</a:t>
                      </a:r>
                      <a:endParaRPr lang="en-US" dirty="0">
                        <a:solidFill>
                          <a:schemeClr val="bg1"/>
                        </a:solidFill>
                      </a:endParaRPr>
                    </a:p>
                  </a:txBody>
                  <a:tcPr/>
                </a:tc>
              </a:tr>
              <a:tr h="370840">
                <a:tc>
                  <a:txBody>
                    <a:bodyPr/>
                    <a:lstStyle/>
                    <a:p>
                      <a:pPr algn="ctr"/>
                      <a:r>
                        <a:rPr lang="id-ID" dirty="0" smtClean="0">
                          <a:solidFill>
                            <a:schemeClr val="bg1"/>
                          </a:solidFill>
                        </a:rPr>
                        <a:t>0.6</a:t>
                      </a:r>
                      <a:endParaRPr lang="en-US" dirty="0">
                        <a:solidFill>
                          <a:schemeClr val="bg1"/>
                        </a:solidFill>
                      </a:endParaRPr>
                    </a:p>
                  </a:txBody>
                  <a:tcPr/>
                </a:tc>
                <a:tc>
                  <a:txBody>
                    <a:bodyPr/>
                    <a:lstStyle/>
                    <a:p>
                      <a:pPr algn="ctr"/>
                      <a:r>
                        <a:rPr lang="id-ID" dirty="0" smtClean="0">
                          <a:solidFill>
                            <a:schemeClr val="bg1"/>
                          </a:solidFill>
                        </a:rPr>
                        <a:t>0.3</a:t>
                      </a:r>
                      <a:endParaRPr lang="en-US" dirty="0">
                        <a:solidFill>
                          <a:schemeClr val="bg1"/>
                        </a:solidFill>
                      </a:endParaRPr>
                    </a:p>
                  </a:txBody>
                  <a:tcPr/>
                </a:tc>
                <a:tc>
                  <a:txBody>
                    <a:bodyPr/>
                    <a:lstStyle/>
                    <a:p>
                      <a:pPr algn="ctr"/>
                      <a:r>
                        <a:rPr lang="id-ID" dirty="0" smtClean="0">
                          <a:solidFill>
                            <a:schemeClr val="bg1"/>
                          </a:solidFill>
                        </a:rPr>
                        <a:t>I</a:t>
                      </a:r>
                      <a:endParaRPr lang="en-US" dirty="0">
                        <a:solidFill>
                          <a:schemeClr val="bg1"/>
                        </a:solidFill>
                      </a:endParaRPr>
                    </a:p>
                  </a:txBody>
                  <a:tcPr/>
                </a:tc>
              </a:tr>
              <a:tr h="370840">
                <a:tc>
                  <a:txBody>
                    <a:bodyPr/>
                    <a:lstStyle/>
                    <a:p>
                      <a:pPr algn="ctr"/>
                      <a:r>
                        <a:rPr lang="id-ID" dirty="0" smtClean="0">
                          <a:solidFill>
                            <a:schemeClr val="bg1"/>
                          </a:solidFill>
                        </a:rPr>
                        <a:t>0.3</a:t>
                      </a:r>
                      <a:endParaRPr lang="en-US" dirty="0">
                        <a:solidFill>
                          <a:schemeClr val="bg1"/>
                        </a:solidFill>
                      </a:endParaRPr>
                    </a:p>
                  </a:txBody>
                  <a:tcPr/>
                </a:tc>
                <a:tc>
                  <a:txBody>
                    <a:bodyPr/>
                    <a:lstStyle/>
                    <a:p>
                      <a:pPr algn="ctr"/>
                      <a:r>
                        <a:rPr lang="id-ID" dirty="0" smtClean="0">
                          <a:solidFill>
                            <a:schemeClr val="bg1"/>
                          </a:solidFill>
                        </a:rPr>
                        <a:t>0.2</a:t>
                      </a:r>
                      <a:endParaRPr lang="en-US" dirty="0">
                        <a:solidFill>
                          <a:schemeClr val="bg1"/>
                        </a:solidFill>
                      </a:endParaRPr>
                    </a:p>
                  </a:txBody>
                  <a:tcPr/>
                </a:tc>
                <a:tc>
                  <a:txBody>
                    <a:bodyPr/>
                    <a:lstStyle/>
                    <a:p>
                      <a:pPr algn="ctr"/>
                      <a:r>
                        <a:rPr lang="id-ID" dirty="0" smtClean="0">
                          <a:solidFill>
                            <a:schemeClr val="bg1"/>
                          </a:solidFill>
                        </a:rPr>
                        <a:t>I</a:t>
                      </a:r>
                      <a:endParaRPr lang="en-US" dirty="0">
                        <a:solidFill>
                          <a:schemeClr val="bg1"/>
                        </a:solidFill>
                      </a:endParaRPr>
                    </a:p>
                  </a:txBody>
                  <a:tcPr/>
                </a:tc>
              </a:tr>
              <a:tr h="370840">
                <a:tc>
                  <a:txBody>
                    <a:bodyPr/>
                    <a:lstStyle/>
                    <a:p>
                      <a:pPr algn="ctr"/>
                      <a:r>
                        <a:rPr lang="id-ID" dirty="0" smtClean="0">
                          <a:solidFill>
                            <a:schemeClr val="bg1"/>
                          </a:solidFill>
                        </a:rPr>
                        <a:t>0.2</a:t>
                      </a:r>
                      <a:endParaRPr lang="en-US" dirty="0">
                        <a:solidFill>
                          <a:schemeClr val="bg1"/>
                        </a:solidFill>
                      </a:endParaRPr>
                    </a:p>
                  </a:txBody>
                  <a:tcPr/>
                </a:tc>
                <a:tc>
                  <a:txBody>
                    <a:bodyPr/>
                    <a:lstStyle/>
                    <a:p>
                      <a:pPr algn="ctr"/>
                      <a:r>
                        <a:rPr lang="id-ID" dirty="0" smtClean="0">
                          <a:solidFill>
                            <a:schemeClr val="bg1"/>
                          </a:solidFill>
                        </a:rPr>
                        <a:t>0.6</a:t>
                      </a:r>
                      <a:endParaRPr lang="en-US" dirty="0">
                        <a:solidFill>
                          <a:schemeClr val="bg1"/>
                        </a:solidFill>
                      </a:endParaRPr>
                    </a:p>
                  </a:txBody>
                  <a:tcPr/>
                </a:tc>
                <a:tc>
                  <a:txBody>
                    <a:bodyPr/>
                    <a:lstStyle/>
                    <a:p>
                      <a:pPr algn="ctr"/>
                      <a:r>
                        <a:rPr lang="id-ID" b="1" dirty="0" smtClean="0">
                          <a:solidFill>
                            <a:schemeClr val="bg1"/>
                          </a:solidFill>
                        </a:rPr>
                        <a:t>O</a:t>
                      </a:r>
                      <a:endParaRPr lang="en-US" b="1" dirty="0">
                        <a:solidFill>
                          <a:schemeClr val="bg1"/>
                        </a:solidFill>
                      </a:endParaRPr>
                    </a:p>
                  </a:txBody>
                  <a:tcPr/>
                </a:tc>
              </a:tr>
            </a:tbl>
          </a:graphicData>
        </a:graphic>
      </p:graphicFrame>
      <p:sp>
        <p:nvSpPr>
          <p:cNvPr id="4" name="TextBox 3"/>
          <p:cNvSpPr txBox="1"/>
          <p:nvPr/>
        </p:nvSpPr>
        <p:spPr>
          <a:xfrm>
            <a:off x="2511845" y="4252511"/>
            <a:ext cx="6343403" cy="523220"/>
          </a:xfrm>
          <a:prstGeom prst="rect">
            <a:avLst/>
          </a:prstGeom>
          <a:noFill/>
        </p:spPr>
        <p:txBody>
          <a:bodyPr wrap="none" rtlCol="0">
            <a:spAutoFit/>
          </a:bodyPr>
          <a:lstStyle/>
          <a:p>
            <a:r>
              <a:rPr lang="id-ID" dirty="0" smtClean="0">
                <a:solidFill>
                  <a:schemeClr val="bg1"/>
                </a:solidFill>
              </a:rPr>
              <a:t>Kesimpulan:</a:t>
            </a:r>
            <a:endParaRPr lang="id-ID" dirty="0">
              <a:solidFill>
                <a:schemeClr val="bg1"/>
              </a:solidFill>
            </a:endParaRPr>
          </a:p>
          <a:p>
            <a:r>
              <a:rPr lang="id-ID" dirty="0" smtClean="0">
                <a:solidFill>
                  <a:schemeClr val="bg1"/>
                </a:solidFill>
              </a:rPr>
              <a:t>Dengan input length 0.2 dan width 0.6 menghasilkan Class </a:t>
            </a:r>
            <a:r>
              <a:rPr lang="id-ID" b="1" dirty="0" smtClean="0">
                <a:solidFill>
                  <a:schemeClr val="bg1"/>
                </a:solidFill>
              </a:rPr>
              <a:t>O</a:t>
            </a:r>
            <a:r>
              <a:rPr lang="id-ID" dirty="0" smtClean="0">
                <a:solidFill>
                  <a:schemeClr val="bg1"/>
                </a:solidFill>
              </a:rPr>
              <a:t> atau warna </a:t>
            </a:r>
            <a:r>
              <a:rPr lang="id-ID" b="1" dirty="0" smtClean="0">
                <a:solidFill>
                  <a:schemeClr val="bg1"/>
                </a:solidFill>
              </a:rPr>
              <a:t>Biru</a:t>
            </a:r>
          </a:p>
        </p:txBody>
      </p:sp>
    </p:spTree>
    <p:extLst>
      <p:ext uri="{BB962C8B-B14F-4D97-AF65-F5344CB8AC3E}">
        <p14:creationId xmlns:p14="http://schemas.microsoft.com/office/powerpoint/2010/main" val="35817806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68"/>
        <p:cNvGrpSpPr/>
        <p:nvPr/>
      </p:nvGrpSpPr>
      <p:grpSpPr>
        <a:xfrm>
          <a:off x="0" y="0"/>
          <a:ext cx="0" cy="0"/>
          <a:chOff x="0" y="0"/>
          <a:chExt cx="0" cy="0"/>
        </a:xfrm>
      </p:grpSpPr>
      <p:sp>
        <p:nvSpPr>
          <p:cNvPr id="1669" name="Shape 1669"/>
          <p:cNvSpPr txBox="1">
            <a:spLocks noGrp="1"/>
          </p:cNvSpPr>
          <p:nvPr>
            <p:ph type="ctrTitle" idx="4294967295"/>
          </p:nvPr>
        </p:nvSpPr>
        <p:spPr>
          <a:xfrm>
            <a:off x="3152775" y="1354750"/>
            <a:ext cx="4562099" cy="1159799"/>
          </a:xfrm>
          <a:prstGeom prst="rect">
            <a:avLst/>
          </a:prstGeom>
        </p:spPr>
        <p:txBody>
          <a:bodyPr lIns="91425" tIns="91425" rIns="91425" bIns="91425" anchor="b" anchorCtr="0">
            <a:noAutofit/>
          </a:bodyPr>
          <a:lstStyle/>
          <a:p>
            <a:pPr lvl="0" rtl="0">
              <a:spcBef>
                <a:spcPts val="0"/>
              </a:spcBef>
              <a:buNone/>
            </a:pPr>
            <a:r>
              <a:rPr lang="en" sz="8000"/>
              <a:t>Thanks!</a:t>
            </a:r>
          </a:p>
        </p:txBody>
      </p:sp>
      <p:sp>
        <p:nvSpPr>
          <p:cNvPr id="1670" name="Shape 1670"/>
          <p:cNvSpPr txBox="1">
            <a:spLocks noGrp="1"/>
          </p:cNvSpPr>
          <p:nvPr>
            <p:ph type="body" idx="4294967295"/>
          </p:nvPr>
        </p:nvSpPr>
        <p:spPr>
          <a:xfrm>
            <a:off x="3286467" y="2400250"/>
            <a:ext cx="4562099" cy="2461500"/>
          </a:xfrm>
          <a:prstGeom prst="rect">
            <a:avLst/>
          </a:prstGeom>
        </p:spPr>
        <p:txBody>
          <a:bodyPr lIns="91425" tIns="91425" rIns="91425" bIns="91425" anchor="t" anchorCtr="0">
            <a:noAutofit/>
          </a:bodyPr>
          <a:lstStyle/>
          <a:p>
            <a:pPr lvl="0" rtl="0">
              <a:spcBef>
                <a:spcPts val="0"/>
              </a:spcBef>
              <a:buNone/>
            </a:pPr>
            <a:r>
              <a:rPr lang="en" sz="3600" b="1" dirty="0"/>
              <a:t>Any questions?</a:t>
            </a:r>
          </a:p>
          <a:p>
            <a:pPr lvl="0" rtl="0">
              <a:spcBef>
                <a:spcPts val="0"/>
              </a:spcBef>
              <a:buClr>
                <a:schemeClr val="dk1"/>
              </a:buClr>
              <a:buSzPct val="78571"/>
              <a:buFont typeface="Arial"/>
              <a:buNone/>
            </a:pPr>
            <a:r>
              <a:rPr lang="en" dirty="0"/>
              <a:t>You can find me at:</a:t>
            </a:r>
          </a:p>
          <a:p>
            <a:pPr marL="457200" lvl="0" indent="-228600" rtl="0">
              <a:spcBef>
                <a:spcPts val="0"/>
              </a:spcBef>
            </a:pPr>
            <a:r>
              <a:rPr lang="en" dirty="0" smtClean="0"/>
              <a:t>@</a:t>
            </a:r>
            <a:r>
              <a:rPr lang="id-ID" dirty="0" smtClean="0"/>
              <a:t>hafizh14 (PM on Line Only)</a:t>
            </a:r>
            <a:endParaRPr lang="en" dirty="0"/>
          </a:p>
        </p:txBody>
      </p:sp>
      <p:grpSp>
        <p:nvGrpSpPr>
          <p:cNvPr id="1671" name="Shape 1671"/>
          <p:cNvGrpSpPr/>
          <p:nvPr/>
        </p:nvGrpSpPr>
        <p:grpSpPr>
          <a:xfrm flipH="1">
            <a:off x="905355" y="670081"/>
            <a:ext cx="2152304" cy="1864573"/>
            <a:chOff x="4088875" y="1431100"/>
            <a:chExt cx="3293000" cy="2852775"/>
          </a:xfrm>
        </p:grpSpPr>
        <p:sp>
          <p:nvSpPr>
            <p:cNvPr id="1672" name="Shape 1672"/>
            <p:cNvSpPr/>
            <p:nvPr/>
          </p:nvSpPr>
          <p:spPr>
            <a:xfrm>
              <a:off x="4831475" y="4136025"/>
              <a:ext cx="157950" cy="147850"/>
            </a:xfrm>
            <a:custGeom>
              <a:avLst/>
              <a:gdLst/>
              <a:ahLst/>
              <a:cxnLst/>
              <a:rect l="0" t="0" r="0" b="0"/>
              <a:pathLst>
                <a:path w="6318" h="5914" extrusionOk="0">
                  <a:moveTo>
                    <a:pt x="404" y="0"/>
                  </a:moveTo>
                  <a:lnTo>
                    <a:pt x="1" y="269"/>
                  </a:lnTo>
                  <a:lnTo>
                    <a:pt x="3227" y="5914"/>
                  </a:lnTo>
                  <a:lnTo>
                    <a:pt x="6318" y="5914"/>
                  </a:lnTo>
                  <a:lnTo>
                    <a:pt x="404" y="0"/>
                  </a:lnTo>
                  <a:close/>
                </a:path>
              </a:pathLst>
            </a:custGeom>
            <a:solidFill>
              <a:srgbClr val="00E2C7"/>
            </a:solidFill>
            <a:ln>
              <a:noFill/>
            </a:ln>
          </p:spPr>
          <p:txBody>
            <a:bodyPr lIns="91425" tIns="91425" rIns="91425" bIns="91425" anchor="ctr" anchorCtr="0">
              <a:noAutofit/>
            </a:bodyPr>
            <a:lstStyle/>
            <a:p>
              <a:pPr lvl="0">
                <a:spcBef>
                  <a:spcPts val="0"/>
                </a:spcBef>
                <a:buNone/>
              </a:pPr>
              <a:endParaRPr/>
            </a:p>
          </p:txBody>
        </p:sp>
        <p:sp>
          <p:nvSpPr>
            <p:cNvPr id="1673" name="Shape 1673"/>
            <p:cNvSpPr/>
            <p:nvPr/>
          </p:nvSpPr>
          <p:spPr>
            <a:xfrm>
              <a:off x="4697075" y="3907525"/>
              <a:ext cx="389800" cy="376350"/>
            </a:xfrm>
            <a:custGeom>
              <a:avLst/>
              <a:gdLst/>
              <a:ahLst/>
              <a:cxnLst/>
              <a:rect l="0" t="0" r="0" b="0"/>
              <a:pathLst>
                <a:path w="15592" h="15054" extrusionOk="0">
                  <a:moveTo>
                    <a:pt x="538" y="0"/>
                  </a:moveTo>
                  <a:lnTo>
                    <a:pt x="1" y="269"/>
                  </a:lnTo>
                  <a:lnTo>
                    <a:pt x="5377" y="9543"/>
                  </a:lnTo>
                  <a:lnTo>
                    <a:pt x="11022" y="15054"/>
                  </a:lnTo>
                  <a:lnTo>
                    <a:pt x="15592" y="15054"/>
                  </a:lnTo>
                  <a:lnTo>
                    <a:pt x="538" y="0"/>
                  </a:lnTo>
                  <a:close/>
                </a:path>
              </a:pathLst>
            </a:custGeom>
            <a:solidFill>
              <a:srgbClr val="01E0C8"/>
            </a:solidFill>
            <a:ln>
              <a:noFill/>
            </a:ln>
          </p:spPr>
          <p:txBody>
            <a:bodyPr lIns="91425" tIns="91425" rIns="91425" bIns="91425" anchor="ctr" anchorCtr="0">
              <a:noAutofit/>
            </a:bodyPr>
            <a:lstStyle/>
            <a:p>
              <a:pPr lvl="0">
                <a:spcBef>
                  <a:spcPts val="0"/>
                </a:spcBef>
                <a:buNone/>
              </a:pPr>
              <a:endParaRPr/>
            </a:p>
          </p:txBody>
        </p:sp>
        <p:sp>
          <p:nvSpPr>
            <p:cNvPr id="1674" name="Shape 1674"/>
            <p:cNvSpPr/>
            <p:nvPr/>
          </p:nvSpPr>
          <p:spPr>
            <a:xfrm>
              <a:off x="4566025" y="3675675"/>
              <a:ext cx="618300" cy="608200"/>
            </a:xfrm>
            <a:custGeom>
              <a:avLst/>
              <a:gdLst/>
              <a:ahLst/>
              <a:cxnLst/>
              <a:rect l="0" t="0" r="0" b="0"/>
              <a:pathLst>
                <a:path w="24732" h="24328" extrusionOk="0">
                  <a:moveTo>
                    <a:pt x="404" y="0"/>
                  </a:moveTo>
                  <a:lnTo>
                    <a:pt x="1" y="404"/>
                  </a:lnTo>
                  <a:lnTo>
                    <a:pt x="5377" y="9543"/>
                  </a:lnTo>
                  <a:lnTo>
                    <a:pt x="20027" y="24328"/>
                  </a:lnTo>
                  <a:lnTo>
                    <a:pt x="24732" y="24328"/>
                  </a:lnTo>
                  <a:lnTo>
                    <a:pt x="404" y="0"/>
                  </a:lnTo>
                  <a:close/>
                </a:path>
              </a:pathLst>
            </a:custGeom>
            <a:solidFill>
              <a:srgbClr val="02DFC8"/>
            </a:solidFill>
            <a:ln>
              <a:noFill/>
            </a:ln>
          </p:spPr>
          <p:txBody>
            <a:bodyPr lIns="91425" tIns="91425" rIns="91425" bIns="91425" anchor="ctr" anchorCtr="0">
              <a:noAutofit/>
            </a:bodyPr>
            <a:lstStyle/>
            <a:p>
              <a:pPr lvl="0">
                <a:spcBef>
                  <a:spcPts val="0"/>
                </a:spcBef>
                <a:buNone/>
              </a:pPr>
              <a:endParaRPr/>
            </a:p>
          </p:txBody>
        </p:sp>
        <p:sp>
          <p:nvSpPr>
            <p:cNvPr id="1675" name="Shape 1675"/>
            <p:cNvSpPr/>
            <p:nvPr/>
          </p:nvSpPr>
          <p:spPr>
            <a:xfrm>
              <a:off x="4434975" y="3447175"/>
              <a:ext cx="846800" cy="836700"/>
            </a:xfrm>
            <a:custGeom>
              <a:avLst/>
              <a:gdLst/>
              <a:ahLst/>
              <a:cxnLst/>
              <a:rect l="0" t="0" r="0" b="0"/>
              <a:pathLst>
                <a:path w="33872" h="33468" extrusionOk="0">
                  <a:moveTo>
                    <a:pt x="404" y="1"/>
                  </a:moveTo>
                  <a:lnTo>
                    <a:pt x="1" y="270"/>
                  </a:lnTo>
                  <a:lnTo>
                    <a:pt x="5243" y="9544"/>
                  </a:lnTo>
                  <a:lnTo>
                    <a:pt x="29167" y="33468"/>
                  </a:lnTo>
                  <a:lnTo>
                    <a:pt x="33871" y="33468"/>
                  </a:lnTo>
                  <a:lnTo>
                    <a:pt x="404" y="1"/>
                  </a:lnTo>
                  <a:close/>
                </a:path>
              </a:pathLst>
            </a:custGeom>
            <a:solidFill>
              <a:srgbClr val="03DDC9"/>
            </a:solidFill>
            <a:ln>
              <a:noFill/>
            </a:ln>
          </p:spPr>
          <p:txBody>
            <a:bodyPr lIns="91425" tIns="91425" rIns="91425" bIns="91425" anchor="ctr" anchorCtr="0">
              <a:noAutofit/>
            </a:bodyPr>
            <a:lstStyle/>
            <a:p>
              <a:pPr lvl="0">
                <a:spcBef>
                  <a:spcPts val="0"/>
                </a:spcBef>
                <a:buNone/>
              </a:pPr>
              <a:endParaRPr/>
            </a:p>
          </p:txBody>
        </p:sp>
        <p:sp>
          <p:nvSpPr>
            <p:cNvPr id="1676" name="Shape 1676"/>
            <p:cNvSpPr/>
            <p:nvPr/>
          </p:nvSpPr>
          <p:spPr>
            <a:xfrm>
              <a:off x="4300575" y="3218700"/>
              <a:ext cx="1078650" cy="1065175"/>
            </a:xfrm>
            <a:custGeom>
              <a:avLst/>
              <a:gdLst/>
              <a:ahLst/>
              <a:cxnLst/>
              <a:rect l="0" t="0" r="0" b="0"/>
              <a:pathLst>
                <a:path w="43146" h="42607" extrusionOk="0">
                  <a:moveTo>
                    <a:pt x="404" y="0"/>
                  </a:moveTo>
                  <a:lnTo>
                    <a:pt x="0"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lvl="0">
                <a:spcBef>
                  <a:spcPts val="0"/>
                </a:spcBef>
                <a:buNone/>
              </a:pPr>
              <a:endParaRPr/>
            </a:p>
          </p:txBody>
        </p:sp>
        <p:sp>
          <p:nvSpPr>
            <p:cNvPr id="1677" name="Shape 1677"/>
            <p:cNvSpPr/>
            <p:nvPr/>
          </p:nvSpPr>
          <p:spPr>
            <a:xfrm>
              <a:off x="4169525" y="2990200"/>
              <a:ext cx="1307150" cy="1293675"/>
            </a:xfrm>
            <a:custGeom>
              <a:avLst/>
              <a:gdLst/>
              <a:ahLst/>
              <a:cxnLst/>
              <a:rect l="0" t="0" r="0" b="0"/>
              <a:pathLst>
                <a:path w="52286" h="51747" extrusionOk="0">
                  <a:moveTo>
                    <a:pt x="404" y="1"/>
                  </a:moveTo>
                  <a:lnTo>
                    <a:pt x="1" y="269"/>
                  </a:lnTo>
                  <a:lnTo>
                    <a:pt x="5242" y="9409"/>
                  </a:lnTo>
                  <a:lnTo>
                    <a:pt x="47581" y="51747"/>
                  </a:lnTo>
                  <a:lnTo>
                    <a:pt x="52285" y="51747"/>
                  </a:lnTo>
                  <a:lnTo>
                    <a:pt x="404" y="1"/>
                  </a:lnTo>
                  <a:close/>
                </a:path>
              </a:pathLst>
            </a:custGeom>
            <a:solidFill>
              <a:srgbClr val="06D9CA"/>
            </a:solidFill>
            <a:ln>
              <a:noFill/>
            </a:ln>
          </p:spPr>
          <p:txBody>
            <a:bodyPr lIns="91425" tIns="91425" rIns="91425" bIns="91425" anchor="ctr" anchorCtr="0">
              <a:noAutofit/>
            </a:bodyPr>
            <a:lstStyle/>
            <a:p>
              <a:pPr lvl="0">
                <a:spcBef>
                  <a:spcPts val="0"/>
                </a:spcBef>
                <a:buNone/>
              </a:pPr>
              <a:endParaRPr/>
            </a:p>
          </p:txBody>
        </p:sp>
        <p:sp>
          <p:nvSpPr>
            <p:cNvPr id="1678" name="Shape 1678"/>
            <p:cNvSpPr/>
            <p:nvPr/>
          </p:nvSpPr>
          <p:spPr>
            <a:xfrm>
              <a:off x="4088875" y="2822200"/>
              <a:ext cx="1481875" cy="1461675"/>
            </a:xfrm>
            <a:custGeom>
              <a:avLst/>
              <a:gdLst/>
              <a:ahLst/>
              <a:cxnLst/>
              <a:rect l="0" t="0" r="0" b="0"/>
              <a:pathLst>
                <a:path w="59275" h="58467" extrusionOk="0">
                  <a:moveTo>
                    <a:pt x="807" y="0"/>
                  </a:moveTo>
                  <a:lnTo>
                    <a:pt x="1" y="1479"/>
                  </a:lnTo>
                  <a:lnTo>
                    <a:pt x="3227" y="6989"/>
                  </a:lnTo>
                  <a:lnTo>
                    <a:pt x="54705" y="58467"/>
                  </a:lnTo>
                  <a:lnTo>
                    <a:pt x="59274" y="58467"/>
                  </a:lnTo>
                  <a:lnTo>
                    <a:pt x="807" y="0"/>
                  </a:lnTo>
                  <a:close/>
                </a:path>
              </a:pathLst>
            </a:custGeom>
            <a:solidFill>
              <a:srgbClr val="07D8CB"/>
            </a:solidFill>
            <a:ln>
              <a:noFill/>
            </a:ln>
          </p:spPr>
          <p:txBody>
            <a:bodyPr lIns="91425" tIns="91425" rIns="91425" bIns="91425" anchor="ctr" anchorCtr="0">
              <a:noAutofit/>
            </a:bodyPr>
            <a:lstStyle/>
            <a:p>
              <a:pPr lvl="0">
                <a:spcBef>
                  <a:spcPts val="0"/>
                </a:spcBef>
                <a:buNone/>
              </a:pPr>
              <a:endParaRPr/>
            </a:p>
          </p:txBody>
        </p:sp>
        <p:sp>
          <p:nvSpPr>
            <p:cNvPr id="1679" name="Shape 1679"/>
            <p:cNvSpPr/>
            <p:nvPr/>
          </p:nvSpPr>
          <p:spPr>
            <a:xfrm>
              <a:off x="4102325" y="2761700"/>
              <a:ext cx="1565875" cy="1522175"/>
            </a:xfrm>
            <a:custGeom>
              <a:avLst/>
              <a:gdLst/>
              <a:ahLst/>
              <a:cxnLst/>
              <a:rect l="0" t="0" r="0" b="0"/>
              <a:pathLst>
                <a:path w="62635" h="60887" extrusionOk="0">
                  <a:moveTo>
                    <a:pt x="1748" y="1"/>
                  </a:moveTo>
                  <a:lnTo>
                    <a:pt x="0" y="2823"/>
                  </a:lnTo>
                  <a:lnTo>
                    <a:pt x="58064" y="60887"/>
                  </a:lnTo>
                  <a:lnTo>
                    <a:pt x="62634" y="60887"/>
                  </a:lnTo>
                  <a:lnTo>
                    <a:pt x="1748" y="1"/>
                  </a:lnTo>
                  <a:close/>
                </a:path>
              </a:pathLst>
            </a:custGeom>
            <a:solidFill>
              <a:srgbClr val="08D6CB"/>
            </a:solidFill>
            <a:ln>
              <a:noFill/>
            </a:ln>
          </p:spPr>
          <p:txBody>
            <a:bodyPr lIns="91425" tIns="91425" rIns="91425" bIns="91425" anchor="ctr" anchorCtr="0">
              <a:noAutofit/>
            </a:bodyPr>
            <a:lstStyle/>
            <a:p>
              <a:pPr lvl="0">
                <a:spcBef>
                  <a:spcPts val="0"/>
                </a:spcBef>
                <a:buNone/>
              </a:pPr>
              <a:endParaRPr/>
            </a:p>
          </p:txBody>
        </p:sp>
        <p:sp>
          <p:nvSpPr>
            <p:cNvPr id="1680" name="Shape 1680"/>
            <p:cNvSpPr/>
            <p:nvPr/>
          </p:nvSpPr>
          <p:spPr>
            <a:xfrm>
              <a:off x="4139275" y="2697875"/>
              <a:ext cx="1626375" cy="1586000"/>
            </a:xfrm>
            <a:custGeom>
              <a:avLst/>
              <a:gdLst/>
              <a:ahLst/>
              <a:cxnLst/>
              <a:rect l="0" t="0" r="0" b="0"/>
              <a:pathLst>
                <a:path w="65055" h="63440" extrusionOk="0">
                  <a:moveTo>
                    <a:pt x="1614" y="0"/>
                  </a:moveTo>
                  <a:lnTo>
                    <a:pt x="1" y="2957"/>
                  </a:lnTo>
                  <a:lnTo>
                    <a:pt x="60484" y="63440"/>
                  </a:lnTo>
                  <a:lnTo>
                    <a:pt x="65054" y="63440"/>
                  </a:lnTo>
                  <a:lnTo>
                    <a:pt x="1614" y="0"/>
                  </a:lnTo>
                  <a:close/>
                </a:path>
              </a:pathLst>
            </a:custGeom>
            <a:solidFill>
              <a:srgbClr val="09D4CC"/>
            </a:solidFill>
            <a:ln>
              <a:noFill/>
            </a:ln>
          </p:spPr>
          <p:txBody>
            <a:bodyPr lIns="91425" tIns="91425" rIns="91425" bIns="91425" anchor="ctr" anchorCtr="0">
              <a:noAutofit/>
            </a:bodyPr>
            <a:lstStyle/>
            <a:p>
              <a:pPr lvl="0">
                <a:spcBef>
                  <a:spcPts val="0"/>
                </a:spcBef>
                <a:buNone/>
              </a:pPr>
              <a:endParaRPr/>
            </a:p>
          </p:txBody>
        </p:sp>
        <p:sp>
          <p:nvSpPr>
            <p:cNvPr id="1681" name="Shape 1681"/>
            <p:cNvSpPr/>
            <p:nvPr/>
          </p:nvSpPr>
          <p:spPr>
            <a:xfrm>
              <a:off x="4172900" y="2637375"/>
              <a:ext cx="1690175" cy="1646500"/>
            </a:xfrm>
            <a:custGeom>
              <a:avLst/>
              <a:gdLst/>
              <a:ahLst/>
              <a:cxnLst/>
              <a:rect l="0" t="0" r="0" b="0"/>
              <a:pathLst>
                <a:path w="67607" h="65860" extrusionOk="0">
                  <a:moveTo>
                    <a:pt x="1747" y="1"/>
                  </a:moveTo>
                  <a:lnTo>
                    <a:pt x="0" y="2958"/>
                  </a:lnTo>
                  <a:lnTo>
                    <a:pt x="62903" y="65860"/>
                  </a:lnTo>
                  <a:lnTo>
                    <a:pt x="67607" y="65860"/>
                  </a:lnTo>
                  <a:lnTo>
                    <a:pt x="1747" y="1"/>
                  </a:lnTo>
                  <a:close/>
                </a:path>
              </a:pathLst>
            </a:custGeom>
            <a:solidFill>
              <a:srgbClr val="0AD3CC"/>
            </a:solidFill>
            <a:ln>
              <a:noFill/>
            </a:ln>
          </p:spPr>
          <p:txBody>
            <a:bodyPr lIns="91425" tIns="91425" rIns="91425" bIns="91425" anchor="ctr" anchorCtr="0">
              <a:noAutofit/>
            </a:bodyPr>
            <a:lstStyle/>
            <a:p>
              <a:pPr lvl="0">
                <a:spcBef>
                  <a:spcPts val="0"/>
                </a:spcBef>
                <a:buNone/>
              </a:pPr>
              <a:endParaRPr/>
            </a:p>
          </p:txBody>
        </p:sp>
        <p:sp>
          <p:nvSpPr>
            <p:cNvPr id="1682" name="Shape 1682"/>
            <p:cNvSpPr/>
            <p:nvPr/>
          </p:nvSpPr>
          <p:spPr>
            <a:xfrm>
              <a:off x="4209850" y="2576900"/>
              <a:ext cx="1750675" cy="1706975"/>
            </a:xfrm>
            <a:custGeom>
              <a:avLst/>
              <a:gdLst/>
              <a:ahLst/>
              <a:cxnLst/>
              <a:rect l="0" t="0" r="0" b="0"/>
              <a:pathLst>
                <a:path w="70027" h="68279" extrusionOk="0">
                  <a:moveTo>
                    <a:pt x="1613" y="1"/>
                  </a:moveTo>
                  <a:lnTo>
                    <a:pt x="0" y="2823"/>
                  </a:lnTo>
                  <a:lnTo>
                    <a:pt x="65322" y="68279"/>
                  </a:lnTo>
                  <a:lnTo>
                    <a:pt x="70027" y="68279"/>
                  </a:lnTo>
                  <a:lnTo>
                    <a:pt x="1613" y="1"/>
                  </a:lnTo>
                  <a:close/>
                </a:path>
              </a:pathLst>
            </a:custGeom>
            <a:solidFill>
              <a:srgbClr val="0BD1CD"/>
            </a:solidFill>
            <a:ln>
              <a:noFill/>
            </a:ln>
          </p:spPr>
          <p:txBody>
            <a:bodyPr lIns="91425" tIns="91425" rIns="91425" bIns="91425" anchor="ctr" anchorCtr="0">
              <a:noAutofit/>
            </a:bodyPr>
            <a:lstStyle/>
            <a:p>
              <a:pPr lvl="0">
                <a:spcBef>
                  <a:spcPts val="0"/>
                </a:spcBef>
                <a:buNone/>
              </a:pPr>
              <a:endParaRPr/>
            </a:p>
          </p:txBody>
        </p:sp>
        <p:sp>
          <p:nvSpPr>
            <p:cNvPr id="1683" name="Shape 1683"/>
            <p:cNvSpPr/>
            <p:nvPr/>
          </p:nvSpPr>
          <p:spPr>
            <a:xfrm>
              <a:off x="4243450" y="2513050"/>
              <a:ext cx="1814525" cy="1770825"/>
            </a:xfrm>
            <a:custGeom>
              <a:avLst/>
              <a:gdLst/>
              <a:ahLst/>
              <a:cxnLst/>
              <a:rect l="0" t="0" r="0" b="0"/>
              <a:pathLst>
                <a:path w="72581" h="70833" extrusionOk="0">
                  <a:moveTo>
                    <a:pt x="1748" y="1"/>
                  </a:moveTo>
                  <a:lnTo>
                    <a:pt x="1" y="2958"/>
                  </a:lnTo>
                  <a:lnTo>
                    <a:pt x="67876" y="70833"/>
                  </a:lnTo>
                  <a:lnTo>
                    <a:pt x="72581" y="70833"/>
                  </a:lnTo>
                  <a:lnTo>
                    <a:pt x="1748" y="1"/>
                  </a:lnTo>
                  <a:close/>
                </a:path>
              </a:pathLst>
            </a:custGeom>
            <a:solidFill>
              <a:srgbClr val="0CCFCD"/>
            </a:solidFill>
            <a:ln>
              <a:noFill/>
            </a:ln>
          </p:spPr>
          <p:txBody>
            <a:bodyPr lIns="91425" tIns="91425" rIns="91425" bIns="91425" anchor="ctr" anchorCtr="0">
              <a:noAutofit/>
            </a:bodyPr>
            <a:lstStyle/>
            <a:p>
              <a:pPr lvl="0">
                <a:spcBef>
                  <a:spcPts val="0"/>
                </a:spcBef>
                <a:buNone/>
              </a:pPr>
              <a:endParaRPr/>
            </a:p>
          </p:txBody>
        </p:sp>
        <p:sp>
          <p:nvSpPr>
            <p:cNvPr id="1684" name="Shape 1684"/>
            <p:cNvSpPr/>
            <p:nvPr/>
          </p:nvSpPr>
          <p:spPr>
            <a:xfrm>
              <a:off x="4280425" y="2452575"/>
              <a:ext cx="1875000" cy="1831300"/>
            </a:xfrm>
            <a:custGeom>
              <a:avLst/>
              <a:gdLst/>
              <a:ahLst/>
              <a:cxnLst/>
              <a:rect l="0" t="0" r="0" b="0"/>
              <a:pathLst>
                <a:path w="75000" h="73252" extrusionOk="0">
                  <a:moveTo>
                    <a:pt x="1613" y="1"/>
                  </a:moveTo>
                  <a:lnTo>
                    <a:pt x="0" y="2957"/>
                  </a:lnTo>
                  <a:lnTo>
                    <a:pt x="70295" y="73252"/>
                  </a:lnTo>
                  <a:lnTo>
                    <a:pt x="74999" y="73252"/>
                  </a:lnTo>
                  <a:lnTo>
                    <a:pt x="1613" y="1"/>
                  </a:lnTo>
                  <a:close/>
                </a:path>
              </a:pathLst>
            </a:custGeom>
            <a:solidFill>
              <a:srgbClr val="0DCDCE"/>
            </a:solidFill>
            <a:ln>
              <a:noFill/>
            </a:ln>
          </p:spPr>
          <p:txBody>
            <a:bodyPr lIns="91425" tIns="91425" rIns="91425" bIns="91425" anchor="ctr" anchorCtr="0">
              <a:noAutofit/>
            </a:bodyPr>
            <a:lstStyle/>
            <a:p>
              <a:pPr lvl="0">
                <a:spcBef>
                  <a:spcPts val="0"/>
                </a:spcBef>
                <a:buNone/>
              </a:pPr>
              <a:endParaRPr/>
            </a:p>
          </p:txBody>
        </p:sp>
        <p:sp>
          <p:nvSpPr>
            <p:cNvPr id="1685" name="Shape 1685"/>
            <p:cNvSpPr/>
            <p:nvPr/>
          </p:nvSpPr>
          <p:spPr>
            <a:xfrm>
              <a:off x="4314025" y="2392100"/>
              <a:ext cx="1935475" cy="1891775"/>
            </a:xfrm>
            <a:custGeom>
              <a:avLst/>
              <a:gdLst/>
              <a:ahLst/>
              <a:cxnLst/>
              <a:rect l="0" t="0" r="0" b="0"/>
              <a:pathLst>
                <a:path w="77419" h="75671" extrusionOk="0">
                  <a:moveTo>
                    <a:pt x="1747" y="0"/>
                  </a:moveTo>
                  <a:lnTo>
                    <a:pt x="0" y="2957"/>
                  </a:lnTo>
                  <a:lnTo>
                    <a:pt x="72849" y="75671"/>
                  </a:lnTo>
                  <a:lnTo>
                    <a:pt x="77419" y="75671"/>
                  </a:lnTo>
                  <a:lnTo>
                    <a:pt x="1747" y="0"/>
                  </a:lnTo>
                  <a:close/>
                </a:path>
              </a:pathLst>
            </a:custGeom>
            <a:solidFill>
              <a:srgbClr val="0ECCCF"/>
            </a:solidFill>
            <a:ln>
              <a:noFill/>
            </a:ln>
          </p:spPr>
          <p:txBody>
            <a:bodyPr lIns="91425" tIns="91425" rIns="91425" bIns="91425" anchor="ctr" anchorCtr="0">
              <a:noAutofit/>
            </a:bodyPr>
            <a:lstStyle/>
            <a:p>
              <a:pPr lvl="0">
                <a:spcBef>
                  <a:spcPts val="0"/>
                </a:spcBef>
                <a:buNone/>
              </a:pPr>
              <a:endParaRPr/>
            </a:p>
          </p:txBody>
        </p:sp>
        <p:sp>
          <p:nvSpPr>
            <p:cNvPr id="1686" name="Shape 1686"/>
            <p:cNvSpPr/>
            <p:nvPr/>
          </p:nvSpPr>
          <p:spPr>
            <a:xfrm>
              <a:off x="4350975" y="2328250"/>
              <a:ext cx="1995975" cy="1955625"/>
            </a:xfrm>
            <a:custGeom>
              <a:avLst/>
              <a:gdLst/>
              <a:ahLst/>
              <a:cxnLst/>
              <a:rect l="0" t="0" r="0" b="0"/>
              <a:pathLst>
                <a:path w="79839" h="78225" extrusionOk="0">
                  <a:moveTo>
                    <a:pt x="1748" y="1"/>
                  </a:moveTo>
                  <a:lnTo>
                    <a:pt x="1" y="2957"/>
                  </a:lnTo>
                  <a:lnTo>
                    <a:pt x="75269" y="78225"/>
                  </a:lnTo>
                  <a:lnTo>
                    <a:pt x="79839" y="78225"/>
                  </a:lnTo>
                  <a:lnTo>
                    <a:pt x="1748" y="1"/>
                  </a:lnTo>
                  <a:close/>
                </a:path>
              </a:pathLst>
            </a:custGeom>
            <a:solidFill>
              <a:srgbClr val="10CACF"/>
            </a:solidFill>
            <a:ln>
              <a:noFill/>
            </a:ln>
          </p:spPr>
          <p:txBody>
            <a:bodyPr lIns="91425" tIns="91425" rIns="91425" bIns="91425" anchor="ctr" anchorCtr="0">
              <a:noAutofit/>
            </a:bodyPr>
            <a:lstStyle/>
            <a:p>
              <a:pPr lvl="0">
                <a:spcBef>
                  <a:spcPts val="0"/>
                </a:spcBef>
                <a:buNone/>
              </a:pPr>
              <a:endParaRPr/>
            </a:p>
          </p:txBody>
        </p:sp>
        <p:sp>
          <p:nvSpPr>
            <p:cNvPr id="1687" name="Shape 1687"/>
            <p:cNvSpPr/>
            <p:nvPr/>
          </p:nvSpPr>
          <p:spPr>
            <a:xfrm>
              <a:off x="4384575" y="2267775"/>
              <a:ext cx="2059825" cy="2016100"/>
            </a:xfrm>
            <a:custGeom>
              <a:avLst/>
              <a:gdLst/>
              <a:ahLst/>
              <a:cxnLst/>
              <a:rect l="0" t="0" r="0" b="0"/>
              <a:pathLst>
                <a:path w="82393" h="80644" extrusionOk="0">
                  <a:moveTo>
                    <a:pt x="1748" y="0"/>
                  </a:moveTo>
                  <a:lnTo>
                    <a:pt x="1" y="2957"/>
                  </a:lnTo>
                  <a:lnTo>
                    <a:pt x="77823" y="80644"/>
                  </a:lnTo>
                  <a:lnTo>
                    <a:pt x="82392" y="80644"/>
                  </a:lnTo>
                  <a:lnTo>
                    <a:pt x="1748" y="0"/>
                  </a:lnTo>
                  <a:close/>
                </a:path>
              </a:pathLst>
            </a:custGeom>
            <a:solidFill>
              <a:srgbClr val="11C8D0"/>
            </a:solidFill>
            <a:ln>
              <a:noFill/>
            </a:ln>
          </p:spPr>
          <p:txBody>
            <a:bodyPr lIns="91425" tIns="91425" rIns="91425" bIns="91425" anchor="ctr" anchorCtr="0">
              <a:noAutofit/>
            </a:bodyPr>
            <a:lstStyle/>
            <a:p>
              <a:pPr lvl="0">
                <a:spcBef>
                  <a:spcPts val="0"/>
                </a:spcBef>
                <a:buNone/>
              </a:pPr>
              <a:endParaRPr/>
            </a:p>
          </p:txBody>
        </p:sp>
        <p:sp>
          <p:nvSpPr>
            <p:cNvPr id="1688" name="Shape 1688"/>
            <p:cNvSpPr/>
            <p:nvPr/>
          </p:nvSpPr>
          <p:spPr>
            <a:xfrm>
              <a:off x="4421550" y="2207275"/>
              <a:ext cx="2120300" cy="2076600"/>
            </a:xfrm>
            <a:custGeom>
              <a:avLst/>
              <a:gdLst/>
              <a:ahLst/>
              <a:cxnLst/>
              <a:rect l="0" t="0" r="0" b="0"/>
              <a:pathLst>
                <a:path w="84812" h="83064" extrusionOk="0">
                  <a:moveTo>
                    <a:pt x="1747" y="1"/>
                  </a:moveTo>
                  <a:lnTo>
                    <a:pt x="0" y="2958"/>
                  </a:lnTo>
                  <a:lnTo>
                    <a:pt x="80107" y="83064"/>
                  </a:lnTo>
                  <a:lnTo>
                    <a:pt x="84811" y="83064"/>
                  </a:lnTo>
                  <a:lnTo>
                    <a:pt x="1747" y="1"/>
                  </a:lnTo>
                  <a:close/>
                </a:path>
              </a:pathLst>
            </a:custGeom>
            <a:solidFill>
              <a:srgbClr val="12C7D0"/>
            </a:solidFill>
            <a:ln>
              <a:noFill/>
            </a:ln>
          </p:spPr>
          <p:txBody>
            <a:bodyPr lIns="91425" tIns="91425" rIns="91425" bIns="91425" anchor="ctr" anchorCtr="0">
              <a:noAutofit/>
            </a:bodyPr>
            <a:lstStyle/>
            <a:p>
              <a:pPr lvl="0">
                <a:spcBef>
                  <a:spcPts val="0"/>
                </a:spcBef>
                <a:buNone/>
              </a:pPr>
              <a:endParaRPr/>
            </a:p>
          </p:txBody>
        </p:sp>
        <p:sp>
          <p:nvSpPr>
            <p:cNvPr id="1689" name="Shape 1689"/>
            <p:cNvSpPr/>
            <p:nvPr/>
          </p:nvSpPr>
          <p:spPr>
            <a:xfrm>
              <a:off x="4458500" y="2146800"/>
              <a:ext cx="2130375" cy="2137075"/>
            </a:xfrm>
            <a:custGeom>
              <a:avLst/>
              <a:gdLst/>
              <a:ahLst/>
              <a:cxnLst/>
              <a:rect l="0" t="0" r="0" b="0"/>
              <a:pathLst>
                <a:path w="85215" h="85483" extrusionOk="0">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lIns="91425" tIns="91425" rIns="91425" bIns="91425" anchor="ctr" anchorCtr="0">
              <a:noAutofit/>
            </a:bodyPr>
            <a:lstStyle/>
            <a:p>
              <a:pPr lvl="0">
                <a:spcBef>
                  <a:spcPts val="0"/>
                </a:spcBef>
                <a:buNone/>
              </a:pPr>
              <a:endParaRPr/>
            </a:p>
          </p:txBody>
        </p:sp>
        <p:sp>
          <p:nvSpPr>
            <p:cNvPr id="1690" name="Shape 1690"/>
            <p:cNvSpPr/>
            <p:nvPr/>
          </p:nvSpPr>
          <p:spPr>
            <a:xfrm>
              <a:off x="4492100" y="2082950"/>
              <a:ext cx="2133750" cy="2163975"/>
            </a:xfrm>
            <a:custGeom>
              <a:avLst/>
              <a:gdLst/>
              <a:ahLst/>
              <a:cxnLst/>
              <a:rect l="0" t="0" r="0" b="0"/>
              <a:pathLst>
                <a:path w="85350" h="86559" extrusionOk="0">
                  <a:moveTo>
                    <a:pt x="1748" y="1"/>
                  </a:moveTo>
                  <a:lnTo>
                    <a:pt x="1" y="2958"/>
                  </a:lnTo>
                  <a:lnTo>
                    <a:pt x="83602" y="86559"/>
                  </a:lnTo>
                  <a:lnTo>
                    <a:pt x="85349" y="83602"/>
                  </a:lnTo>
                  <a:lnTo>
                    <a:pt x="1748" y="1"/>
                  </a:lnTo>
                  <a:close/>
                </a:path>
              </a:pathLst>
            </a:custGeom>
            <a:solidFill>
              <a:srgbClr val="14C3D2"/>
            </a:solidFill>
            <a:ln>
              <a:noFill/>
            </a:ln>
          </p:spPr>
          <p:txBody>
            <a:bodyPr lIns="91425" tIns="91425" rIns="91425" bIns="91425" anchor="ctr" anchorCtr="0">
              <a:noAutofit/>
            </a:bodyPr>
            <a:lstStyle/>
            <a:p>
              <a:pPr lvl="0">
                <a:spcBef>
                  <a:spcPts val="0"/>
                </a:spcBef>
                <a:buNone/>
              </a:pPr>
              <a:endParaRPr/>
            </a:p>
          </p:txBody>
        </p:sp>
        <p:sp>
          <p:nvSpPr>
            <p:cNvPr id="1691" name="Shape 1691"/>
            <p:cNvSpPr/>
            <p:nvPr/>
          </p:nvSpPr>
          <p:spPr>
            <a:xfrm>
              <a:off x="4529075" y="2022475"/>
              <a:ext cx="2130375" cy="2163975"/>
            </a:xfrm>
            <a:custGeom>
              <a:avLst/>
              <a:gdLst/>
              <a:ahLst/>
              <a:cxnLst/>
              <a:rect l="0" t="0" r="0" b="0"/>
              <a:pathLst>
                <a:path w="85215" h="86559" extrusionOk="0">
                  <a:moveTo>
                    <a:pt x="1613" y="1"/>
                  </a:moveTo>
                  <a:lnTo>
                    <a:pt x="0" y="2957"/>
                  </a:lnTo>
                  <a:lnTo>
                    <a:pt x="83467" y="86558"/>
                  </a:lnTo>
                  <a:lnTo>
                    <a:pt x="85214" y="83601"/>
                  </a:lnTo>
                  <a:lnTo>
                    <a:pt x="1613" y="1"/>
                  </a:lnTo>
                  <a:close/>
                </a:path>
              </a:pathLst>
            </a:custGeom>
            <a:solidFill>
              <a:srgbClr val="15C1D2"/>
            </a:solidFill>
            <a:ln>
              <a:noFill/>
            </a:ln>
          </p:spPr>
          <p:txBody>
            <a:bodyPr lIns="91425" tIns="91425" rIns="91425" bIns="91425" anchor="ctr" anchorCtr="0">
              <a:noAutofit/>
            </a:bodyPr>
            <a:lstStyle/>
            <a:p>
              <a:pPr lvl="0">
                <a:spcBef>
                  <a:spcPts val="0"/>
                </a:spcBef>
                <a:buNone/>
              </a:pPr>
              <a:endParaRPr/>
            </a:p>
          </p:txBody>
        </p:sp>
        <p:sp>
          <p:nvSpPr>
            <p:cNvPr id="1692" name="Shape 1692"/>
            <p:cNvSpPr/>
            <p:nvPr/>
          </p:nvSpPr>
          <p:spPr>
            <a:xfrm>
              <a:off x="4562675" y="1962000"/>
              <a:ext cx="2133725" cy="2160600"/>
            </a:xfrm>
            <a:custGeom>
              <a:avLst/>
              <a:gdLst/>
              <a:ahLst/>
              <a:cxnLst/>
              <a:rect l="0" t="0" r="0" b="0"/>
              <a:pathLst>
                <a:path w="85349" h="86424" extrusionOk="0">
                  <a:moveTo>
                    <a:pt x="1748" y="0"/>
                  </a:moveTo>
                  <a:lnTo>
                    <a:pt x="0" y="2957"/>
                  </a:lnTo>
                  <a:lnTo>
                    <a:pt x="83602" y="86424"/>
                  </a:lnTo>
                  <a:lnTo>
                    <a:pt x="85349" y="83467"/>
                  </a:lnTo>
                  <a:lnTo>
                    <a:pt x="1748" y="0"/>
                  </a:lnTo>
                  <a:close/>
                </a:path>
              </a:pathLst>
            </a:custGeom>
            <a:solidFill>
              <a:srgbClr val="16C0D3"/>
            </a:solidFill>
            <a:ln>
              <a:noFill/>
            </a:ln>
          </p:spPr>
          <p:txBody>
            <a:bodyPr lIns="91425" tIns="91425" rIns="91425" bIns="91425" anchor="ctr" anchorCtr="0">
              <a:noAutofit/>
            </a:bodyPr>
            <a:lstStyle/>
            <a:p>
              <a:pPr lvl="0">
                <a:spcBef>
                  <a:spcPts val="0"/>
                </a:spcBef>
                <a:buNone/>
              </a:pPr>
              <a:endParaRPr/>
            </a:p>
          </p:txBody>
        </p:sp>
        <p:sp>
          <p:nvSpPr>
            <p:cNvPr id="1693" name="Shape 1693"/>
            <p:cNvSpPr/>
            <p:nvPr/>
          </p:nvSpPr>
          <p:spPr>
            <a:xfrm>
              <a:off x="4599625" y="1898150"/>
              <a:ext cx="2130375" cy="2163975"/>
            </a:xfrm>
            <a:custGeom>
              <a:avLst/>
              <a:gdLst/>
              <a:ahLst/>
              <a:cxnLst/>
              <a:rect l="0" t="0" r="0" b="0"/>
              <a:pathLst>
                <a:path w="85215" h="86559" extrusionOk="0">
                  <a:moveTo>
                    <a:pt x="1614" y="0"/>
                  </a:moveTo>
                  <a:lnTo>
                    <a:pt x="1" y="2957"/>
                  </a:lnTo>
                  <a:lnTo>
                    <a:pt x="83602" y="86558"/>
                  </a:lnTo>
                  <a:lnTo>
                    <a:pt x="85215" y="83601"/>
                  </a:lnTo>
                  <a:lnTo>
                    <a:pt x="1614" y="0"/>
                  </a:lnTo>
                  <a:close/>
                </a:path>
              </a:pathLst>
            </a:custGeom>
            <a:solidFill>
              <a:srgbClr val="17BED3"/>
            </a:solidFill>
            <a:ln>
              <a:noFill/>
            </a:ln>
          </p:spPr>
          <p:txBody>
            <a:bodyPr lIns="91425" tIns="91425" rIns="91425" bIns="91425" anchor="ctr" anchorCtr="0">
              <a:noAutofit/>
            </a:bodyPr>
            <a:lstStyle/>
            <a:p>
              <a:pPr lvl="0">
                <a:spcBef>
                  <a:spcPts val="0"/>
                </a:spcBef>
                <a:buNone/>
              </a:pPr>
              <a:endParaRPr/>
            </a:p>
          </p:txBody>
        </p:sp>
        <p:sp>
          <p:nvSpPr>
            <p:cNvPr id="1694" name="Shape 1694"/>
            <p:cNvSpPr/>
            <p:nvPr/>
          </p:nvSpPr>
          <p:spPr>
            <a:xfrm>
              <a:off x="4633225" y="1837675"/>
              <a:ext cx="2133750" cy="2163950"/>
            </a:xfrm>
            <a:custGeom>
              <a:avLst/>
              <a:gdLst/>
              <a:ahLst/>
              <a:cxnLst/>
              <a:rect l="0" t="0" r="0" b="0"/>
              <a:pathLst>
                <a:path w="85350" h="86558" extrusionOk="0">
                  <a:moveTo>
                    <a:pt x="1748" y="0"/>
                  </a:moveTo>
                  <a:lnTo>
                    <a:pt x="1" y="2957"/>
                  </a:lnTo>
                  <a:lnTo>
                    <a:pt x="83602" y="86558"/>
                  </a:lnTo>
                  <a:lnTo>
                    <a:pt x="85349" y="83601"/>
                  </a:lnTo>
                  <a:lnTo>
                    <a:pt x="1748" y="0"/>
                  </a:lnTo>
                  <a:close/>
                </a:path>
              </a:pathLst>
            </a:custGeom>
            <a:solidFill>
              <a:srgbClr val="18BCD4"/>
            </a:solidFill>
            <a:ln>
              <a:noFill/>
            </a:ln>
          </p:spPr>
          <p:txBody>
            <a:bodyPr lIns="91425" tIns="91425" rIns="91425" bIns="91425" anchor="ctr" anchorCtr="0">
              <a:noAutofit/>
            </a:bodyPr>
            <a:lstStyle/>
            <a:p>
              <a:pPr lvl="0">
                <a:spcBef>
                  <a:spcPts val="0"/>
                </a:spcBef>
                <a:buNone/>
              </a:pPr>
              <a:endParaRPr/>
            </a:p>
          </p:txBody>
        </p:sp>
        <p:sp>
          <p:nvSpPr>
            <p:cNvPr id="1695" name="Shape 1695"/>
            <p:cNvSpPr/>
            <p:nvPr/>
          </p:nvSpPr>
          <p:spPr>
            <a:xfrm>
              <a:off x="4670200" y="1777175"/>
              <a:ext cx="2130375" cy="2160625"/>
            </a:xfrm>
            <a:custGeom>
              <a:avLst/>
              <a:gdLst/>
              <a:ahLst/>
              <a:cxnLst/>
              <a:rect l="0" t="0" r="0" b="0"/>
              <a:pathLst>
                <a:path w="85215" h="86425" extrusionOk="0">
                  <a:moveTo>
                    <a:pt x="1748" y="1"/>
                  </a:moveTo>
                  <a:lnTo>
                    <a:pt x="0" y="2958"/>
                  </a:lnTo>
                  <a:lnTo>
                    <a:pt x="83602" y="86424"/>
                  </a:lnTo>
                  <a:lnTo>
                    <a:pt x="85215" y="83467"/>
                  </a:lnTo>
                  <a:lnTo>
                    <a:pt x="1748" y="1"/>
                  </a:lnTo>
                  <a:close/>
                </a:path>
              </a:pathLst>
            </a:custGeom>
            <a:solidFill>
              <a:srgbClr val="19BBD5"/>
            </a:solidFill>
            <a:ln>
              <a:noFill/>
            </a:ln>
          </p:spPr>
          <p:txBody>
            <a:bodyPr lIns="91425" tIns="91425" rIns="91425" bIns="91425" anchor="ctr" anchorCtr="0">
              <a:noAutofit/>
            </a:bodyPr>
            <a:lstStyle/>
            <a:p>
              <a:pPr lvl="0">
                <a:spcBef>
                  <a:spcPts val="0"/>
                </a:spcBef>
                <a:buNone/>
              </a:pPr>
              <a:endParaRPr/>
            </a:p>
          </p:txBody>
        </p:sp>
        <p:sp>
          <p:nvSpPr>
            <p:cNvPr id="1696" name="Shape 1696"/>
            <p:cNvSpPr/>
            <p:nvPr/>
          </p:nvSpPr>
          <p:spPr>
            <a:xfrm>
              <a:off x="4707150" y="1713350"/>
              <a:ext cx="2130375" cy="2163950"/>
            </a:xfrm>
            <a:custGeom>
              <a:avLst/>
              <a:gdLst/>
              <a:ahLst/>
              <a:cxnLst/>
              <a:rect l="0" t="0" r="0" b="0"/>
              <a:pathLst>
                <a:path w="85215" h="86558" extrusionOk="0">
                  <a:moveTo>
                    <a:pt x="1614" y="0"/>
                  </a:moveTo>
                  <a:lnTo>
                    <a:pt x="1" y="2957"/>
                  </a:lnTo>
                  <a:lnTo>
                    <a:pt x="83468" y="86558"/>
                  </a:lnTo>
                  <a:lnTo>
                    <a:pt x="85215" y="83601"/>
                  </a:lnTo>
                  <a:lnTo>
                    <a:pt x="1614" y="0"/>
                  </a:lnTo>
                  <a:close/>
                </a:path>
              </a:pathLst>
            </a:custGeom>
            <a:solidFill>
              <a:srgbClr val="1BB9D5"/>
            </a:solidFill>
            <a:ln>
              <a:noFill/>
            </a:ln>
          </p:spPr>
          <p:txBody>
            <a:bodyPr lIns="91425" tIns="91425" rIns="91425" bIns="91425" anchor="ctr" anchorCtr="0">
              <a:noAutofit/>
            </a:bodyPr>
            <a:lstStyle/>
            <a:p>
              <a:pPr lvl="0">
                <a:spcBef>
                  <a:spcPts val="0"/>
                </a:spcBef>
                <a:buNone/>
              </a:pPr>
              <a:endParaRPr/>
            </a:p>
          </p:txBody>
        </p:sp>
        <p:sp>
          <p:nvSpPr>
            <p:cNvPr id="1697" name="Shape 1697"/>
            <p:cNvSpPr/>
            <p:nvPr/>
          </p:nvSpPr>
          <p:spPr>
            <a:xfrm>
              <a:off x="4740750" y="1652850"/>
              <a:ext cx="2130400" cy="2163975"/>
            </a:xfrm>
            <a:custGeom>
              <a:avLst/>
              <a:gdLst/>
              <a:ahLst/>
              <a:cxnLst/>
              <a:rect l="0" t="0" r="0" b="0"/>
              <a:pathLst>
                <a:path w="85216" h="86559" extrusionOk="0">
                  <a:moveTo>
                    <a:pt x="1748" y="1"/>
                  </a:moveTo>
                  <a:lnTo>
                    <a:pt x="1" y="2958"/>
                  </a:lnTo>
                  <a:lnTo>
                    <a:pt x="83602" y="86559"/>
                  </a:lnTo>
                  <a:lnTo>
                    <a:pt x="85215" y="83602"/>
                  </a:lnTo>
                  <a:lnTo>
                    <a:pt x="1748" y="1"/>
                  </a:lnTo>
                  <a:close/>
                </a:path>
              </a:pathLst>
            </a:custGeom>
            <a:solidFill>
              <a:srgbClr val="1CB7D6"/>
            </a:solidFill>
            <a:ln>
              <a:noFill/>
            </a:ln>
          </p:spPr>
          <p:txBody>
            <a:bodyPr lIns="91425" tIns="91425" rIns="91425" bIns="91425" anchor="ctr" anchorCtr="0">
              <a:noAutofit/>
            </a:bodyPr>
            <a:lstStyle/>
            <a:p>
              <a:pPr lvl="0">
                <a:spcBef>
                  <a:spcPts val="0"/>
                </a:spcBef>
                <a:buNone/>
              </a:pPr>
              <a:endParaRPr/>
            </a:p>
          </p:txBody>
        </p:sp>
        <p:sp>
          <p:nvSpPr>
            <p:cNvPr id="1698" name="Shape 1698"/>
            <p:cNvSpPr/>
            <p:nvPr/>
          </p:nvSpPr>
          <p:spPr>
            <a:xfrm>
              <a:off x="4777725" y="1592375"/>
              <a:ext cx="2130375" cy="2160600"/>
            </a:xfrm>
            <a:custGeom>
              <a:avLst/>
              <a:gdLst/>
              <a:ahLst/>
              <a:cxnLst/>
              <a:rect l="0" t="0" r="0" b="0"/>
              <a:pathLst>
                <a:path w="85215" h="86424" extrusionOk="0">
                  <a:moveTo>
                    <a:pt x="1613" y="1"/>
                  </a:moveTo>
                  <a:lnTo>
                    <a:pt x="0" y="2957"/>
                  </a:lnTo>
                  <a:lnTo>
                    <a:pt x="83467" y="86424"/>
                  </a:lnTo>
                  <a:lnTo>
                    <a:pt x="85215" y="83601"/>
                  </a:lnTo>
                  <a:lnTo>
                    <a:pt x="1613" y="1"/>
                  </a:lnTo>
                  <a:close/>
                </a:path>
              </a:pathLst>
            </a:custGeom>
            <a:solidFill>
              <a:srgbClr val="1DB5D6"/>
            </a:solidFill>
            <a:ln>
              <a:noFill/>
            </a:ln>
          </p:spPr>
          <p:txBody>
            <a:bodyPr lIns="91425" tIns="91425" rIns="91425" bIns="91425" anchor="ctr" anchorCtr="0">
              <a:noAutofit/>
            </a:bodyPr>
            <a:lstStyle/>
            <a:p>
              <a:pPr lvl="0">
                <a:spcBef>
                  <a:spcPts val="0"/>
                </a:spcBef>
                <a:buNone/>
              </a:pPr>
              <a:endParaRPr/>
            </a:p>
          </p:txBody>
        </p:sp>
        <p:sp>
          <p:nvSpPr>
            <p:cNvPr id="1699" name="Shape 1699"/>
            <p:cNvSpPr/>
            <p:nvPr/>
          </p:nvSpPr>
          <p:spPr>
            <a:xfrm>
              <a:off x="4811325" y="1531900"/>
              <a:ext cx="2133750" cy="2160600"/>
            </a:xfrm>
            <a:custGeom>
              <a:avLst/>
              <a:gdLst/>
              <a:ahLst/>
              <a:cxnLst/>
              <a:rect l="0" t="0" r="0" b="0"/>
              <a:pathLst>
                <a:path w="85350" h="86424" extrusionOk="0">
                  <a:moveTo>
                    <a:pt x="1748" y="0"/>
                  </a:moveTo>
                  <a:lnTo>
                    <a:pt x="0" y="2823"/>
                  </a:lnTo>
                  <a:lnTo>
                    <a:pt x="83602" y="86423"/>
                  </a:lnTo>
                  <a:lnTo>
                    <a:pt x="85349" y="83467"/>
                  </a:lnTo>
                  <a:lnTo>
                    <a:pt x="1748" y="0"/>
                  </a:lnTo>
                  <a:close/>
                </a:path>
              </a:pathLst>
            </a:custGeom>
            <a:solidFill>
              <a:srgbClr val="1EB4D7"/>
            </a:solidFill>
            <a:ln>
              <a:noFill/>
            </a:ln>
          </p:spPr>
          <p:txBody>
            <a:bodyPr lIns="91425" tIns="91425" rIns="91425" bIns="91425" anchor="ctr" anchorCtr="0">
              <a:noAutofit/>
            </a:bodyPr>
            <a:lstStyle/>
            <a:p>
              <a:pPr lvl="0">
                <a:spcBef>
                  <a:spcPts val="0"/>
                </a:spcBef>
                <a:buNone/>
              </a:pPr>
              <a:endParaRPr/>
            </a:p>
          </p:txBody>
        </p:sp>
        <p:sp>
          <p:nvSpPr>
            <p:cNvPr id="1700" name="Shape 1700"/>
            <p:cNvSpPr/>
            <p:nvPr/>
          </p:nvSpPr>
          <p:spPr>
            <a:xfrm>
              <a:off x="4848275" y="1468050"/>
              <a:ext cx="2130400" cy="2163975"/>
            </a:xfrm>
            <a:custGeom>
              <a:avLst/>
              <a:gdLst/>
              <a:ahLst/>
              <a:cxnLst/>
              <a:rect l="0" t="0" r="0" b="0"/>
              <a:pathLst>
                <a:path w="85216" h="86559" extrusionOk="0">
                  <a:moveTo>
                    <a:pt x="1614" y="0"/>
                  </a:moveTo>
                  <a:lnTo>
                    <a:pt x="1" y="2957"/>
                  </a:lnTo>
                  <a:lnTo>
                    <a:pt x="83602" y="86558"/>
                  </a:lnTo>
                  <a:lnTo>
                    <a:pt x="85215" y="83601"/>
                  </a:lnTo>
                  <a:lnTo>
                    <a:pt x="1614" y="0"/>
                  </a:lnTo>
                  <a:close/>
                </a:path>
              </a:pathLst>
            </a:custGeom>
            <a:solidFill>
              <a:srgbClr val="1FB2D7"/>
            </a:solidFill>
            <a:ln>
              <a:noFill/>
            </a:ln>
          </p:spPr>
          <p:txBody>
            <a:bodyPr lIns="91425" tIns="91425" rIns="91425" bIns="91425" anchor="ctr" anchorCtr="0">
              <a:noAutofit/>
            </a:bodyPr>
            <a:lstStyle/>
            <a:p>
              <a:pPr lvl="0">
                <a:spcBef>
                  <a:spcPts val="0"/>
                </a:spcBef>
                <a:buNone/>
              </a:pPr>
              <a:endParaRPr/>
            </a:p>
          </p:txBody>
        </p:sp>
        <p:sp>
          <p:nvSpPr>
            <p:cNvPr id="1701" name="Shape 1701"/>
            <p:cNvSpPr/>
            <p:nvPr/>
          </p:nvSpPr>
          <p:spPr>
            <a:xfrm>
              <a:off x="4881875" y="1431100"/>
              <a:ext cx="2133750" cy="2140425"/>
            </a:xfrm>
            <a:custGeom>
              <a:avLst/>
              <a:gdLst/>
              <a:ahLst/>
              <a:cxnLst/>
              <a:rect l="0" t="0" r="0" b="0"/>
              <a:pathLst>
                <a:path w="85350" h="85617" extrusionOk="0">
                  <a:moveTo>
                    <a:pt x="1211" y="0"/>
                  </a:moveTo>
                  <a:lnTo>
                    <a:pt x="1" y="2016"/>
                  </a:lnTo>
                  <a:lnTo>
                    <a:pt x="83602" y="85617"/>
                  </a:lnTo>
                  <a:lnTo>
                    <a:pt x="85350" y="82660"/>
                  </a:lnTo>
                  <a:lnTo>
                    <a:pt x="2689" y="0"/>
                  </a:lnTo>
                  <a:close/>
                </a:path>
              </a:pathLst>
            </a:custGeom>
            <a:solidFill>
              <a:srgbClr val="20B0D8"/>
            </a:solidFill>
            <a:ln>
              <a:noFill/>
            </a:ln>
          </p:spPr>
          <p:txBody>
            <a:bodyPr lIns="91425" tIns="91425" rIns="91425" bIns="91425" anchor="ctr" anchorCtr="0">
              <a:noAutofit/>
            </a:bodyPr>
            <a:lstStyle/>
            <a:p>
              <a:pPr lvl="0">
                <a:spcBef>
                  <a:spcPts val="0"/>
                </a:spcBef>
                <a:buNone/>
              </a:pPr>
              <a:endParaRPr/>
            </a:p>
          </p:txBody>
        </p:sp>
        <p:sp>
          <p:nvSpPr>
            <p:cNvPr id="1702" name="Shape 1702"/>
            <p:cNvSpPr/>
            <p:nvPr/>
          </p:nvSpPr>
          <p:spPr>
            <a:xfrm>
              <a:off x="4928925" y="1431100"/>
              <a:ext cx="2120300" cy="2076600"/>
            </a:xfrm>
            <a:custGeom>
              <a:avLst/>
              <a:gdLst/>
              <a:ahLst/>
              <a:cxnLst/>
              <a:rect l="0" t="0" r="0" b="0"/>
              <a:pathLst>
                <a:path w="84812" h="83064" extrusionOk="0">
                  <a:moveTo>
                    <a:pt x="1" y="0"/>
                  </a:moveTo>
                  <a:lnTo>
                    <a:pt x="83199" y="83063"/>
                  </a:lnTo>
                  <a:lnTo>
                    <a:pt x="84812" y="80106"/>
                  </a:lnTo>
                  <a:lnTo>
                    <a:pt x="4705" y="0"/>
                  </a:lnTo>
                  <a:close/>
                </a:path>
              </a:pathLst>
            </a:custGeom>
            <a:solidFill>
              <a:srgbClr val="21AED9"/>
            </a:solidFill>
            <a:ln>
              <a:noFill/>
            </a:ln>
          </p:spPr>
          <p:txBody>
            <a:bodyPr lIns="91425" tIns="91425" rIns="91425" bIns="91425" anchor="ctr" anchorCtr="0">
              <a:noAutofit/>
            </a:bodyPr>
            <a:lstStyle/>
            <a:p>
              <a:pPr lvl="0">
                <a:spcBef>
                  <a:spcPts val="0"/>
                </a:spcBef>
                <a:buNone/>
              </a:pPr>
              <a:endParaRPr/>
            </a:p>
          </p:txBody>
        </p:sp>
        <p:sp>
          <p:nvSpPr>
            <p:cNvPr id="1703" name="Shape 1703"/>
            <p:cNvSpPr/>
            <p:nvPr/>
          </p:nvSpPr>
          <p:spPr>
            <a:xfrm>
              <a:off x="5026375" y="1431100"/>
              <a:ext cx="2059825" cy="2016100"/>
            </a:xfrm>
            <a:custGeom>
              <a:avLst/>
              <a:gdLst/>
              <a:ahLst/>
              <a:cxnLst/>
              <a:rect l="0" t="0" r="0" b="0"/>
              <a:pathLst>
                <a:path w="82393" h="80644" extrusionOk="0">
                  <a:moveTo>
                    <a:pt x="0" y="0"/>
                  </a:moveTo>
                  <a:lnTo>
                    <a:pt x="80645" y="80644"/>
                  </a:lnTo>
                  <a:lnTo>
                    <a:pt x="82392" y="77687"/>
                  </a:lnTo>
                  <a:lnTo>
                    <a:pt x="4705" y="0"/>
                  </a:lnTo>
                  <a:close/>
                </a:path>
              </a:pathLst>
            </a:custGeom>
            <a:solidFill>
              <a:srgbClr val="22ADD9"/>
            </a:solidFill>
            <a:ln>
              <a:noFill/>
            </a:ln>
          </p:spPr>
          <p:txBody>
            <a:bodyPr lIns="91425" tIns="91425" rIns="91425" bIns="91425" anchor="ctr" anchorCtr="0">
              <a:noAutofit/>
            </a:bodyPr>
            <a:lstStyle/>
            <a:p>
              <a:pPr lvl="0">
                <a:spcBef>
                  <a:spcPts val="0"/>
                </a:spcBef>
                <a:buNone/>
              </a:pPr>
              <a:endParaRPr/>
            </a:p>
          </p:txBody>
        </p:sp>
        <p:sp>
          <p:nvSpPr>
            <p:cNvPr id="1704" name="Shape 1704"/>
            <p:cNvSpPr/>
            <p:nvPr/>
          </p:nvSpPr>
          <p:spPr>
            <a:xfrm>
              <a:off x="5123825" y="1431100"/>
              <a:ext cx="1995975" cy="1955625"/>
            </a:xfrm>
            <a:custGeom>
              <a:avLst/>
              <a:gdLst/>
              <a:ahLst/>
              <a:cxnLst/>
              <a:rect l="0" t="0" r="0" b="0"/>
              <a:pathLst>
                <a:path w="79839" h="78225" extrusionOk="0">
                  <a:moveTo>
                    <a:pt x="0" y="0"/>
                  </a:moveTo>
                  <a:lnTo>
                    <a:pt x="78225" y="78225"/>
                  </a:lnTo>
                  <a:lnTo>
                    <a:pt x="79838" y="75268"/>
                  </a:lnTo>
                  <a:lnTo>
                    <a:pt x="4705" y="0"/>
                  </a:lnTo>
                  <a:close/>
                </a:path>
              </a:pathLst>
            </a:custGeom>
            <a:solidFill>
              <a:srgbClr val="23ABDA"/>
            </a:solidFill>
            <a:ln>
              <a:noFill/>
            </a:ln>
          </p:spPr>
          <p:txBody>
            <a:bodyPr lIns="91425" tIns="91425" rIns="91425" bIns="91425" anchor="ctr" anchorCtr="0">
              <a:noAutofit/>
            </a:bodyPr>
            <a:lstStyle/>
            <a:p>
              <a:pPr lvl="0">
                <a:spcBef>
                  <a:spcPts val="0"/>
                </a:spcBef>
                <a:buNone/>
              </a:pPr>
              <a:endParaRPr/>
            </a:p>
          </p:txBody>
        </p:sp>
        <p:sp>
          <p:nvSpPr>
            <p:cNvPr id="1705" name="Shape 1705"/>
            <p:cNvSpPr/>
            <p:nvPr/>
          </p:nvSpPr>
          <p:spPr>
            <a:xfrm>
              <a:off x="5221275" y="1431100"/>
              <a:ext cx="1935475" cy="1891775"/>
            </a:xfrm>
            <a:custGeom>
              <a:avLst/>
              <a:gdLst/>
              <a:ahLst/>
              <a:cxnLst/>
              <a:rect l="0" t="0" r="0" b="0"/>
              <a:pathLst>
                <a:path w="77419" h="75671" extrusionOk="0">
                  <a:moveTo>
                    <a:pt x="0" y="0"/>
                  </a:moveTo>
                  <a:lnTo>
                    <a:pt x="75671" y="75671"/>
                  </a:lnTo>
                  <a:lnTo>
                    <a:pt x="77419" y="72714"/>
                  </a:lnTo>
                  <a:lnTo>
                    <a:pt x="4570" y="0"/>
                  </a:lnTo>
                  <a:close/>
                </a:path>
              </a:pathLst>
            </a:custGeom>
            <a:solidFill>
              <a:srgbClr val="25A9DA"/>
            </a:solidFill>
            <a:ln>
              <a:noFill/>
            </a:ln>
          </p:spPr>
          <p:txBody>
            <a:bodyPr lIns="91425" tIns="91425" rIns="91425" bIns="91425" anchor="ctr" anchorCtr="0">
              <a:noAutofit/>
            </a:bodyPr>
            <a:lstStyle/>
            <a:p>
              <a:pPr lvl="0">
                <a:spcBef>
                  <a:spcPts val="0"/>
                </a:spcBef>
                <a:buNone/>
              </a:pPr>
              <a:endParaRPr/>
            </a:p>
          </p:txBody>
        </p:sp>
        <p:sp>
          <p:nvSpPr>
            <p:cNvPr id="1706" name="Shape 1706"/>
            <p:cNvSpPr/>
            <p:nvPr/>
          </p:nvSpPr>
          <p:spPr>
            <a:xfrm>
              <a:off x="5318700" y="1431100"/>
              <a:ext cx="1875025" cy="1831300"/>
            </a:xfrm>
            <a:custGeom>
              <a:avLst/>
              <a:gdLst/>
              <a:ahLst/>
              <a:cxnLst/>
              <a:rect l="0" t="0" r="0" b="0"/>
              <a:pathLst>
                <a:path w="75001" h="73252" extrusionOk="0">
                  <a:moveTo>
                    <a:pt x="1" y="0"/>
                  </a:moveTo>
                  <a:lnTo>
                    <a:pt x="73253" y="73251"/>
                  </a:lnTo>
                  <a:lnTo>
                    <a:pt x="75000" y="70295"/>
                  </a:lnTo>
                  <a:lnTo>
                    <a:pt x="4571" y="0"/>
                  </a:lnTo>
                  <a:close/>
                </a:path>
              </a:pathLst>
            </a:custGeom>
            <a:solidFill>
              <a:srgbClr val="26A8DB"/>
            </a:solidFill>
            <a:ln>
              <a:noFill/>
            </a:ln>
          </p:spPr>
          <p:txBody>
            <a:bodyPr lIns="91425" tIns="91425" rIns="91425" bIns="91425" anchor="ctr" anchorCtr="0">
              <a:noAutofit/>
            </a:bodyPr>
            <a:lstStyle/>
            <a:p>
              <a:pPr lvl="0">
                <a:spcBef>
                  <a:spcPts val="0"/>
                </a:spcBef>
                <a:buNone/>
              </a:pPr>
              <a:endParaRPr/>
            </a:p>
          </p:txBody>
        </p:sp>
        <p:sp>
          <p:nvSpPr>
            <p:cNvPr id="1707" name="Shape 1707"/>
            <p:cNvSpPr/>
            <p:nvPr/>
          </p:nvSpPr>
          <p:spPr>
            <a:xfrm>
              <a:off x="5416150" y="1431100"/>
              <a:ext cx="1811175" cy="1770825"/>
            </a:xfrm>
            <a:custGeom>
              <a:avLst/>
              <a:gdLst/>
              <a:ahLst/>
              <a:cxnLst/>
              <a:rect l="0" t="0" r="0" b="0"/>
              <a:pathLst>
                <a:path w="72447" h="70833" extrusionOk="0">
                  <a:moveTo>
                    <a:pt x="1" y="0"/>
                  </a:moveTo>
                  <a:lnTo>
                    <a:pt x="70699" y="70832"/>
                  </a:lnTo>
                  <a:lnTo>
                    <a:pt x="72446" y="67875"/>
                  </a:lnTo>
                  <a:lnTo>
                    <a:pt x="4571" y="0"/>
                  </a:lnTo>
                  <a:close/>
                </a:path>
              </a:pathLst>
            </a:custGeom>
            <a:solidFill>
              <a:srgbClr val="27A6DC"/>
            </a:solidFill>
            <a:ln>
              <a:noFill/>
            </a:ln>
          </p:spPr>
          <p:txBody>
            <a:bodyPr lIns="91425" tIns="91425" rIns="91425" bIns="91425" anchor="ctr" anchorCtr="0">
              <a:noAutofit/>
            </a:bodyPr>
            <a:lstStyle/>
            <a:p>
              <a:pPr lvl="0">
                <a:spcBef>
                  <a:spcPts val="0"/>
                </a:spcBef>
                <a:buNone/>
              </a:pPr>
              <a:endParaRPr/>
            </a:p>
          </p:txBody>
        </p:sp>
        <p:sp>
          <p:nvSpPr>
            <p:cNvPr id="1708" name="Shape 1708"/>
            <p:cNvSpPr/>
            <p:nvPr/>
          </p:nvSpPr>
          <p:spPr>
            <a:xfrm>
              <a:off x="5510250" y="1431100"/>
              <a:ext cx="1754025" cy="1706975"/>
            </a:xfrm>
            <a:custGeom>
              <a:avLst/>
              <a:gdLst/>
              <a:ahLst/>
              <a:cxnLst/>
              <a:rect l="0" t="0" r="0" b="0"/>
              <a:pathLst>
                <a:path w="70161" h="68279" extrusionOk="0">
                  <a:moveTo>
                    <a:pt x="0" y="0"/>
                  </a:moveTo>
                  <a:lnTo>
                    <a:pt x="68413" y="68278"/>
                  </a:lnTo>
                  <a:lnTo>
                    <a:pt x="70161" y="65456"/>
                  </a:lnTo>
                  <a:lnTo>
                    <a:pt x="4704" y="0"/>
                  </a:lnTo>
                  <a:close/>
                </a:path>
              </a:pathLst>
            </a:custGeom>
            <a:solidFill>
              <a:srgbClr val="28A4DC"/>
            </a:solidFill>
            <a:ln>
              <a:noFill/>
            </a:ln>
          </p:spPr>
          <p:txBody>
            <a:bodyPr lIns="91425" tIns="91425" rIns="91425" bIns="91425" anchor="ctr" anchorCtr="0">
              <a:noAutofit/>
            </a:bodyPr>
            <a:lstStyle/>
            <a:p>
              <a:pPr lvl="0">
                <a:spcBef>
                  <a:spcPts val="0"/>
                </a:spcBef>
                <a:buNone/>
              </a:pPr>
              <a:endParaRPr/>
            </a:p>
          </p:txBody>
        </p:sp>
        <p:sp>
          <p:nvSpPr>
            <p:cNvPr id="1709" name="Shape 1709"/>
            <p:cNvSpPr/>
            <p:nvPr/>
          </p:nvSpPr>
          <p:spPr>
            <a:xfrm>
              <a:off x="5607675" y="1431100"/>
              <a:ext cx="1690200" cy="1646500"/>
            </a:xfrm>
            <a:custGeom>
              <a:avLst/>
              <a:gdLst/>
              <a:ahLst/>
              <a:cxnLst/>
              <a:rect l="0" t="0" r="0" b="0"/>
              <a:pathLst>
                <a:path w="67608" h="65860" extrusionOk="0">
                  <a:moveTo>
                    <a:pt x="1" y="0"/>
                  </a:moveTo>
                  <a:lnTo>
                    <a:pt x="65995" y="65859"/>
                  </a:lnTo>
                  <a:lnTo>
                    <a:pt x="67608" y="62902"/>
                  </a:lnTo>
                  <a:lnTo>
                    <a:pt x="4705" y="0"/>
                  </a:lnTo>
                  <a:close/>
                </a:path>
              </a:pathLst>
            </a:custGeom>
            <a:solidFill>
              <a:srgbClr val="29A2DD"/>
            </a:solidFill>
            <a:ln>
              <a:noFill/>
            </a:ln>
          </p:spPr>
          <p:txBody>
            <a:bodyPr lIns="91425" tIns="91425" rIns="91425" bIns="91425" anchor="ctr" anchorCtr="0">
              <a:noAutofit/>
            </a:bodyPr>
            <a:lstStyle/>
            <a:p>
              <a:pPr lvl="0">
                <a:spcBef>
                  <a:spcPts val="0"/>
                </a:spcBef>
                <a:buNone/>
              </a:pPr>
              <a:endParaRPr/>
            </a:p>
          </p:txBody>
        </p:sp>
        <p:sp>
          <p:nvSpPr>
            <p:cNvPr id="1710" name="Shape 1710"/>
            <p:cNvSpPr/>
            <p:nvPr/>
          </p:nvSpPr>
          <p:spPr>
            <a:xfrm>
              <a:off x="5705125" y="1431100"/>
              <a:ext cx="1629725" cy="1586000"/>
            </a:xfrm>
            <a:custGeom>
              <a:avLst/>
              <a:gdLst/>
              <a:ahLst/>
              <a:cxnLst/>
              <a:rect l="0" t="0" r="0" b="0"/>
              <a:pathLst>
                <a:path w="65189" h="63440" extrusionOk="0">
                  <a:moveTo>
                    <a:pt x="1" y="0"/>
                  </a:moveTo>
                  <a:lnTo>
                    <a:pt x="63441" y="63440"/>
                  </a:lnTo>
                  <a:lnTo>
                    <a:pt x="65188" y="60483"/>
                  </a:lnTo>
                  <a:lnTo>
                    <a:pt x="4705" y="0"/>
                  </a:lnTo>
                  <a:close/>
                </a:path>
              </a:pathLst>
            </a:custGeom>
            <a:solidFill>
              <a:srgbClr val="2AA1DD"/>
            </a:solidFill>
            <a:ln>
              <a:noFill/>
            </a:ln>
          </p:spPr>
          <p:txBody>
            <a:bodyPr lIns="91425" tIns="91425" rIns="91425" bIns="91425" anchor="ctr" anchorCtr="0">
              <a:noAutofit/>
            </a:bodyPr>
            <a:lstStyle/>
            <a:p>
              <a:pPr lvl="0">
                <a:spcBef>
                  <a:spcPts val="0"/>
                </a:spcBef>
                <a:buNone/>
              </a:pPr>
              <a:endParaRPr/>
            </a:p>
          </p:txBody>
        </p:sp>
        <p:sp>
          <p:nvSpPr>
            <p:cNvPr id="1711" name="Shape 1711"/>
            <p:cNvSpPr/>
            <p:nvPr/>
          </p:nvSpPr>
          <p:spPr>
            <a:xfrm>
              <a:off x="5802575" y="1431100"/>
              <a:ext cx="1565875" cy="1525525"/>
            </a:xfrm>
            <a:custGeom>
              <a:avLst/>
              <a:gdLst/>
              <a:ahLst/>
              <a:cxnLst/>
              <a:rect l="0" t="0" r="0" b="0"/>
              <a:pathLst>
                <a:path w="62635" h="61021" extrusionOk="0">
                  <a:moveTo>
                    <a:pt x="1" y="0"/>
                  </a:moveTo>
                  <a:lnTo>
                    <a:pt x="61021" y="61020"/>
                  </a:lnTo>
                  <a:lnTo>
                    <a:pt x="62634" y="58064"/>
                  </a:lnTo>
                  <a:lnTo>
                    <a:pt x="4705" y="0"/>
                  </a:lnTo>
                  <a:close/>
                </a:path>
              </a:pathLst>
            </a:custGeom>
            <a:solidFill>
              <a:srgbClr val="2B9FDE"/>
            </a:solidFill>
            <a:ln>
              <a:noFill/>
            </a:ln>
          </p:spPr>
          <p:txBody>
            <a:bodyPr lIns="91425" tIns="91425" rIns="91425" bIns="91425" anchor="ctr" anchorCtr="0">
              <a:noAutofit/>
            </a:bodyPr>
            <a:lstStyle/>
            <a:p>
              <a:pPr lvl="0">
                <a:spcBef>
                  <a:spcPts val="0"/>
                </a:spcBef>
                <a:buNone/>
              </a:pPr>
              <a:endParaRPr/>
            </a:p>
          </p:txBody>
        </p:sp>
        <p:sp>
          <p:nvSpPr>
            <p:cNvPr id="1712" name="Shape 1712"/>
            <p:cNvSpPr/>
            <p:nvPr/>
          </p:nvSpPr>
          <p:spPr>
            <a:xfrm>
              <a:off x="5900025" y="1431100"/>
              <a:ext cx="1481850" cy="1461675"/>
            </a:xfrm>
            <a:custGeom>
              <a:avLst/>
              <a:gdLst/>
              <a:ahLst/>
              <a:cxnLst/>
              <a:rect l="0" t="0" r="0" b="0"/>
              <a:pathLst>
                <a:path w="59274" h="58467" extrusionOk="0">
                  <a:moveTo>
                    <a:pt x="0" y="0"/>
                  </a:moveTo>
                  <a:lnTo>
                    <a:pt x="58468" y="58467"/>
                  </a:lnTo>
                  <a:lnTo>
                    <a:pt x="59274" y="57123"/>
                  </a:lnTo>
                  <a:lnTo>
                    <a:pt x="56048" y="51478"/>
                  </a:lnTo>
                  <a:lnTo>
                    <a:pt x="4570" y="0"/>
                  </a:lnTo>
                  <a:close/>
                </a:path>
              </a:pathLst>
            </a:custGeom>
            <a:solidFill>
              <a:srgbClr val="2C9DDE"/>
            </a:solidFill>
            <a:ln>
              <a:noFill/>
            </a:ln>
          </p:spPr>
          <p:txBody>
            <a:bodyPr lIns="91425" tIns="91425" rIns="91425" bIns="91425" anchor="ctr" anchorCtr="0">
              <a:noAutofit/>
            </a:bodyPr>
            <a:lstStyle/>
            <a:p>
              <a:pPr lvl="0">
                <a:spcBef>
                  <a:spcPts val="0"/>
                </a:spcBef>
                <a:buNone/>
              </a:pPr>
              <a:endParaRPr/>
            </a:p>
          </p:txBody>
        </p:sp>
        <p:sp>
          <p:nvSpPr>
            <p:cNvPr id="1713" name="Shape 1713"/>
            <p:cNvSpPr/>
            <p:nvPr/>
          </p:nvSpPr>
          <p:spPr>
            <a:xfrm>
              <a:off x="5997475" y="1431100"/>
              <a:ext cx="1307125" cy="1297025"/>
            </a:xfrm>
            <a:custGeom>
              <a:avLst/>
              <a:gdLst/>
              <a:ahLst/>
              <a:cxnLst/>
              <a:rect l="0" t="0" r="0" b="0"/>
              <a:pathLst>
                <a:path w="52285" h="51881" extrusionOk="0">
                  <a:moveTo>
                    <a:pt x="0" y="0"/>
                  </a:moveTo>
                  <a:lnTo>
                    <a:pt x="51747" y="51881"/>
                  </a:lnTo>
                  <a:lnTo>
                    <a:pt x="52285" y="51478"/>
                  </a:lnTo>
                  <a:lnTo>
                    <a:pt x="46908" y="42338"/>
                  </a:lnTo>
                  <a:lnTo>
                    <a:pt x="4570" y="0"/>
                  </a:lnTo>
                  <a:close/>
                </a:path>
              </a:pathLst>
            </a:custGeom>
            <a:solidFill>
              <a:srgbClr val="2D9CDF"/>
            </a:solidFill>
            <a:ln>
              <a:noFill/>
            </a:ln>
          </p:spPr>
          <p:txBody>
            <a:bodyPr lIns="91425" tIns="91425" rIns="91425" bIns="91425" anchor="ctr" anchorCtr="0">
              <a:noAutofit/>
            </a:bodyPr>
            <a:lstStyle/>
            <a:p>
              <a:pPr lvl="0">
                <a:spcBef>
                  <a:spcPts val="0"/>
                </a:spcBef>
                <a:buNone/>
              </a:pPr>
              <a:endParaRPr/>
            </a:p>
          </p:txBody>
        </p:sp>
        <p:sp>
          <p:nvSpPr>
            <p:cNvPr id="1714" name="Shape 1714"/>
            <p:cNvSpPr/>
            <p:nvPr/>
          </p:nvSpPr>
          <p:spPr>
            <a:xfrm>
              <a:off x="6094900" y="1431100"/>
              <a:ext cx="1075300" cy="1065175"/>
            </a:xfrm>
            <a:custGeom>
              <a:avLst/>
              <a:gdLst/>
              <a:ahLst/>
              <a:cxnLst/>
              <a:rect l="0" t="0" r="0" b="0"/>
              <a:pathLst>
                <a:path w="43012" h="42607" extrusionOk="0">
                  <a:moveTo>
                    <a:pt x="1" y="0"/>
                  </a:moveTo>
                  <a:lnTo>
                    <a:pt x="42608" y="42607"/>
                  </a:lnTo>
                  <a:lnTo>
                    <a:pt x="43011" y="42338"/>
                  </a:lnTo>
                  <a:lnTo>
                    <a:pt x="37769" y="33064"/>
                  </a:lnTo>
                  <a:lnTo>
                    <a:pt x="4571" y="0"/>
                  </a:lnTo>
                  <a:close/>
                </a:path>
              </a:pathLst>
            </a:custGeom>
            <a:solidFill>
              <a:srgbClr val="2F9AE0"/>
            </a:solidFill>
            <a:ln>
              <a:noFill/>
            </a:ln>
          </p:spPr>
          <p:txBody>
            <a:bodyPr lIns="91425" tIns="91425" rIns="91425" bIns="91425" anchor="ctr" anchorCtr="0">
              <a:noAutofit/>
            </a:bodyPr>
            <a:lstStyle/>
            <a:p>
              <a:pPr lvl="0">
                <a:spcBef>
                  <a:spcPts val="0"/>
                </a:spcBef>
                <a:buNone/>
              </a:pPr>
              <a:endParaRPr/>
            </a:p>
          </p:txBody>
        </p:sp>
        <p:sp>
          <p:nvSpPr>
            <p:cNvPr id="1715" name="Shape 1715"/>
            <p:cNvSpPr/>
            <p:nvPr/>
          </p:nvSpPr>
          <p:spPr>
            <a:xfrm>
              <a:off x="6189000" y="1431100"/>
              <a:ext cx="850150" cy="836700"/>
            </a:xfrm>
            <a:custGeom>
              <a:avLst/>
              <a:gdLst/>
              <a:ahLst/>
              <a:cxnLst/>
              <a:rect l="0" t="0" r="0" b="0"/>
              <a:pathLst>
                <a:path w="34006" h="33468" extrusionOk="0">
                  <a:moveTo>
                    <a:pt x="0" y="0"/>
                  </a:moveTo>
                  <a:lnTo>
                    <a:pt x="33602" y="33467"/>
                  </a:lnTo>
                  <a:lnTo>
                    <a:pt x="34005" y="33198"/>
                  </a:lnTo>
                  <a:lnTo>
                    <a:pt x="28629" y="23924"/>
                  </a:lnTo>
                  <a:lnTo>
                    <a:pt x="4705" y="0"/>
                  </a:lnTo>
                  <a:close/>
                </a:path>
              </a:pathLst>
            </a:custGeom>
            <a:solidFill>
              <a:srgbClr val="3098E0"/>
            </a:solidFill>
            <a:ln>
              <a:noFill/>
            </a:ln>
          </p:spPr>
          <p:txBody>
            <a:bodyPr lIns="91425" tIns="91425" rIns="91425" bIns="91425" anchor="ctr" anchorCtr="0">
              <a:noAutofit/>
            </a:bodyPr>
            <a:lstStyle/>
            <a:p>
              <a:pPr lvl="0">
                <a:spcBef>
                  <a:spcPts val="0"/>
                </a:spcBef>
                <a:buNone/>
              </a:pPr>
              <a:endParaRPr/>
            </a:p>
          </p:txBody>
        </p:sp>
        <p:sp>
          <p:nvSpPr>
            <p:cNvPr id="1716" name="Shape 1716"/>
            <p:cNvSpPr/>
            <p:nvPr/>
          </p:nvSpPr>
          <p:spPr>
            <a:xfrm>
              <a:off x="6286450" y="1431100"/>
              <a:ext cx="618300" cy="608200"/>
            </a:xfrm>
            <a:custGeom>
              <a:avLst/>
              <a:gdLst/>
              <a:ahLst/>
              <a:cxnLst/>
              <a:rect l="0" t="0" r="0" b="0"/>
              <a:pathLst>
                <a:path w="24732" h="24328" extrusionOk="0">
                  <a:moveTo>
                    <a:pt x="0" y="0"/>
                  </a:moveTo>
                  <a:lnTo>
                    <a:pt x="24328" y="24328"/>
                  </a:lnTo>
                  <a:lnTo>
                    <a:pt x="24731" y="23924"/>
                  </a:lnTo>
                  <a:lnTo>
                    <a:pt x="19489" y="14785"/>
                  </a:lnTo>
                  <a:lnTo>
                    <a:pt x="4704" y="0"/>
                  </a:lnTo>
                  <a:close/>
                </a:path>
              </a:pathLst>
            </a:custGeom>
            <a:solidFill>
              <a:srgbClr val="3196E1"/>
            </a:solidFill>
            <a:ln>
              <a:noFill/>
            </a:ln>
          </p:spPr>
          <p:txBody>
            <a:bodyPr lIns="91425" tIns="91425" rIns="91425" bIns="91425" anchor="ctr" anchorCtr="0">
              <a:noAutofit/>
            </a:bodyPr>
            <a:lstStyle/>
            <a:p>
              <a:pPr lvl="0">
                <a:spcBef>
                  <a:spcPts val="0"/>
                </a:spcBef>
                <a:buNone/>
              </a:pPr>
              <a:endParaRPr/>
            </a:p>
          </p:txBody>
        </p:sp>
        <p:sp>
          <p:nvSpPr>
            <p:cNvPr id="1717" name="Shape 1717"/>
            <p:cNvSpPr/>
            <p:nvPr/>
          </p:nvSpPr>
          <p:spPr>
            <a:xfrm>
              <a:off x="6383900" y="1431100"/>
              <a:ext cx="389800" cy="376350"/>
            </a:xfrm>
            <a:custGeom>
              <a:avLst/>
              <a:gdLst/>
              <a:ahLst/>
              <a:cxnLst/>
              <a:rect l="0" t="0" r="0" b="0"/>
              <a:pathLst>
                <a:path w="15592" h="15054" extrusionOk="0">
                  <a:moveTo>
                    <a:pt x="0" y="0"/>
                  </a:moveTo>
                  <a:lnTo>
                    <a:pt x="15188" y="15054"/>
                  </a:lnTo>
                  <a:lnTo>
                    <a:pt x="15591" y="14785"/>
                  </a:lnTo>
                  <a:lnTo>
                    <a:pt x="10215" y="5645"/>
                  </a:lnTo>
                  <a:lnTo>
                    <a:pt x="4704" y="0"/>
                  </a:lnTo>
                  <a:close/>
                </a:path>
              </a:pathLst>
            </a:custGeom>
            <a:solidFill>
              <a:srgbClr val="3295E1"/>
            </a:solidFill>
            <a:ln>
              <a:noFill/>
            </a:ln>
          </p:spPr>
          <p:txBody>
            <a:bodyPr lIns="91425" tIns="91425" rIns="91425" bIns="91425" anchor="ctr" anchorCtr="0">
              <a:noAutofit/>
            </a:bodyPr>
            <a:lstStyle/>
            <a:p>
              <a:pPr lvl="0">
                <a:spcBef>
                  <a:spcPts val="0"/>
                </a:spcBef>
                <a:buNone/>
              </a:pPr>
              <a:endParaRPr/>
            </a:p>
          </p:txBody>
        </p:sp>
        <p:sp>
          <p:nvSpPr>
            <p:cNvPr id="1718" name="Shape 1718"/>
            <p:cNvSpPr/>
            <p:nvPr/>
          </p:nvSpPr>
          <p:spPr>
            <a:xfrm>
              <a:off x="6481325" y="1431100"/>
              <a:ext cx="157950" cy="147850"/>
            </a:xfrm>
            <a:custGeom>
              <a:avLst/>
              <a:gdLst/>
              <a:ahLst/>
              <a:cxnLst/>
              <a:rect l="0" t="0" r="0" b="0"/>
              <a:pathLst>
                <a:path w="6318" h="5914" extrusionOk="0">
                  <a:moveTo>
                    <a:pt x="1" y="0"/>
                  </a:moveTo>
                  <a:lnTo>
                    <a:pt x="5915" y="5914"/>
                  </a:lnTo>
                  <a:lnTo>
                    <a:pt x="6318" y="5645"/>
                  </a:lnTo>
                  <a:lnTo>
                    <a:pt x="3092" y="0"/>
                  </a:lnTo>
                  <a:close/>
                </a:path>
              </a:pathLst>
            </a:custGeom>
            <a:solidFill>
              <a:srgbClr val="3393E2"/>
            </a:solidFill>
            <a:ln>
              <a:noFill/>
            </a:ln>
          </p:spPr>
          <p:txBody>
            <a:bodyPr lIns="91425" tIns="91425" rIns="91425" bIns="91425" anchor="ctr" anchorCtr="0">
              <a:noAutofit/>
            </a:bodyPr>
            <a:lstStyle/>
            <a:p>
              <a:pPr lvl="0">
                <a:spcBef>
                  <a:spcPts val="0"/>
                </a:spcBef>
                <a:buNone/>
              </a:pPr>
              <a:endParaRPr/>
            </a:p>
          </p:txBody>
        </p:sp>
      </p:grpSp>
      <p:sp>
        <p:nvSpPr>
          <p:cNvPr id="1719" name="Shape 1719"/>
          <p:cNvSpPr/>
          <p:nvPr/>
        </p:nvSpPr>
        <p:spPr>
          <a:xfrm>
            <a:off x="1591718" y="1212579"/>
            <a:ext cx="779560" cy="779560"/>
          </a:xfrm>
          <a:custGeom>
            <a:avLst/>
            <a:gdLst/>
            <a:ahLst/>
            <a:cxnLst/>
            <a:rect l="0" t="0" r="0" b="0"/>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28"/>
        <p:cNvGrpSpPr/>
        <p:nvPr/>
      </p:nvGrpSpPr>
      <p:grpSpPr>
        <a:xfrm>
          <a:off x="0" y="0"/>
          <a:ext cx="0" cy="0"/>
          <a:chOff x="0" y="0"/>
          <a:chExt cx="0" cy="0"/>
        </a:xfrm>
      </p:grpSpPr>
      <p:sp>
        <p:nvSpPr>
          <p:cNvPr id="1429" name="Shape 1429"/>
          <p:cNvSpPr txBox="1">
            <a:spLocks noGrp="1"/>
          </p:cNvSpPr>
          <p:nvPr>
            <p:ph type="ctrTitle"/>
          </p:nvPr>
        </p:nvSpPr>
        <p:spPr>
          <a:xfrm>
            <a:off x="2743200" y="1735750"/>
            <a:ext cx="5638800" cy="1159799"/>
          </a:xfrm>
          <a:prstGeom prst="rect">
            <a:avLst/>
          </a:prstGeom>
        </p:spPr>
        <p:txBody>
          <a:bodyPr lIns="91425" tIns="91425" rIns="91425" bIns="91425" anchor="b" anchorCtr="0">
            <a:noAutofit/>
          </a:bodyPr>
          <a:lstStyle/>
          <a:p>
            <a:pPr lvl="0" rtl="0">
              <a:spcBef>
                <a:spcPts val="0"/>
              </a:spcBef>
              <a:buNone/>
            </a:pPr>
            <a:r>
              <a:rPr lang="id-ID" dirty="0" smtClean="0"/>
              <a:t>PENDAHULUAN</a:t>
            </a:r>
            <a:endParaRPr lang="en" dirty="0"/>
          </a:p>
        </p:txBody>
      </p:sp>
      <p:sp>
        <p:nvSpPr>
          <p:cNvPr id="1431" name="Shape 1431"/>
          <p:cNvSpPr txBox="1"/>
          <p:nvPr/>
        </p:nvSpPr>
        <p:spPr>
          <a:xfrm>
            <a:off x="409575" y="1676400"/>
            <a:ext cx="2067000" cy="1771800"/>
          </a:xfrm>
          <a:prstGeom prst="rect">
            <a:avLst/>
          </a:prstGeom>
          <a:noFill/>
          <a:ln>
            <a:noFill/>
          </a:ln>
        </p:spPr>
        <p:txBody>
          <a:bodyPr lIns="91425" tIns="91425" rIns="91425" bIns="91425" anchor="ctr" anchorCtr="0">
            <a:noAutofit/>
          </a:bodyPr>
          <a:lstStyle/>
          <a:p>
            <a:pPr lvl="0" algn="ctr">
              <a:spcBef>
                <a:spcPts val="0"/>
              </a:spcBef>
              <a:buNone/>
            </a:pPr>
            <a:r>
              <a:rPr lang="en" sz="4800" b="1" dirty="0">
                <a:solidFill>
                  <a:srgbClr val="FFFFFF"/>
                </a:solidFill>
                <a:latin typeface="Nixie One"/>
                <a:ea typeface="Nixie One"/>
                <a:cs typeface="Nixie One"/>
                <a:sym typeface="Nixie One"/>
              </a:rPr>
              <a:t>1</a:t>
            </a:r>
          </a:p>
        </p:txBody>
      </p:sp>
      <p:sp>
        <p:nvSpPr>
          <p:cNvPr id="2" name="Subtitle 1"/>
          <p:cNvSpPr>
            <a:spLocks noGrp="1"/>
          </p:cNvSpPr>
          <p:nvPr>
            <p:ph type="subTitle" idx="1"/>
          </p:nvPr>
        </p:nvSpPr>
        <p:spPr/>
        <p:txBody>
          <a:bodyPr/>
          <a:lstStyle/>
          <a:p>
            <a:endParaRPr lang="en-US"/>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0"/>
        <p:cNvGrpSpPr/>
        <p:nvPr/>
      </p:nvGrpSpPr>
      <p:grpSpPr>
        <a:xfrm>
          <a:off x="0" y="0"/>
          <a:ext cx="0" cy="0"/>
          <a:chOff x="0" y="0"/>
          <a:chExt cx="0" cy="0"/>
        </a:xfrm>
      </p:grpSpPr>
      <p:sp>
        <p:nvSpPr>
          <p:cNvPr id="1442" name="Shape 1442"/>
          <p:cNvSpPr txBox="1">
            <a:spLocks noGrp="1"/>
          </p:cNvSpPr>
          <p:nvPr>
            <p:ph type="body" idx="1"/>
          </p:nvPr>
        </p:nvSpPr>
        <p:spPr>
          <a:xfrm>
            <a:off x="1732700" y="793630"/>
            <a:ext cx="5496236" cy="4071668"/>
          </a:xfrm>
          <a:prstGeom prst="rect">
            <a:avLst/>
          </a:prstGeom>
        </p:spPr>
        <p:txBody>
          <a:bodyPr lIns="91425" tIns="91425" rIns="91425" bIns="91425" anchor="t" anchorCtr="0">
            <a:noAutofit/>
          </a:bodyPr>
          <a:lstStyle/>
          <a:p>
            <a:pPr marL="457200" lvl="0" indent="-228600" rtl="0">
              <a:spcBef>
                <a:spcPts val="0"/>
              </a:spcBef>
            </a:pPr>
            <a:r>
              <a:rPr lang="id-ID" sz="1500" dirty="0" smtClean="0"/>
              <a:t>PNN dikembangkan pertama kali oleh Donald F. Specht pada tahun 1988</a:t>
            </a:r>
          </a:p>
          <a:p>
            <a:pPr marL="228600" lvl="0" rtl="0">
              <a:spcBef>
                <a:spcPts val="0"/>
              </a:spcBef>
              <a:buNone/>
            </a:pPr>
            <a:endParaRPr lang="id-ID" sz="1500" dirty="0" smtClean="0"/>
          </a:p>
          <a:p>
            <a:pPr marL="457200" lvl="0" indent="-228600" rtl="0">
              <a:spcBef>
                <a:spcPts val="0"/>
              </a:spcBef>
            </a:pPr>
            <a:r>
              <a:rPr lang="id-ID" sz="1500" dirty="0" smtClean="0"/>
              <a:t>PNN adalah suatu metode jaringan saraf tiruan (neural network) yang menggunakan pelatihan (training) supervised. PNN termasuk dalam stuktur feedforward.</a:t>
            </a:r>
          </a:p>
          <a:p>
            <a:pPr marL="228600" lvl="0" rtl="0">
              <a:spcBef>
                <a:spcPts val="0"/>
              </a:spcBef>
              <a:buNone/>
            </a:pPr>
            <a:endParaRPr lang="id-ID" sz="1500" dirty="0" smtClean="0"/>
          </a:p>
          <a:p>
            <a:pPr marL="457200" lvl="0" indent="-228600" rtl="0">
              <a:spcBef>
                <a:spcPts val="0"/>
              </a:spcBef>
            </a:pPr>
            <a:r>
              <a:rPr lang="id-ID" sz="1500" dirty="0" smtClean="0"/>
              <a:t>PNN berasal dari jaringan Bayesian dan algoritma statistik bernama Kernel Fisher Discriminant Analysis. Kaidah Bayes dapat digunakan untuk melakukan klasifikasi terhadap sejumlah kategori. Pengambilan keputusan didasarkan pada hasil perhitungan jarak antara fungsi kepekatan peluang dari vektor ciri</a:t>
            </a:r>
          </a:p>
          <a:p>
            <a:pPr marL="228600" lvl="0" rtl="0">
              <a:spcBef>
                <a:spcPts val="0"/>
              </a:spcBef>
              <a:buNone/>
            </a:pPr>
            <a:endParaRPr lang="id-ID" sz="1500" dirty="0" smtClean="0"/>
          </a:p>
          <a:p>
            <a:pPr marL="457200" lvl="0" indent="-228600" rtl="0">
              <a:spcBef>
                <a:spcPts val="0"/>
              </a:spcBef>
            </a:pPr>
            <a:r>
              <a:rPr lang="id-ID" sz="1500" dirty="0" smtClean="0"/>
              <a:t>PNN biasanya digunakan untuk masalah klasisfikasi</a:t>
            </a:r>
            <a:endParaRPr lang="en" sz="1500" dirty="0"/>
          </a:p>
        </p:txBody>
      </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28"/>
        <p:cNvGrpSpPr/>
        <p:nvPr/>
      </p:nvGrpSpPr>
      <p:grpSpPr>
        <a:xfrm>
          <a:off x="0" y="0"/>
          <a:ext cx="0" cy="0"/>
          <a:chOff x="0" y="0"/>
          <a:chExt cx="0" cy="0"/>
        </a:xfrm>
      </p:grpSpPr>
      <p:sp>
        <p:nvSpPr>
          <p:cNvPr id="1429" name="Shape 1429"/>
          <p:cNvSpPr txBox="1">
            <a:spLocks noGrp="1"/>
          </p:cNvSpPr>
          <p:nvPr>
            <p:ph type="ctrTitle"/>
          </p:nvPr>
        </p:nvSpPr>
        <p:spPr>
          <a:xfrm>
            <a:off x="2743200" y="1735750"/>
            <a:ext cx="5638800" cy="1159799"/>
          </a:xfrm>
          <a:prstGeom prst="rect">
            <a:avLst/>
          </a:prstGeom>
        </p:spPr>
        <p:txBody>
          <a:bodyPr lIns="91425" tIns="91425" rIns="91425" bIns="91425" anchor="b" anchorCtr="0">
            <a:noAutofit/>
          </a:bodyPr>
          <a:lstStyle/>
          <a:p>
            <a:pPr lvl="0" rtl="0">
              <a:spcBef>
                <a:spcPts val="0"/>
              </a:spcBef>
              <a:buNone/>
            </a:pPr>
            <a:r>
              <a:rPr lang="id-ID" dirty="0" smtClean="0"/>
              <a:t>PNN LAYER</a:t>
            </a:r>
            <a:endParaRPr lang="en" dirty="0"/>
          </a:p>
        </p:txBody>
      </p:sp>
      <p:sp>
        <p:nvSpPr>
          <p:cNvPr id="1431" name="Shape 1431"/>
          <p:cNvSpPr txBox="1"/>
          <p:nvPr/>
        </p:nvSpPr>
        <p:spPr>
          <a:xfrm>
            <a:off x="409575" y="1676400"/>
            <a:ext cx="2067000" cy="1771800"/>
          </a:xfrm>
          <a:prstGeom prst="rect">
            <a:avLst/>
          </a:prstGeom>
          <a:noFill/>
          <a:ln>
            <a:noFill/>
          </a:ln>
        </p:spPr>
        <p:txBody>
          <a:bodyPr lIns="91425" tIns="91425" rIns="91425" bIns="91425" anchor="ctr" anchorCtr="0">
            <a:noAutofit/>
          </a:bodyPr>
          <a:lstStyle/>
          <a:p>
            <a:pPr lvl="0" algn="ctr">
              <a:spcBef>
                <a:spcPts val="0"/>
              </a:spcBef>
              <a:buNone/>
            </a:pPr>
            <a:r>
              <a:rPr lang="id-ID" sz="4800" b="1" dirty="0">
                <a:solidFill>
                  <a:srgbClr val="FFFFFF"/>
                </a:solidFill>
                <a:latin typeface="Nixie One"/>
                <a:ea typeface="Nixie One"/>
                <a:cs typeface="Nixie One"/>
                <a:sym typeface="Nixie One"/>
              </a:rPr>
              <a:t>2</a:t>
            </a:r>
            <a:endParaRPr lang="en" sz="4800" b="1" dirty="0">
              <a:solidFill>
                <a:srgbClr val="FFFFFF"/>
              </a:solidFill>
              <a:latin typeface="Nixie One"/>
              <a:ea typeface="Nixie One"/>
              <a:cs typeface="Nixie One"/>
              <a:sym typeface="Nixie One"/>
            </a:endParaRPr>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874488830"/>
      </p:ext>
    </p:extLst>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40"/>
        <p:cNvGrpSpPr/>
        <p:nvPr/>
      </p:nvGrpSpPr>
      <p:grpSpPr>
        <a:xfrm>
          <a:off x="0" y="0"/>
          <a:ext cx="0" cy="0"/>
          <a:chOff x="0" y="0"/>
          <a:chExt cx="0" cy="0"/>
        </a:xfrm>
      </p:grpSpPr>
      <p:sp>
        <p:nvSpPr>
          <p:cNvPr id="1442" name="Shape 1442"/>
          <p:cNvSpPr txBox="1">
            <a:spLocks noGrp="1"/>
          </p:cNvSpPr>
          <p:nvPr>
            <p:ph type="body" idx="1"/>
          </p:nvPr>
        </p:nvSpPr>
        <p:spPr>
          <a:xfrm>
            <a:off x="3709358" y="1545126"/>
            <a:ext cx="3916393" cy="3320172"/>
          </a:xfrm>
          <a:prstGeom prst="rect">
            <a:avLst/>
          </a:prstGeom>
        </p:spPr>
        <p:txBody>
          <a:bodyPr lIns="91425" tIns="91425" rIns="91425" bIns="91425" anchor="t" anchorCtr="0">
            <a:noAutofit/>
          </a:bodyPr>
          <a:lstStyle/>
          <a:p>
            <a:pPr marL="457200" lvl="0" indent="-228600" rtl="0">
              <a:spcBef>
                <a:spcPts val="0"/>
              </a:spcBef>
            </a:pPr>
            <a:r>
              <a:rPr lang="id-ID" sz="1600" dirty="0" smtClean="0"/>
              <a:t>Input Layer</a:t>
            </a:r>
          </a:p>
          <a:p>
            <a:pPr marL="228600" lvl="0" rtl="0">
              <a:spcBef>
                <a:spcPts val="0"/>
              </a:spcBef>
              <a:buNone/>
            </a:pPr>
            <a:r>
              <a:rPr lang="id-ID" sz="1600" dirty="0" smtClean="0"/>
              <a:t>	Layer data input bagi PNN</a:t>
            </a:r>
          </a:p>
          <a:p>
            <a:pPr marL="228600" lvl="0" rtl="0">
              <a:spcBef>
                <a:spcPts val="0"/>
              </a:spcBef>
              <a:buNone/>
            </a:pPr>
            <a:endParaRPr lang="id-ID" sz="1600" dirty="0" smtClean="0"/>
          </a:p>
          <a:p>
            <a:pPr marL="457200" lvl="0" indent="-228600" rtl="0">
              <a:spcBef>
                <a:spcPts val="0"/>
              </a:spcBef>
            </a:pPr>
            <a:r>
              <a:rPr lang="id-ID" sz="1600" dirty="0" smtClean="0"/>
              <a:t>Hidden Layer</a:t>
            </a:r>
          </a:p>
          <a:p>
            <a:pPr marL="228600" lvl="0" rtl="0">
              <a:spcBef>
                <a:spcPts val="0"/>
              </a:spcBef>
              <a:buNone/>
            </a:pPr>
            <a:r>
              <a:rPr lang="id-ID" sz="1600" dirty="0"/>
              <a:t>	</a:t>
            </a:r>
            <a:r>
              <a:rPr lang="id-ID" sz="1600" dirty="0" smtClean="0"/>
              <a:t>Layer ini menerima data dari input layer yang akan diproses dalam PNN</a:t>
            </a:r>
          </a:p>
          <a:p>
            <a:pPr marL="228600" lvl="0" rtl="0">
              <a:spcBef>
                <a:spcPts val="0"/>
              </a:spcBef>
              <a:buNone/>
            </a:pPr>
            <a:endParaRPr lang="id-ID" sz="1600" dirty="0" smtClean="0"/>
          </a:p>
          <a:p>
            <a:pPr marL="457200" lvl="0" indent="-228600" rtl="0">
              <a:spcBef>
                <a:spcPts val="0"/>
              </a:spcBef>
            </a:pPr>
            <a:r>
              <a:rPr lang="id-ID" sz="1600" dirty="0" smtClean="0"/>
              <a:t>Output Layer</a:t>
            </a:r>
          </a:p>
          <a:p>
            <a:pPr marL="228600" lvl="0" rtl="0">
              <a:spcBef>
                <a:spcPts val="0"/>
              </a:spcBef>
              <a:buNone/>
            </a:pPr>
            <a:r>
              <a:rPr lang="id-ID" sz="1600" dirty="0"/>
              <a:t>	</a:t>
            </a:r>
            <a:r>
              <a:rPr lang="id-ID" sz="1600" dirty="0"/>
              <a:t>N</a:t>
            </a:r>
            <a:r>
              <a:rPr lang="id-ID" sz="1600" dirty="0" smtClean="0"/>
              <a:t>ode output berupa binary yang menghasilkan keputusan klasifikasi</a:t>
            </a:r>
            <a:endParaRPr lang="en" sz="1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635" y="1360194"/>
            <a:ext cx="3034845" cy="3320172"/>
          </a:xfrm>
          <a:prstGeom prst="rect">
            <a:avLst/>
          </a:prstGeom>
          <a:ln>
            <a:noFill/>
          </a:ln>
          <a:effectLst>
            <a:softEdge rad="112500"/>
          </a:effectLst>
        </p:spPr>
      </p:pic>
    </p:spTree>
    <p:extLst>
      <p:ext uri="{BB962C8B-B14F-4D97-AF65-F5344CB8AC3E}">
        <p14:creationId xmlns:p14="http://schemas.microsoft.com/office/powerpoint/2010/main" val="1837531087"/>
      </p:ext>
    </p:extLst>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28"/>
        <p:cNvGrpSpPr/>
        <p:nvPr/>
      </p:nvGrpSpPr>
      <p:grpSpPr>
        <a:xfrm>
          <a:off x="0" y="0"/>
          <a:ext cx="0" cy="0"/>
          <a:chOff x="0" y="0"/>
          <a:chExt cx="0" cy="0"/>
        </a:xfrm>
      </p:grpSpPr>
      <p:sp>
        <p:nvSpPr>
          <p:cNvPr id="1429" name="Shape 1429"/>
          <p:cNvSpPr txBox="1">
            <a:spLocks noGrp="1"/>
          </p:cNvSpPr>
          <p:nvPr>
            <p:ph type="ctrTitle"/>
          </p:nvPr>
        </p:nvSpPr>
        <p:spPr>
          <a:xfrm>
            <a:off x="2743200" y="1735750"/>
            <a:ext cx="5638800" cy="1159799"/>
          </a:xfrm>
          <a:prstGeom prst="rect">
            <a:avLst/>
          </a:prstGeom>
        </p:spPr>
        <p:txBody>
          <a:bodyPr lIns="91425" tIns="91425" rIns="91425" bIns="91425" anchor="b" anchorCtr="0">
            <a:noAutofit/>
          </a:bodyPr>
          <a:lstStyle/>
          <a:p>
            <a:pPr lvl="0" rtl="0">
              <a:spcBef>
                <a:spcPts val="0"/>
              </a:spcBef>
              <a:buNone/>
            </a:pPr>
            <a:r>
              <a:rPr lang="id-ID" dirty="0" smtClean="0"/>
              <a:t>KELEBIHAN PNN</a:t>
            </a:r>
            <a:endParaRPr lang="en" dirty="0"/>
          </a:p>
        </p:txBody>
      </p:sp>
      <p:sp>
        <p:nvSpPr>
          <p:cNvPr id="1431" name="Shape 1431"/>
          <p:cNvSpPr txBox="1"/>
          <p:nvPr/>
        </p:nvSpPr>
        <p:spPr>
          <a:xfrm>
            <a:off x="409575" y="1676400"/>
            <a:ext cx="2067000" cy="1771800"/>
          </a:xfrm>
          <a:prstGeom prst="rect">
            <a:avLst/>
          </a:prstGeom>
          <a:noFill/>
          <a:ln>
            <a:noFill/>
          </a:ln>
        </p:spPr>
        <p:txBody>
          <a:bodyPr lIns="91425" tIns="91425" rIns="91425" bIns="91425" anchor="ctr" anchorCtr="0">
            <a:noAutofit/>
          </a:bodyPr>
          <a:lstStyle/>
          <a:p>
            <a:pPr lvl="0" algn="ctr">
              <a:spcBef>
                <a:spcPts val="0"/>
              </a:spcBef>
              <a:buNone/>
            </a:pPr>
            <a:r>
              <a:rPr lang="id-ID" sz="4800" b="1" dirty="0">
                <a:solidFill>
                  <a:srgbClr val="FFFFFF"/>
                </a:solidFill>
                <a:latin typeface="Nixie One"/>
                <a:ea typeface="Nixie One"/>
                <a:cs typeface="Nixie One"/>
                <a:sym typeface="Nixie One"/>
              </a:rPr>
              <a:t>3</a:t>
            </a:r>
            <a:endParaRPr lang="en" sz="4800" b="1" dirty="0">
              <a:solidFill>
                <a:srgbClr val="FFFFFF"/>
              </a:solidFill>
              <a:latin typeface="Nixie One"/>
              <a:ea typeface="Nixie One"/>
              <a:cs typeface="Nixie One"/>
              <a:sym typeface="Nixie One"/>
            </a:endParaRPr>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88935619"/>
      </p:ext>
    </p:extLst>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40"/>
        <p:cNvGrpSpPr/>
        <p:nvPr/>
      </p:nvGrpSpPr>
      <p:grpSpPr>
        <a:xfrm>
          <a:off x="0" y="0"/>
          <a:ext cx="0" cy="0"/>
          <a:chOff x="0" y="0"/>
          <a:chExt cx="0" cy="0"/>
        </a:xfrm>
      </p:grpSpPr>
      <p:sp>
        <p:nvSpPr>
          <p:cNvPr id="1442" name="Shape 1442"/>
          <p:cNvSpPr txBox="1">
            <a:spLocks noGrp="1"/>
          </p:cNvSpPr>
          <p:nvPr>
            <p:ph type="body" idx="1"/>
          </p:nvPr>
        </p:nvSpPr>
        <p:spPr>
          <a:xfrm>
            <a:off x="1732700" y="1138686"/>
            <a:ext cx="5496236" cy="3726611"/>
          </a:xfrm>
          <a:prstGeom prst="rect">
            <a:avLst/>
          </a:prstGeom>
        </p:spPr>
        <p:txBody>
          <a:bodyPr lIns="91425" tIns="91425" rIns="91425" bIns="91425" anchor="t" anchorCtr="0">
            <a:noAutofit/>
          </a:bodyPr>
          <a:lstStyle/>
          <a:p>
            <a:pPr marL="457200" lvl="0" indent="-228600" rtl="0">
              <a:spcBef>
                <a:spcPts val="0"/>
              </a:spcBef>
            </a:pPr>
            <a:r>
              <a:rPr lang="id-ID" sz="1600" dirty="0" smtClean="0"/>
              <a:t>PNN jauh lebih cepat dan lebih akurat daripada jaringan multilayer perceptron</a:t>
            </a:r>
          </a:p>
          <a:p>
            <a:pPr marL="228600" lvl="0" rtl="0">
              <a:spcBef>
                <a:spcPts val="0"/>
              </a:spcBef>
              <a:buNone/>
            </a:pPr>
            <a:endParaRPr lang="id-ID" sz="1600" dirty="0" smtClean="0"/>
          </a:p>
          <a:p>
            <a:pPr marL="457200" lvl="0" indent="-228600" rtl="0">
              <a:spcBef>
                <a:spcPts val="0"/>
              </a:spcBef>
            </a:pPr>
            <a:r>
              <a:rPr lang="id-ID" sz="1600" dirty="0" smtClean="0"/>
              <a:t>Jaringan PNN relatif sensitif terhadap outliner</a:t>
            </a:r>
          </a:p>
          <a:p>
            <a:pPr marL="228600" lvl="0" rtl="0">
              <a:spcBef>
                <a:spcPts val="0"/>
              </a:spcBef>
              <a:buNone/>
            </a:pPr>
            <a:endParaRPr lang="id-ID" sz="1600" dirty="0" smtClean="0"/>
          </a:p>
          <a:p>
            <a:pPr marL="457200" lvl="0" indent="-228600" rtl="0">
              <a:spcBef>
                <a:spcPts val="0"/>
              </a:spcBef>
            </a:pPr>
            <a:r>
              <a:rPr lang="id-ID" sz="1600" dirty="0" smtClean="0"/>
              <a:t>Jaringan PNN menghasilkan nilai prediksi probabilitas target yang akurat</a:t>
            </a:r>
          </a:p>
          <a:p>
            <a:pPr marL="228600" lvl="0" rtl="0">
              <a:spcBef>
                <a:spcPts val="0"/>
              </a:spcBef>
              <a:buNone/>
            </a:pPr>
            <a:endParaRPr lang="id-ID" sz="1600" dirty="0" smtClean="0"/>
          </a:p>
          <a:p>
            <a:pPr marL="457200" lvl="0" indent="-228600" rtl="0">
              <a:spcBef>
                <a:spcPts val="0"/>
              </a:spcBef>
            </a:pPr>
            <a:r>
              <a:rPr lang="id-ID" sz="1600" dirty="0" smtClean="0"/>
              <a:t>Kemudahan yang diberikan untuk modifikasi jaringan, ketika dilakukan penambahan atau pengurangan data pelatihan (training) yang digunakan</a:t>
            </a:r>
          </a:p>
        </p:txBody>
      </p:sp>
    </p:spTree>
    <p:extLst>
      <p:ext uri="{BB962C8B-B14F-4D97-AF65-F5344CB8AC3E}">
        <p14:creationId xmlns:p14="http://schemas.microsoft.com/office/powerpoint/2010/main" val="3486897703"/>
      </p:ext>
    </p:extLst>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8"/>
        <p:cNvGrpSpPr/>
        <p:nvPr/>
      </p:nvGrpSpPr>
      <p:grpSpPr>
        <a:xfrm>
          <a:off x="0" y="0"/>
          <a:ext cx="0" cy="0"/>
          <a:chOff x="0" y="0"/>
          <a:chExt cx="0" cy="0"/>
        </a:xfrm>
      </p:grpSpPr>
      <p:sp>
        <p:nvSpPr>
          <p:cNvPr id="1429" name="Shape 1429"/>
          <p:cNvSpPr txBox="1">
            <a:spLocks noGrp="1"/>
          </p:cNvSpPr>
          <p:nvPr>
            <p:ph type="ctrTitle"/>
          </p:nvPr>
        </p:nvSpPr>
        <p:spPr>
          <a:xfrm>
            <a:off x="2743200" y="1735750"/>
            <a:ext cx="5638800" cy="1159799"/>
          </a:xfrm>
          <a:prstGeom prst="rect">
            <a:avLst/>
          </a:prstGeom>
        </p:spPr>
        <p:txBody>
          <a:bodyPr lIns="91425" tIns="91425" rIns="91425" bIns="91425" anchor="b" anchorCtr="0">
            <a:noAutofit/>
          </a:bodyPr>
          <a:lstStyle/>
          <a:p>
            <a:pPr lvl="0" rtl="0">
              <a:spcBef>
                <a:spcPts val="0"/>
              </a:spcBef>
              <a:buNone/>
            </a:pPr>
            <a:r>
              <a:rPr lang="id-ID" dirty="0" smtClean="0"/>
              <a:t>KEKURANGAN PNN</a:t>
            </a:r>
            <a:endParaRPr lang="en" dirty="0"/>
          </a:p>
        </p:txBody>
      </p:sp>
      <p:sp>
        <p:nvSpPr>
          <p:cNvPr id="1431" name="Shape 1431"/>
          <p:cNvSpPr txBox="1"/>
          <p:nvPr/>
        </p:nvSpPr>
        <p:spPr>
          <a:xfrm>
            <a:off x="409575" y="1676400"/>
            <a:ext cx="2067000" cy="1771800"/>
          </a:xfrm>
          <a:prstGeom prst="rect">
            <a:avLst/>
          </a:prstGeom>
          <a:noFill/>
          <a:ln>
            <a:noFill/>
          </a:ln>
        </p:spPr>
        <p:txBody>
          <a:bodyPr lIns="91425" tIns="91425" rIns="91425" bIns="91425" anchor="ctr" anchorCtr="0">
            <a:noAutofit/>
          </a:bodyPr>
          <a:lstStyle/>
          <a:p>
            <a:pPr lvl="0" algn="ctr">
              <a:spcBef>
                <a:spcPts val="0"/>
              </a:spcBef>
              <a:buNone/>
            </a:pPr>
            <a:r>
              <a:rPr lang="id-ID" sz="4800" b="1" dirty="0">
                <a:solidFill>
                  <a:srgbClr val="FFFFFF"/>
                </a:solidFill>
                <a:latin typeface="Nixie One"/>
                <a:ea typeface="Nixie One"/>
                <a:cs typeface="Nixie One"/>
                <a:sym typeface="Nixie One"/>
              </a:rPr>
              <a:t>4</a:t>
            </a:r>
            <a:endParaRPr lang="en" sz="4800" b="1" dirty="0">
              <a:solidFill>
                <a:srgbClr val="FFFFFF"/>
              </a:solidFill>
              <a:latin typeface="Nixie One"/>
              <a:ea typeface="Nixie One"/>
              <a:cs typeface="Nixie One"/>
              <a:sym typeface="Nixie One"/>
            </a:endParaRPr>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70442172"/>
      </p:ext>
    </p:extLst>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Imogen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TotalTime>
  <Words>450</Words>
  <Application>Microsoft Office PowerPoint</Application>
  <PresentationFormat>On-screen Show (16:9)</PresentationFormat>
  <Paragraphs>201</Paragraphs>
  <Slides>25</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Muli</vt:lpstr>
      <vt:lpstr>Nixie One</vt:lpstr>
      <vt:lpstr>Cambria Math</vt:lpstr>
      <vt:lpstr>Arial</vt:lpstr>
      <vt:lpstr>Imogen template</vt:lpstr>
      <vt:lpstr>PROBABILISTIC NEURAL NETWORK</vt:lpstr>
      <vt:lpstr>Hello!</vt:lpstr>
      <vt:lpstr>PENDAHULUAN</vt:lpstr>
      <vt:lpstr>PowerPoint Presentation</vt:lpstr>
      <vt:lpstr>PNN LAYER</vt:lpstr>
      <vt:lpstr>PowerPoint Presentation</vt:lpstr>
      <vt:lpstr>KELEBIHAN PNN</vt:lpstr>
      <vt:lpstr>PowerPoint Presentation</vt:lpstr>
      <vt:lpstr>KEKURANGAN PNN</vt:lpstr>
      <vt:lpstr>PowerPoint Presentation</vt:lpstr>
      <vt:lpstr>IMPLEMENTASI PNN</vt:lpstr>
      <vt:lpstr>PowerPoint Presentation</vt:lpstr>
      <vt:lpstr>PowerPoint Presentation</vt:lpstr>
      <vt:lpstr>Gaussian</vt:lpstr>
      <vt:lpstr>Sum of Gaussian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PROBABILISTIC NEURAL NETWORK</dc:title>
  <dc:creator>Astri Cahyaningtyas</dc:creator>
  <cp:lastModifiedBy>Astri Cahyaningtyas</cp:lastModifiedBy>
  <cp:revision>18</cp:revision>
  <dcterms:modified xsi:type="dcterms:W3CDTF">2018-02-20T09:16:16Z</dcterms:modified>
</cp:coreProperties>
</file>