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3BDF-F17D-4684-ADBA-0C9D48FC2E7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73BDF-F17D-4684-ADBA-0C9D48FC2E7D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18936-DDE0-41A1-A2D0-69BB4063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454470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Conv-1-1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823802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Conv-1-2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562466" y="1828800"/>
            <a:ext cx="2286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Pooling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265765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Conv-2-1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2641843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Conv-2-2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3380507" y="1828800"/>
            <a:ext cx="2286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Pooling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468595" y="1828800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0096408" y="1828800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127959" y="1828800"/>
            <a:ext cx="2286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193134" y="1828800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Batchnorm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06801" y="1828800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Batchnorm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848445" y="1828801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Conv-4-1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224523" y="1828801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Conv-4-2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963187" y="1828801"/>
            <a:ext cx="2286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Pooling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589481" y="1828801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Batchnorm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1770779" y="1828801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Conv-5-1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8344442" y="1828800"/>
            <a:ext cx="2286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Pooling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2137924" y="1828801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Batchnorm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076707" y="1828800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Conv-3-1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452785" y="1828801"/>
            <a:ext cx="2286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Conv-3-2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5191449" y="1828801"/>
            <a:ext cx="2286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Pooling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4817743" y="1828801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Batchnorm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9487266" y="1828800"/>
            <a:ext cx="2286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457200" y="870465"/>
            <a:ext cx="706582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1025664" y="870465"/>
            <a:ext cx="706582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13" y="1304516"/>
            <a:ext cx="702945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13" y="3472950"/>
            <a:ext cx="7029450" cy="1819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742486" y="2939125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83309" y="1980790"/>
            <a:ext cx="706582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83309" y="4047707"/>
            <a:ext cx="706582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380134">
            <a:off x="8289519" y="2358501"/>
            <a:ext cx="779588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195509">
            <a:off x="8294740" y="4055517"/>
            <a:ext cx="727789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210955" y="2991108"/>
            <a:ext cx="554194" cy="554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σ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0354848" y="3098579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0868299" y="3115805"/>
            <a:ext cx="584430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134084" y="3150218"/>
            <a:ext cx="2286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abs(v1-v2)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32919" y="3126169"/>
            <a:ext cx="584430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823" y="2978332"/>
            <a:ext cx="2207623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[‘hello’, ‘darling’]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823" y="2481943"/>
            <a:ext cx="23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two words of song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744086" y="3082834"/>
            <a:ext cx="822074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86446" y="3523399"/>
            <a:ext cx="114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tokenizing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3801" y="2984863"/>
            <a:ext cx="1697286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[134, 2375]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578728" y="3067984"/>
            <a:ext cx="822074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21973" y="3523400"/>
            <a:ext cx="138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pre-padding,</a:t>
            </a:r>
          </a:p>
          <a:p>
            <a:r>
              <a:rPr lang="en-US" dirty="0"/>
              <a:t>max-</a:t>
            </a:r>
            <a:r>
              <a:rPr lang="en-US" dirty="0" err="1"/>
              <a:t>len</a:t>
            </a:r>
            <a:r>
              <a:rPr lang="en-US" dirty="0"/>
              <a:t> =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8443" y="2984864"/>
            <a:ext cx="2207623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[0,0,0,134, 2375]</a:t>
            </a:r>
          </a:p>
        </p:txBody>
      </p:sp>
      <p:sp>
        <p:nvSpPr>
          <p:cNvPr id="12" name="Right Arrow 11"/>
          <p:cNvSpPr/>
          <p:nvPr/>
        </p:nvSpPr>
        <p:spPr>
          <a:xfrm rot="19817009">
            <a:off x="8921452" y="2819189"/>
            <a:ext cx="822074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889584">
            <a:off x="8917751" y="3417538"/>
            <a:ext cx="822074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98913" y="2496792"/>
            <a:ext cx="180944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[0,0,0,134]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91511" y="3522041"/>
            <a:ext cx="180944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[2375]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18902" y="200850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84368" y="31071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5378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2063654" y="627017"/>
            <a:ext cx="1524278" cy="372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1678082" y="1212467"/>
            <a:ext cx="1310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395818" y="1212466"/>
            <a:ext cx="131044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468595" y="1828800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Lyrics n-gram sequence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1908038" y="5399524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Batchnorm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220336" y="1308070"/>
            <a:ext cx="706582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V="1">
            <a:off x="2517968" y="1397132"/>
            <a:ext cx="348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15" idx="3"/>
          </p:cNvCxnSpPr>
          <p:nvPr/>
        </p:nvCxnSpPr>
        <p:spPr>
          <a:xfrm>
            <a:off x="3051038" y="2052352"/>
            <a:ext cx="0" cy="20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005693" y="2404913"/>
            <a:ext cx="655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Emb.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723428" y="2420301"/>
            <a:ext cx="655220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LSTM</a:t>
            </a: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 flipV="1">
            <a:off x="2517968" y="2589578"/>
            <a:ext cx="363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1"/>
          </p:cNvCxnSpPr>
          <p:nvPr/>
        </p:nvCxnSpPr>
        <p:spPr>
          <a:xfrm>
            <a:off x="3051038" y="2917188"/>
            <a:ext cx="1" cy="16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3235704" y="1397132"/>
            <a:ext cx="1998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</p:cNvCxnSpPr>
          <p:nvPr/>
        </p:nvCxnSpPr>
        <p:spPr>
          <a:xfrm>
            <a:off x="3220315" y="2589578"/>
            <a:ext cx="215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5400000">
            <a:off x="2894745" y="3098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7" name="Straight Arrow Connector 26"/>
          <p:cNvCxnSpPr>
            <a:endCxn id="29" idx="3"/>
          </p:cNvCxnSpPr>
          <p:nvPr/>
        </p:nvCxnSpPr>
        <p:spPr>
          <a:xfrm>
            <a:off x="3047216" y="3362792"/>
            <a:ext cx="0" cy="20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2001871" y="3715353"/>
            <a:ext cx="655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Emb.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2719606" y="3730741"/>
            <a:ext cx="655220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LSTM</a:t>
            </a:r>
          </a:p>
        </p:txBody>
      </p:sp>
      <p:cxnSp>
        <p:nvCxnSpPr>
          <p:cNvPr id="30" name="Straight Arrow Connector 29"/>
          <p:cNvCxnSpPr>
            <a:stCxn id="28" idx="2"/>
            <a:endCxn id="29" idx="0"/>
          </p:cNvCxnSpPr>
          <p:nvPr/>
        </p:nvCxnSpPr>
        <p:spPr>
          <a:xfrm flipV="1">
            <a:off x="2514146" y="3900018"/>
            <a:ext cx="363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3216493" y="3900018"/>
            <a:ext cx="1092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1186480" y="5399524"/>
            <a:ext cx="2286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3693236" y="3282933"/>
            <a:ext cx="1604359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Dropout (0.3)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-474564" y="5259977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MIDI meta-data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1214367" y="4739247"/>
            <a:ext cx="706582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2629597" y="5398090"/>
            <a:ext cx="2286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</a:t>
            </a:r>
          </a:p>
        </p:txBody>
      </p:sp>
      <p:cxnSp>
        <p:nvCxnSpPr>
          <p:cNvPr id="40" name="Straight Arrow Connector 39"/>
          <p:cNvCxnSpPr>
            <a:stCxn id="34" idx="2"/>
            <a:endCxn id="8" idx="0"/>
          </p:cNvCxnSpPr>
          <p:nvPr/>
        </p:nvCxnSpPr>
        <p:spPr>
          <a:xfrm>
            <a:off x="2514146" y="5584190"/>
            <a:ext cx="352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38" idx="0"/>
          </p:cNvCxnSpPr>
          <p:nvPr/>
        </p:nvCxnSpPr>
        <p:spPr>
          <a:xfrm flipV="1">
            <a:off x="3235704" y="5582756"/>
            <a:ext cx="352227" cy="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3351155" y="5398090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Batchnorm</a:t>
            </a:r>
          </a:p>
        </p:txBody>
      </p:sp>
      <p:cxnSp>
        <p:nvCxnSpPr>
          <p:cNvPr id="45" name="Straight Arrow Connector 44"/>
          <p:cNvCxnSpPr>
            <a:stCxn id="38" idx="2"/>
            <a:endCxn id="43" idx="0"/>
          </p:cNvCxnSpPr>
          <p:nvPr/>
        </p:nvCxnSpPr>
        <p:spPr>
          <a:xfrm>
            <a:off x="3957263" y="5582756"/>
            <a:ext cx="352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6200000">
            <a:off x="5814665" y="4234245"/>
            <a:ext cx="2286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47" name="Right Arrow 46"/>
          <p:cNvSpPr/>
          <p:nvPr/>
        </p:nvSpPr>
        <p:spPr>
          <a:xfrm rot="2380134">
            <a:off x="4905272" y="3399698"/>
            <a:ext cx="779588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9195509">
            <a:off x="4910494" y="5096714"/>
            <a:ext cx="727789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4941504" y="4234245"/>
            <a:ext cx="2286000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Concatenate layer</a:t>
            </a:r>
          </a:p>
        </p:txBody>
      </p:sp>
      <p:cxnSp>
        <p:nvCxnSpPr>
          <p:cNvPr id="51" name="Straight Arrow Connector 50"/>
          <p:cNvCxnSpPr>
            <a:stCxn id="49" idx="2"/>
            <a:endCxn id="46" idx="0"/>
          </p:cNvCxnSpPr>
          <p:nvPr/>
        </p:nvCxnSpPr>
        <p:spPr>
          <a:xfrm>
            <a:off x="6269170" y="4418911"/>
            <a:ext cx="503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6781966" y="4255090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7295417" y="4272315"/>
            <a:ext cx="584430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4532277" y="1872485"/>
            <a:ext cx="1618072" cy="372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995761" y="4387327"/>
            <a:ext cx="1310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4958235" y="2457934"/>
            <a:ext cx="131044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67127" y="4484910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Lyrics n-gram sequence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2620181" y="3494208"/>
            <a:ext cx="2286000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Batchnorm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1037" y="4418910"/>
            <a:ext cx="706582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6" idx="1"/>
            <a:endCxn id="15" idx="3"/>
          </p:cNvCxnSpPr>
          <p:nvPr/>
        </p:nvCxnSpPr>
        <p:spPr>
          <a:xfrm>
            <a:off x="5613455" y="3297820"/>
            <a:ext cx="0" cy="20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5285845" y="3665769"/>
            <a:ext cx="655220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LSTM</a:t>
            </a:r>
          </a:p>
        </p:txBody>
      </p:sp>
      <p:cxnSp>
        <p:nvCxnSpPr>
          <p:cNvPr id="16" name="Straight Arrow Connector 15"/>
          <p:cNvCxnSpPr>
            <a:cxnSpLocks/>
            <a:endCxn id="15" idx="0"/>
          </p:cNvCxnSpPr>
          <p:nvPr/>
        </p:nvCxnSpPr>
        <p:spPr>
          <a:xfrm>
            <a:off x="5228962" y="3835046"/>
            <a:ext cx="21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1"/>
          </p:cNvCxnSpPr>
          <p:nvPr/>
        </p:nvCxnSpPr>
        <p:spPr>
          <a:xfrm>
            <a:off x="5613455" y="4162656"/>
            <a:ext cx="1" cy="16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5798121" y="2642600"/>
            <a:ext cx="1998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</p:cNvCxnSpPr>
          <p:nvPr/>
        </p:nvCxnSpPr>
        <p:spPr>
          <a:xfrm>
            <a:off x="5782732" y="3835046"/>
            <a:ext cx="215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5400000">
            <a:off x="5457162" y="43435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7" name="Straight Arrow Connector 26"/>
          <p:cNvCxnSpPr>
            <a:endCxn id="29" idx="3"/>
          </p:cNvCxnSpPr>
          <p:nvPr/>
        </p:nvCxnSpPr>
        <p:spPr>
          <a:xfrm>
            <a:off x="5609633" y="4608260"/>
            <a:ext cx="0" cy="20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4564288" y="4960821"/>
            <a:ext cx="6552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Emb.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282023" y="4976209"/>
            <a:ext cx="655220" cy="338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LSTM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6790941" y="3548389"/>
            <a:ext cx="2286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6169404" y="3494206"/>
            <a:ext cx="1565325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Dropout (0.5)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-627580" y="1992430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MIDI meta-data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3157410" y="3511433"/>
            <a:ext cx="409183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2380134">
            <a:off x="600911" y="2510361"/>
            <a:ext cx="2348963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9195509">
            <a:off x="1856750" y="4014030"/>
            <a:ext cx="928894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1811493" y="3494208"/>
            <a:ext cx="2286000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Concatenate layer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7528275" y="3569672"/>
            <a:ext cx="256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3985188" y="3511433"/>
            <a:ext cx="482655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E657A8-B12A-4098-8798-F3E123D4567C}"/>
              </a:ext>
            </a:extLst>
          </p:cNvPr>
          <p:cNvSpPr txBox="1"/>
          <p:nvPr/>
        </p:nvSpPr>
        <p:spPr>
          <a:xfrm rot="16200000">
            <a:off x="4236674" y="2319436"/>
            <a:ext cx="13104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Midi + word embedding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BDE88E-D505-4D5B-AC22-3048DDE86F76}"/>
              </a:ext>
            </a:extLst>
          </p:cNvPr>
          <p:cNvCxnSpPr>
            <a:cxnSpLocks/>
          </p:cNvCxnSpPr>
          <p:nvPr/>
        </p:nvCxnSpPr>
        <p:spPr>
          <a:xfrm>
            <a:off x="5228962" y="2652436"/>
            <a:ext cx="205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3">
            <a:extLst>
              <a:ext uri="{FF2B5EF4-FFF2-40B4-BE49-F238E27FC236}">
                <a16:creationId xmlns:a16="http://schemas.microsoft.com/office/drawing/2014/main" id="{4CAEB809-2DDE-4E44-AF1A-15E1282A20EA}"/>
              </a:ext>
            </a:extLst>
          </p:cNvPr>
          <p:cNvSpPr/>
          <p:nvPr/>
        </p:nvSpPr>
        <p:spPr>
          <a:xfrm>
            <a:off x="6158668" y="3565615"/>
            <a:ext cx="584430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3">
            <a:extLst>
              <a:ext uri="{FF2B5EF4-FFF2-40B4-BE49-F238E27FC236}">
                <a16:creationId xmlns:a16="http://schemas.microsoft.com/office/drawing/2014/main" id="{F1DE7831-FA46-4A0C-8692-7BBDD8DA465B}"/>
              </a:ext>
            </a:extLst>
          </p:cNvPr>
          <p:cNvSpPr/>
          <p:nvPr/>
        </p:nvSpPr>
        <p:spPr>
          <a:xfrm>
            <a:off x="7164845" y="3586898"/>
            <a:ext cx="584430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3">
            <a:extLst>
              <a:ext uri="{FF2B5EF4-FFF2-40B4-BE49-F238E27FC236}">
                <a16:creationId xmlns:a16="http://schemas.microsoft.com/office/drawing/2014/main" id="{41A32938-3CA1-467B-BA4F-8325D23706F7}"/>
              </a:ext>
            </a:extLst>
          </p:cNvPr>
          <p:cNvSpPr/>
          <p:nvPr/>
        </p:nvSpPr>
        <p:spPr>
          <a:xfrm>
            <a:off x="8142317" y="3565615"/>
            <a:ext cx="545225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A63ADA-72B1-4464-B132-4E049EE66844}"/>
              </a:ext>
            </a:extLst>
          </p:cNvPr>
          <p:cNvSpPr txBox="1"/>
          <p:nvPr/>
        </p:nvSpPr>
        <p:spPr>
          <a:xfrm rot="16200000">
            <a:off x="4218890" y="3691191"/>
            <a:ext cx="13104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Midi + word embedding</a:t>
            </a:r>
          </a:p>
        </p:txBody>
      </p:sp>
    </p:spTree>
    <p:extLst>
      <p:ext uri="{BB962C8B-B14F-4D97-AF65-F5344CB8AC3E}">
        <p14:creationId xmlns:p14="http://schemas.microsoft.com/office/powerpoint/2010/main" val="139653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10080</TotalTime>
  <Words>125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Greg</dc:creator>
  <cp:lastModifiedBy>Shablin, Carmel</cp:lastModifiedBy>
  <cp:revision>13</cp:revision>
  <dcterms:created xsi:type="dcterms:W3CDTF">2021-04-20T14:11:54Z</dcterms:created>
  <dcterms:modified xsi:type="dcterms:W3CDTF">2021-05-16T17:19:42Z</dcterms:modified>
</cp:coreProperties>
</file>