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3BDF-F17D-4684-ADBA-0C9D48FC2E7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8936-DDE0-41A1-A2D0-69BB4063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0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3BDF-F17D-4684-ADBA-0C9D48FC2E7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8936-DDE0-41A1-A2D0-69BB4063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0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3BDF-F17D-4684-ADBA-0C9D48FC2E7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8936-DDE0-41A1-A2D0-69BB4063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1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3BDF-F17D-4684-ADBA-0C9D48FC2E7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8936-DDE0-41A1-A2D0-69BB4063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8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3BDF-F17D-4684-ADBA-0C9D48FC2E7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8936-DDE0-41A1-A2D0-69BB4063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9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3BDF-F17D-4684-ADBA-0C9D48FC2E7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8936-DDE0-41A1-A2D0-69BB4063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4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3BDF-F17D-4684-ADBA-0C9D48FC2E7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8936-DDE0-41A1-A2D0-69BB4063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9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3BDF-F17D-4684-ADBA-0C9D48FC2E7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8936-DDE0-41A1-A2D0-69BB4063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0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3BDF-F17D-4684-ADBA-0C9D48FC2E7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8936-DDE0-41A1-A2D0-69BB4063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3BDF-F17D-4684-ADBA-0C9D48FC2E7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8936-DDE0-41A1-A2D0-69BB4063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3BDF-F17D-4684-ADBA-0C9D48FC2E7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8936-DDE0-41A1-A2D0-69BB4063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5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73BDF-F17D-4684-ADBA-0C9D48FC2E7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18936-DDE0-41A1-A2D0-69BB4063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454470" y="1828800"/>
            <a:ext cx="2286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Conv-1-1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823802" y="1828800"/>
            <a:ext cx="2286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Conv-1-2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562466" y="1828800"/>
            <a:ext cx="22860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 Pooling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265765" y="1828800"/>
            <a:ext cx="2286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Conv-2-1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641843" y="1828800"/>
            <a:ext cx="2286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Conv-2-2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380507" y="1828800"/>
            <a:ext cx="22860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 Pooling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468595" y="1828800"/>
            <a:ext cx="25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10096408" y="1828800"/>
            <a:ext cx="25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9127959" y="1828800"/>
            <a:ext cx="228600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Dense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193134" y="1828800"/>
            <a:ext cx="2286000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Batchnorm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06801" y="1828800"/>
            <a:ext cx="2286000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Batchnorm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5848445" y="1828800"/>
            <a:ext cx="2286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Conv-4-1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6224523" y="1828800"/>
            <a:ext cx="2286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Conv-4-2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6963187" y="1828800"/>
            <a:ext cx="22860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 Pooling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6589481" y="1828800"/>
            <a:ext cx="2286000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Batchnorm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7603591" y="1828800"/>
            <a:ext cx="2286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Conv-5-1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8344442" y="1828800"/>
            <a:ext cx="22860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 Pooling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7970736" y="1828800"/>
            <a:ext cx="2286000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Batchnorm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4076707" y="1828800"/>
            <a:ext cx="2286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Conv-3-1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4452785" y="1828800"/>
            <a:ext cx="2286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Conv-3-2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5191449" y="1828800"/>
            <a:ext cx="22860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 Pooling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4817743" y="1828800"/>
            <a:ext cx="2286000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Batchnorm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9487266" y="1828800"/>
            <a:ext cx="228600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Dense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457200" y="870465"/>
            <a:ext cx="706582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11025664" y="870465"/>
            <a:ext cx="706582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13" y="1304516"/>
            <a:ext cx="702945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13" y="3472950"/>
            <a:ext cx="7029450" cy="1819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742486" y="2939125"/>
            <a:ext cx="25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83309" y="1980790"/>
            <a:ext cx="706582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83309" y="4047707"/>
            <a:ext cx="706582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2380134">
            <a:off x="8289519" y="2358501"/>
            <a:ext cx="779588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9195509">
            <a:off x="8294740" y="4055517"/>
            <a:ext cx="727789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210955" y="2991108"/>
            <a:ext cx="554194" cy="5541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σ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0354848" y="3098579"/>
            <a:ext cx="25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0868299" y="3115805"/>
            <a:ext cx="584430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8134084" y="3150218"/>
            <a:ext cx="228600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abs(v1-v2)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9532919" y="3126169"/>
            <a:ext cx="584430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823" y="2978332"/>
            <a:ext cx="2207623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[‘hello’, ‘darling’]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823" y="2481943"/>
            <a:ext cx="23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two words of song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744086" y="3082834"/>
            <a:ext cx="822074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86446" y="3523399"/>
            <a:ext cx="114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tokenizing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23801" y="2984863"/>
            <a:ext cx="1697286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[134, 2375]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578728" y="3067984"/>
            <a:ext cx="822074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21973" y="3523399"/>
            <a:ext cx="138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pre-padding,</a:t>
            </a:r>
          </a:p>
          <a:p>
            <a:r>
              <a:rPr lang="en-US" dirty="0" smtClean="0"/>
              <a:t>max-</a:t>
            </a:r>
            <a:r>
              <a:rPr lang="en-US" dirty="0" err="1" smtClean="0"/>
              <a:t>len</a:t>
            </a:r>
            <a:r>
              <a:rPr lang="en-US" dirty="0" smtClean="0"/>
              <a:t> = 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58442" y="2984863"/>
            <a:ext cx="2207623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[0,0,0,134, 2375]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9817009">
            <a:off x="8921452" y="2819189"/>
            <a:ext cx="822074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889584">
            <a:off x="8917751" y="3417538"/>
            <a:ext cx="822074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898913" y="2496792"/>
            <a:ext cx="1809440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[0,0,0,134]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891511" y="3522041"/>
            <a:ext cx="1809440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</a:t>
            </a:r>
            <a:r>
              <a:rPr lang="en-US" dirty="0"/>
              <a:t>2375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18902" y="200850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684368" y="31071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8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2063654" y="627017"/>
            <a:ext cx="1524278" cy="372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1678082" y="1212467"/>
            <a:ext cx="13104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Embedding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395818" y="1212466"/>
            <a:ext cx="131044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468595" y="1828800"/>
            <a:ext cx="25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Lyrics n-gram sequence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908038" y="5399524"/>
            <a:ext cx="2286000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Batchnorm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220336" y="1308070"/>
            <a:ext cx="706582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 flipV="1">
            <a:off x="2517968" y="1397132"/>
            <a:ext cx="348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15" idx="3"/>
          </p:cNvCxnSpPr>
          <p:nvPr/>
        </p:nvCxnSpPr>
        <p:spPr>
          <a:xfrm>
            <a:off x="3051038" y="2052352"/>
            <a:ext cx="0" cy="20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2005693" y="2404913"/>
            <a:ext cx="6552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Emb.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2723428" y="2420301"/>
            <a:ext cx="655220" cy="33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LSTM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 flipV="1">
            <a:off x="2517968" y="2589578"/>
            <a:ext cx="363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1"/>
          </p:cNvCxnSpPr>
          <p:nvPr/>
        </p:nvCxnSpPr>
        <p:spPr>
          <a:xfrm>
            <a:off x="3051038" y="2917188"/>
            <a:ext cx="0" cy="16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</p:cNvCxnSpPr>
          <p:nvPr/>
        </p:nvCxnSpPr>
        <p:spPr>
          <a:xfrm>
            <a:off x="3235704" y="1397132"/>
            <a:ext cx="199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2"/>
          </p:cNvCxnSpPr>
          <p:nvPr/>
        </p:nvCxnSpPr>
        <p:spPr>
          <a:xfrm>
            <a:off x="3220315" y="2589578"/>
            <a:ext cx="21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5400000">
            <a:off x="2894745" y="30980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9" idx="3"/>
          </p:cNvCxnSpPr>
          <p:nvPr/>
        </p:nvCxnSpPr>
        <p:spPr>
          <a:xfrm>
            <a:off x="3047216" y="3362792"/>
            <a:ext cx="0" cy="20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2001871" y="3715353"/>
            <a:ext cx="6552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Emb.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2719606" y="3730741"/>
            <a:ext cx="655220" cy="33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LSTM</a:t>
            </a:r>
            <a:endParaRPr lang="en-US" sz="1600" dirty="0"/>
          </a:p>
        </p:txBody>
      </p:sp>
      <p:cxnSp>
        <p:nvCxnSpPr>
          <p:cNvPr id="30" name="Straight Arrow Connector 29"/>
          <p:cNvCxnSpPr>
            <a:stCxn id="28" idx="2"/>
            <a:endCxn id="29" idx="0"/>
          </p:cNvCxnSpPr>
          <p:nvPr/>
        </p:nvCxnSpPr>
        <p:spPr>
          <a:xfrm flipV="1">
            <a:off x="2514146" y="3900018"/>
            <a:ext cx="363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3216493" y="3900018"/>
            <a:ext cx="1092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1186480" y="5399524"/>
            <a:ext cx="228600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Dense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3693236" y="3282933"/>
            <a:ext cx="1604359" cy="3693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Dropout (0.3)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474564" y="5259977"/>
            <a:ext cx="25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MIDI meta-data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>
            <a:off x="1214367" y="4739247"/>
            <a:ext cx="706582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629597" y="5398090"/>
            <a:ext cx="228600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Dense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4" idx="2"/>
            <a:endCxn id="8" idx="0"/>
          </p:cNvCxnSpPr>
          <p:nvPr/>
        </p:nvCxnSpPr>
        <p:spPr>
          <a:xfrm>
            <a:off x="2514146" y="5584190"/>
            <a:ext cx="352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2"/>
            <a:endCxn id="38" idx="0"/>
          </p:cNvCxnSpPr>
          <p:nvPr/>
        </p:nvCxnSpPr>
        <p:spPr>
          <a:xfrm flipV="1">
            <a:off x="3235704" y="5582756"/>
            <a:ext cx="352227" cy="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3351155" y="5398090"/>
            <a:ext cx="2286000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Batchnorm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8" idx="2"/>
            <a:endCxn id="43" idx="0"/>
          </p:cNvCxnSpPr>
          <p:nvPr/>
        </p:nvCxnSpPr>
        <p:spPr>
          <a:xfrm>
            <a:off x="3957263" y="5582756"/>
            <a:ext cx="352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6200000">
            <a:off x="5814665" y="4234244"/>
            <a:ext cx="228600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Dense</a:t>
            </a:r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 rot="2380134">
            <a:off x="4905272" y="3399698"/>
            <a:ext cx="779588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9195509">
            <a:off x="4910493" y="5096714"/>
            <a:ext cx="727789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4941504" y="4234245"/>
            <a:ext cx="2286000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Concatenate layer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9" idx="2"/>
            <a:endCxn id="46" idx="0"/>
          </p:cNvCxnSpPr>
          <p:nvPr/>
        </p:nvCxnSpPr>
        <p:spPr>
          <a:xfrm flipV="1">
            <a:off x="6269170" y="4418910"/>
            <a:ext cx="5038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6200000">
            <a:off x="6781966" y="4255089"/>
            <a:ext cx="25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>
            <a:off x="7295417" y="4272315"/>
            <a:ext cx="584430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1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10021</TotalTime>
  <Words>94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Greg</dc:creator>
  <cp:lastModifiedBy>K Greg</cp:lastModifiedBy>
  <cp:revision>10</cp:revision>
  <dcterms:created xsi:type="dcterms:W3CDTF">2021-04-20T14:11:54Z</dcterms:created>
  <dcterms:modified xsi:type="dcterms:W3CDTF">2021-05-16T13:31:16Z</dcterms:modified>
</cp:coreProperties>
</file>