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0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9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8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8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D0AF-544F-41A2-979D-494E37945028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403E-1214-4E2F-B147-5C0613EA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1" y="200923"/>
            <a:ext cx="7414258" cy="64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2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7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71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cshacker</dc:creator>
  <cp:lastModifiedBy>cshacker</cp:lastModifiedBy>
  <cp:revision>1</cp:revision>
  <dcterms:created xsi:type="dcterms:W3CDTF">2019-05-16T02:07:12Z</dcterms:created>
  <dcterms:modified xsi:type="dcterms:W3CDTF">2019-05-16T02:07:45Z</dcterms:modified>
</cp:coreProperties>
</file>