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E14-9148-4D5F-9DEF-65869BC5B36B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8DF5-C7C6-43FE-A50B-138B5DD52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94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E14-9148-4D5F-9DEF-65869BC5B36B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8DF5-C7C6-43FE-A50B-138B5DD52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46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E14-9148-4D5F-9DEF-65869BC5B36B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8DF5-C7C6-43FE-A50B-138B5DD52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0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E14-9148-4D5F-9DEF-65869BC5B36B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8DF5-C7C6-43FE-A50B-138B5DD52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5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E14-9148-4D5F-9DEF-65869BC5B36B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8DF5-C7C6-43FE-A50B-138B5DD52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7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E14-9148-4D5F-9DEF-65869BC5B36B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8DF5-C7C6-43FE-A50B-138B5DD52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6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E14-9148-4D5F-9DEF-65869BC5B36B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8DF5-C7C6-43FE-A50B-138B5DD52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14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E14-9148-4D5F-9DEF-65869BC5B36B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8DF5-C7C6-43FE-A50B-138B5DD52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73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E14-9148-4D5F-9DEF-65869BC5B36B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8DF5-C7C6-43FE-A50B-138B5DD52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35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E14-9148-4D5F-9DEF-65869BC5B36B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8DF5-C7C6-43FE-A50B-138B5DD52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5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E14-9148-4D5F-9DEF-65869BC5B36B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8DF5-C7C6-43FE-A50B-138B5DD52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3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92E14-9148-4D5F-9DEF-65869BC5B36B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58DF5-C7C6-43FE-A50B-138B5DD52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5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7301" t="41351" r="27301" b="32077"/>
          <a:stretch/>
        </p:blipFill>
        <p:spPr>
          <a:xfrm>
            <a:off x="7380756" y="1461477"/>
            <a:ext cx="4553534" cy="38256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29" y="541093"/>
            <a:ext cx="7629525" cy="11334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470400" y="1039446"/>
            <a:ext cx="3274646" cy="320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5111262" y="1461477"/>
            <a:ext cx="562707" cy="21570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3385" y="3970215"/>
            <a:ext cx="61507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Read </a:t>
            </a:r>
            <a:r>
              <a:rPr lang="ko-KR" altLang="en-US" dirty="0" err="1" smtClean="0"/>
              <a:t>구현시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MTP </a:t>
            </a:r>
            <a:r>
              <a:rPr lang="ko-KR" altLang="en-US" dirty="0" err="1" smtClean="0"/>
              <a:t>뭐시기가</a:t>
            </a:r>
            <a:r>
              <a:rPr lang="ko-KR" altLang="en-US" dirty="0" smtClean="0"/>
              <a:t> 들어갈 듯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err="1"/>
              <a:t>userspace</a:t>
            </a:r>
            <a:r>
              <a:rPr lang="ko-KR" altLang="en-US" dirty="0"/>
              <a:t>에서 </a:t>
            </a:r>
            <a:r>
              <a:rPr lang="en-US" altLang="ko-KR" dirty="0"/>
              <a:t>read(</a:t>
            </a:r>
            <a:r>
              <a:rPr lang="ko-KR" altLang="en-US" dirty="0"/>
              <a:t>파일시스템 명령어</a:t>
            </a:r>
            <a:r>
              <a:rPr lang="en-US" altLang="ko-KR" dirty="0"/>
              <a:t>)</a:t>
            </a:r>
            <a:r>
              <a:rPr lang="ko-KR" altLang="en-US"/>
              <a:t>를 </a:t>
            </a:r>
            <a:r>
              <a:rPr lang="ko-KR" altLang="en-US" smtClean="0"/>
              <a:t>구현한 다음 </a:t>
            </a:r>
            <a:r>
              <a:rPr lang="en-US" altLang="ko-KR" dirty="0"/>
              <a:t>FUSE</a:t>
            </a:r>
            <a:r>
              <a:rPr lang="ko-KR" altLang="en-US" dirty="0"/>
              <a:t>에 넘기면 앞으로 이 커널을 쓰는 시스템의 </a:t>
            </a:r>
            <a:r>
              <a:rPr lang="en-US" altLang="ko-KR" dirty="0"/>
              <a:t>read</a:t>
            </a:r>
            <a:r>
              <a:rPr lang="ko-KR" altLang="en-US" dirty="0"/>
              <a:t>는 내가 구현한 </a:t>
            </a:r>
            <a:r>
              <a:rPr lang="en-US" altLang="ko-KR" dirty="0"/>
              <a:t>read</a:t>
            </a:r>
            <a:r>
              <a:rPr lang="ko-KR" altLang="en-US" dirty="0"/>
              <a:t>로 읽힌다</a:t>
            </a:r>
          </a:p>
        </p:txBody>
      </p:sp>
    </p:spTree>
    <p:extLst>
      <p:ext uri="{BB962C8B-B14F-4D97-AF65-F5344CB8AC3E}">
        <p14:creationId xmlns:p14="http://schemas.microsoft.com/office/powerpoint/2010/main" val="109385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1" y="281067"/>
            <a:ext cx="4267198" cy="62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9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88" y="687755"/>
            <a:ext cx="11151224" cy="548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4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15" y="862684"/>
            <a:ext cx="8315570" cy="513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2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4807" y="0"/>
            <a:ext cx="6396536" cy="6582854"/>
            <a:chOff x="54807" y="0"/>
            <a:chExt cx="6396536" cy="658285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b="59244"/>
            <a:stretch/>
          </p:blipFill>
          <p:spPr>
            <a:xfrm>
              <a:off x="54807" y="0"/>
              <a:ext cx="6396536" cy="374195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t="68815"/>
            <a:stretch/>
          </p:blipFill>
          <p:spPr>
            <a:xfrm>
              <a:off x="54807" y="3743576"/>
              <a:ext cx="6343066" cy="2839278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7301" t="41351" r="27301" b="32077"/>
          <a:stretch/>
        </p:blipFill>
        <p:spPr>
          <a:xfrm>
            <a:off x="7380756" y="1461477"/>
            <a:ext cx="4553534" cy="382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7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98" y="285750"/>
            <a:ext cx="10633404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1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21" y="468923"/>
            <a:ext cx="10625558" cy="59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7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63" y="336063"/>
            <a:ext cx="8453674" cy="618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9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61" y="578339"/>
            <a:ext cx="10138878" cy="570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6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35" y="1625600"/>
            <a:ext cx="1130593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0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956" y="633046"/>
            <a:ext cx="9348088" cy="559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9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2" y="930032"/>
            <a:ext cx="11465856" cy="499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4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32</Words>
  <Application>Microsoft Office PowerPoint</Application>
  <PresentationFormat>와이드스크린</PresentationFormat>
  <Paragraphs>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cshacker</dc:creator>
  <cp:lastModifiedBy>cshacker</cp:lastModifiedBy>
  <cp:revision>17</cp:revision>
  <dcterms:created xsi:type="dcterms:W3CDTF">2019-05-14T13:29:44Z</dcterms:created>
  <dcterms:modified xsi:type="dcterms:W3CDTF">2019-05-16T04:08:09Z</dcterms:modified>
</cp:coreProperties>
</file>