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862137"/>
            <a:ext cx="6191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57287"/>
            <a:ext cx="75438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88" y="116632"/>
            <a:ext cx="7648575" cy="2457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16632"/>
            <a:ext cx="3867150" cy="93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33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-171400"/>
            <a:ext cx="5915025" cy="1600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78" y="1340768"/>
            <a:ext cx="6125020" cy="57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3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51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90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153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68760"/>
            <a:ext cx="6457950" cy="3419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50482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7248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552" y="7863"/>
            <a:ext cx="7267575" cy="7305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805402"/>
            <a:ext cx="6800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5328590" cy="58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1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04787"/>
            <a:ext cx="80676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95250"/>
            <a:ext cx="6438900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6912768" cy="6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화면 슬라이드 쇼(4:3)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cshacker</cp:lastModifiedBy>
  <cp:revision>6</cp:revision>
  <dcterms:created xsi:type="dcterms:W3CDTF">2006-10-05T04:04:58Z</dcterms:created>
  <dcterms:modified xsi:type="dcterms:W3CDTF">2019-08-09T13:23:25Z</dcterms:modified>
</cp:coreProperties>
</file>