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40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ome?lang=k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app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84784"/>
            <a:ext cx="7488830" cy="51377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16632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twitter.com/home?lang=ko</a:t>
            </a:r>
            <a:endParaRPr lang="en-US" altLang="ko-KR" dirty="0" smtClean="0"/>
          </a:p>
          <a:p>
            <a:r>
              <a:rPr lang="ko-KR" altLang="en-US" dirty="0" smtClean="0"/>
              <a:t>트위터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콜을 하기 위해 트위터 계정을 먼저 찾던지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938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247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05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556792"/>
            <a:ext cx="7488832" cy="51537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404664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developer.twitter.com/en/apps</a:t>
            </a:r>
            <a:endParaRPr lang="en-US" altLang="ko-KR" dirty="0" smtClean="0"/>
          </a:p>
          <a:p>
            <a:r>
              <a:rPr lang="ko-KR" altLang="en-US" dirty="0" smtClean="0"/>
              <a:t>개발자 사이트 들어가서 막 영어로 적어야 된다 </a:t>
            </a:r>
            <a:r>
              <a:rPr lang="ko-KR" altLang="en-US" dirty="0" err="1" smtClean="0"/>
              <a:t>리얼</a:t>
            </a:r>
            <a:r>
              <a:rPr lang="ko-KR" altLang="en-US" dirty="0" smtClean="0"/>
              <a:t> 영어공부 </a:t>
            </a:r>
            <a:r>
              <a:rPr lang="ko-KR" altLang="en-US" dirty="0" err="1" smtClean="0"/>
              <a:t>ㅎㅎ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60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460001"/>
            <a:ext cx="5695950" cy="6429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404664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세부내용은 그냥 </a:t>
            </a:r>
            <a:r>
              <a:rPr lang="ko-KR" altLang="en-US" dirty="0" err="1" smtClean="0"/>
              <a:t>찔리니깐</a:t>
            </a:r>
            <a:endParaRPr lang="en-US" altLang="ko-KR" dirty="0" smtClean="0"/>
          </a:p>
          <a:p>
            <a:r>
              <a:rPr lang="ko-KR" altLang="en-US" dirty="0" smtClean="0"/>
              <a:t>한 개만 잘 적어본다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53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6632"/>
            <a:ext cx="5976664" cy="31448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28" y="2924944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위에 보면 </a:t>
            </a:r>
            <a:r>
              <a:rPr lang="en-US" altLang="ko-KR" dirty="0" smtClean="0"/>
              <a:t>twitter.py</a:t>
            </a:r>
            <a:r>
              <a:rPr lang="ko-KR" altLang="en-US" dirty="0" smtClean="0"/>
              <a:t>라고 파일명을 적어서 </a:t>
            </a:r>
            <a:r>
              <a:rPr lang="en-US" altLang="ko-KR" dirty="0" smtClean="0"/>
              <a:t>twitter module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읽어올때</a:t>
            </a:r>
            <a:r>
              <a:rPr lang="ko-KR" altLang="en-US" dirty="0" smtClean="0"/>
              <a:t> 문제가 생긴다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파일을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할 때랑 라이브러리 </a:t>
            </a:r>
            <a:r>
              <a:rPr lang="en-US" altLang="ko-KR" dirty="0" smtClean="0"/>
              <a:t>import </a:t>
            </a:r>
            <a:r>
              <a:rPr lang="ko-KR" altLang="en-US" dirty="0" err="1" smtClean="0"/>
              <a:t>할때랑</a:t>
            </a:r>
            <a:r>
              <a:rPr lang="ko-KR" altLang="en-US" dirty="0" smtClean="0"/>
              <a:t> 동일하게 쓰는데 </a:t>
            </a:r>
            <a:r>
              <a:rPr lang="ko-KR" altLang="en-US" dirty="0" err="1" smtClean="0"/>
              <a:t>까묵었었다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ㅋㅋㅋ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864370"/>
            <a:ext cx="72104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40466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뭔가 인터넷에 돌아다닌 코드에 </a:t>
            </a:r>
            <a:r>
              <a:rPr lang="en-US" altLang="ko-KR" dirty="0" smtClean="0"/>
              <a:t>Access Token + secret</a:t>
            </a:r>
            <a:r>
              <a:rPr lang="ko-KR" altLang="en-US" dirty="0" smtClean="0"/>
              <a:t>들은 </a:t>
            </a:r>
            <a:r>
              <a:rPr lang="ko-KR" altLang="en-US" dirty="0" err="1" smtClean="0"/>
              <a:t>가려지는걸로</a:t>
            </a:r>
            <a:r>
              <a:rPr lang="ko-KR" altLang="en-US" dirty="0" smtClean="0"/>
              <a:t> 봐서 저기는 오픈하지말고 각자 넣어가면서 해야할 듯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84105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8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64" y="1984632"/>
            <a:ext cx="8064896" cy="48729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40466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저걸 잘 정제해본다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74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55540"/>
            <a:ext cx="7833526" cy="51845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404664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파이선으로</a:t>
            </a:r>
            <a:r>
              <a:rPr lang="ko-KR" altLang="en-US" dirty="0" smtClean="0"/>
              <a:t> 가져온 데이터를 우리 </a:t>
            </a:r>
            <a:r>
              <a:rPr lang="en-US" altLang="ko-KR" dirty="0" err="1" smtClean="0"/>
              <a:t>WebPage</a:t>
            </a:r>
            <a:r>
              <a:rPr lang="ko-KR" altLang="en-US" dirty="0" smtClean="0"/>
              <a:t>에 보내야한다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보내는건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웹 서버 랭귀지 </a:t>
            </a:r>
            <a:r>
              <a:rPr lang="en-US" altLang="ko-KR" dirty="0" err="1" smtClean="0"/>
              <a:t>php</a:t>
            </a:r>
            <a:r>
              <a:rPr lang="ko-KR" altLang="en-US" dirty="0" smtClean="0"/>
              <a:t>의 예시이다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저런식으로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이 구성된 </a:t>
            </a:r>
            <a:r>
              <a:rPr lang="en-US" altLang="ko-KR" dirty="0" smtClean="0"/>
              <a:t>HTML + PHP </a:t>
            </a:r>
            <a:r>
              <a:rPr lang="ko-KR" altLang="en-US" dirty="0" smtClean="0"/>
              <a:t>조합에 보낼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364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04664"/>
            <a:ext cx="468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근디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그럴라면</a:t>
            </a:r>
            <a:r>
              <a:rPr lang="ko-KR" altLang="en-US" dirty="0" smtClean="0"/>
              <a:t> 웹 페이지 </a:t>
            </a:r>
            <a:r>
              <a:rPr lang="en-US" altLang="ko-KR" dirty="0" smtClean="0"/>
              <a:t>(html + a)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구성해놓고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넘겨야겠지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낼은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 + </a:t>
            </a:r>
            <a:r>
              <a:rPr lang="ko-KR" altLang="en-US" dirty="0" smtClean="0"/>
              <a:t>기본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와꾸좀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잡아놓는걸</a:t>
            </a:r>
            <a:r>
              <a:rPr lang="ko-KR" altLang="en-US" dirty="0" smtClean="0"/>
              <a:t> 해야겠다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+ </a:t>
            </a:r>
            <a:r>
              <a:rPr lang="ko-KR" altLang="en-US" dirty="0" err="1" smtClean="0"/>
              <a:t>테서랙트라고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tif</a:t>
            </a:r>
            <a:r>
              <a:rPr lang="en-US" altLang="ko-KR" dirty="0" smtClean="0"/>
              <a:t> </a:t>
            </a:r>
            <a:r>
              <a:rPr lang="ko-KR" altLang="en-US" smtClean="0"/>
              <a:t>파일로 만들어진 이미지를 텍스트로 변환하는게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17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21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144</Words>
  <Application>Microsoft Office PowerPoint</Application>
  <PresentationFormat>화면 슬라이드 쇼(4:3)</PresentationFormat>
  <Paragraphs>15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cshacker</cp:lastModifiedBy>
  <cp:revision>11</cp:revision>
  <dcterms:created xsi:type="dcterms:W3CDTF">2006-10-05T04:04:58Z</dcterms:created>
  <dcterms:modified xsi:type="dcterms:W3CDTF">2019-08-10T12:26:15Z</dcterms:modified>
</cp:coreProperties>
</file>