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</a:t>
            </a:r>
            <a:r>
              <a:rPr lang="en-US" altLang="ko-KR" dirty="0" smtClean="0"/>
              <a:t>web server, hosting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내가 </a:t>
            </a:r>
            <a:r>
              <a:rPr lang="ko-KR" altLang="en-US" dirty="0" err="1" smtClean="0"/>
              <a:t>관리할꺼라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만 남기면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무료 호스팅을 쓸라고 하는데 이게 </a:t>
            </a:r>
            <a:r>
              <a:rPr lang="en-US" altLang="ko-KR" dirty="0" smtClean="0"/>
              <a:t>Static Files</a:t>
            </a:r>
            <a:r>
              <a:rPr lang="ko-KR" altLang="en-US" dirty="0" smtClean="0"/>
              <a:t>만 지원함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로 넘기면 </a:t>
            </a:r>
            <a:r>
              <a:rPr lang="ko-KR" altLang="en-US" dirty="0" err="1" smtClean="0"/>
              <a:t>받는쪽에서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405 Not Allowed</a:t>
            </a:r>
            <a:r>
              <a:rPr lang="ko-KR" altLang="en-US" dirty="0" smtClean="0"/>
              <a:t>가 뜸</a:t>
            </a:r>
            <a:endParaRPr lang="en-US" altLang="ko-KR" dirty="0" smtClean="0"/>
          </a:p>
          <a:p>
            <a:r>
              <a:rPr lang="ko-KR" altLang="en-US" dirty="0" smtClean="0"/>
              <a:t>따라서 일반적인 타 무료 호스팅을 써야함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어찌되었건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에서 돌려볼 환경을 구축해야 함</a:t>
            </a:r>
            <a:endParaRPr lang="en-US" altLang="ko-KR" dirty="0" smtClean="0"/>
          </a:p>
          <a:p>
            <a:r>
              <a:rPr lang="ko-KR" altLang="en-US" dirty="0" smtClean="0"/>
              <a:t>우리가 배웠던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은 옛날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대기업이나 </a:t>
            </a:r>
            <a:r>
              <a:rPr lang="ko-KR" altLang="en-US" dirty="0" err="1" smtClean="0"/>
              <a:t>쓰는거</a:t>
            </a:r>
            <a:endParaRPr lang="en-US" altLang="ko-KR" dirty="0" smtClean="0"/>
          </a:p>
          <a:p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줄로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서버 돌리고 테스트 진행</a:t>
            </a:r>
            <a:endParaRPr lang="en-US" altLang="ko-KR" dirty="0" smtClean="0"/>
          </a:p>
          <a:p>
            <a:r>
              <a:rPr lang="en-US" altLang="ko-KR" dirty="0" smtClean="0"/>
              <a:t>Node server.js</a:t>
            </a:r>
            <a:r>
              <a:rPr lang="ko-KR" altLang="en-US" dirty="0" smtClean="0"/>
              <a:t>로 실행시키고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로 들어가면 되는데 </a:t>
            </a:r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한번 찾아보면 바로 이해될 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근데 이거보다는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증권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뚫기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트럼프 트위터 가져오기 등등처럼 기능들을 뚫어서 </a:t>
            </a:r>
            <a:r>
              <a:rPr lang="ko-KR" altLang="en-US" dirty="0" err="1" smtClean="0"/>
              <a:t>가져오는거</a:t>
            </a:r>
            <a:r>
              <a:rPr lang="ko-KR" altLang="en-US" dirty="0" smtClean="0"/>
              <a:t> 해주면 됨 내가 취합해서 </a:t>
            </a:r>
            <a:r>
              <a:rPr lang="ko-KR" altLang="en-US" dirty="0" err="1" smtClean="0"/>
              <a:t>올릴꺼고</a:t>
            </a:r>
            <a:r>
              <a:rPr lang="ko-KR" altLang="en-US" dirty="0" smtClean="0"/>
              <a:t> 어차피 </a:t>
            </a:r>
            <a:r>
              <a:rPr lang="en-US" altLang="ko-KR" dirty="0" smtClean="0"/>
              <a:t>web</a:t>
            </a:r>
            <a:r>
              <a:rPr lang="ko-KR" altLang="en-US" dirty="0"/>
              <a:t> </a:t>
            </a:r>
            <a:r>
              <a:rPr lang="ko-KR" altLang="en-US" dirty="0" smtClean="0"/>
              <a:t>디자인은 </a:t>
            </a:r>
            <a:r>
              <a:rPr lang="ko-KR" altLang="en-US" dirty="0" err="1" smtClean="0"/>
              <a:t>맨마지막에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345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4</cp:revision>
  <dcterms:created xsi:type="dcterms:W3CDTF">2006-10-05T04:04:58Z</dcterms:created>
  <dcterms:modified xsi:type="dcterms:W3CDTF">2019-08-11T08:26:21Z</dcterms:modified>
</cp:coreProperties>
</file>