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네이버 대신증권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검색하면 모바일로 비대면 </a:t>
            </a:r>
            <a:r>
              <a:rPr lang="ko-KR" altLang="en-US" dirty="0" err="1" smtClean="0"/>
              <a:t>계좌신청</a:t>
            </a:r>
            <a:r>
              <a:rPr lang="ko-KR" altLang="en-US" dirty="0" smtClean="0"/>
              <a:t> 해야함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이거 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공인인증서까지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보내면 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PC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홈페이지에서 모바일 인증키 발급해서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있음 </a:t>
            </a:r>
            <a:r>
              <a:rPr lang="ko-KR" altLang="en-US" dirty="0" err="1" smtClean="0"/>
              <a:t>여까지해서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크레온접속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9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7" y="260649"/>
            <a:ext cx="8577506" cy="63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2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HTS</a:t>
            </a:r>
            <a:r>
              <a:rPr lang="ko-KR" altLang="en-US" dirty="0" smtClean="0"/>
              <a:t>를 다운받으면 거기서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플러스를 접속할 수 있는 </a:t>
            </a:r>
            <a:r>
              <a:rPr lang="ko-KR" altLang="en-US" dirty="0" err="1" smtClean="0"/>
              <a:t>로그인창이</a:t>
            </a:r>
            <a:r>
              <a:rPr lang="ko-KR" altLang="en-US" dirty="0" smtClean="0"/>
              <a:t> 딸려서 나옴 플러스로 들어가면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이런 </a:t>
            </a:r>
            <a:r>
              <a:rPr lang="ko-KR" altLang="en-US" dirty="0" err="1" smtClean="0"/>
              <a:t>웹뷰가</a:t>
            </a:r>
            <a:r>
              <a:rPr lang="ko-KR" altLang="en-US" dirty="0" smtClean="0"/>
              <a:t> 하나 뜨는데 뭐여 공지사항 </a:t>
            </a:r>
            <a:r>
              <a:rPr lang="ko-KR" altLang="en-US" dirty="0" err="1" smtClean="0"/>
              <a:t>안봐</a:t>
            </a:r>
            <a:r>
              <a:rPr lang="en-US" altLang="ko-KR" dirty="0" smtClean="0"/>
              <a:t>~ 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끄면안되고</a:t>
            </a:r>
            <a:r>
              <a:rPr lang="ko-KR" altLang="en-US" dirty="0" smtClean="0"/>
              <a:t> 이게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플러스임 저기 </a:t>
            </a:r>
            <a:r>
              <a:rPr lang="ko-KR" altLang="en-US" dirty="0" err="1" smtClean="0"/>
              <a:t>오른쪽아래</a:t>
            </a:r>
            <a:r>
              <a:rPr lang="ko-KR" altLang="en-US" dirty="0" smtClean="0"/>
              <a:t> 트레이 아이콘으로 이거 접속해서 자료실에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있음 이거보고 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5211316" cy="39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208914" cy="4641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튜토리얼보고</a:t>
            </a:r>
            <a:r>
              <a:rPr lang="ko-KR" altLang="en-US" dirty="0" smtClean="0"/>
              <a:t> 따라서 </a:t>
            </a:r>
            <a:r>
              <a:rPr lang="ko-KR" altLang="en-US" dirty="0" err="1" smtClean="0"/>
              <a:t>하면되는데</a:t>
            </a:r>
            <a:r>
              <a:rPr lang="ko-KR" altLang="en-US" dirty="0" smtClean="0"/>
              <a:t> 시스템 트레이딩 신청은 이렇게 </a:t>
            </a:r>
            <a:r>
              <a:rPr lang="ko-KR" altLang="en-US" dirty="0" err="1" smtClean="0"/>
              <a:t>하면됨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홈피에서</a:t>
            </a:r>
            <a:r>
              <a:rPr lang="ko-KR" altLang="en-US" dirty="0" smtClean="0"/>
              <a:t> 시스템 트레이딩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검색하면 </a:t>
            </a:r>
            <a:r>
              <a:rPr lang="ko-KR" altLang="en-US" dirty="0" err="1" smtClean="0"/>
              <a:t>다나옴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근데 </a:t>
            </a:r>
            <a:r>
              <a:rPr lang="ko-KR" altLang="en-US" dirty="0" err="1" smtClean="0"/>
              <a:t>튜토리얼은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까지만 </a:t>
            </a:r>
            <a:r>
              <a:rPr lang="ko-KR" altLang="en-US" dirty="0" err="1" smtClean="0"/>
              <a:t>따라하면됨</a:t>
            </a:r>
            <a:r>
              <a:rPr lang="ko-KR" altLang="en-US" dirty="0" smtClean="0"/>
              <a:t> 이유 </a:t>
            </a:r>
            <a:r>
              <a:rPr lang="ko-KR" altLang="en-US" dirty="0" err="1" smtClean="0"/>
              <a:t>다음장에</a:t>
            </a:r>
            <a:r>
              <a:rPr lang="ko-KR" altLang="en-US" dirty="0" smtClean="0"/>
              <a:t>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082"/>
            <a:ext cx="9143998" cy="5460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튜토리얼</a:t>
            </a:r>
            <a:r>
              <a:rPr lang="en-US" altLang="ko-KR" dirty="0" smtClean="0"/>
              <a:t>2 </a:t>
            </a:r>
            <a:r>
              <a:rPr lang="ko-KR" altLang="en-US" dirty="0" smtClean="0"/>
              <a:t>보면 이렇게 </a:t>
            </a:r>
            <a:r>
              <a:rPr lang="en-US" altLang="ko-KR" dirty="0" smtClean="0"/>
              <a:t>Visual Basic com import </a:t>
            </a:r>
            <a:r>
              <a:rPr lang="ko-KR" altLang="en-US" dirty="0" smtClean="0"/>
              <a:t>시켜서 </a:t>
            </a:r>
            <a:r>
              <a:rPr lang="ko-KR" altLang="en-US" dirty="0" err="1" smtClean="0"/>
              <a:t>지들꺼</a:t>
            </a:r>
            <a:r>
              <a:rPr lang="ko-KR" altLang="en-US" dirty="0" smtClean="0"/>
              <a:t> 띄우는데 </a:t>
            </a:r>
            <a:r>
              <a:rPr lang="ko-KR" altLang="en-US" dirty="0" err="1" smtClean="0"/>
              <a:t>딱봐도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 </a:t>
            </a:r>
            <a:r>
              <a:rPr lang="ko-KR" altLang="en-US" dirty="0" err="1" smtClean="0"/>
              <a:t>번잡하쥬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건질게</a:t>
            </a:r>
            <a:r>
              <a:rPr lang="ko-KR" altLang="en-US" dirty="0" smtClean="0"/>
              <a:t> 없었다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역시나 다 버리고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콜만 </a:t>
            </a:r>
            <a:r>
              <a:rPr lang="ko-KR" altLang="en-US" dirty="0" err="1" smtClean="0"/>
              <a:t>할꺼임</a:t>
            </a:r>
            <a:r>
              <a:rPr lang="ko-KR" altLang="en-US" dirty="0" smtClean="0"/>
              <a:t> 자 그럼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call </a:t>
            </a:r>
            <a:r>
              <a:rPr lang="ko-KR" altLang="en-US" dirty="0" smtClean="0"/>
              <a:t>하러 </a:t>
            </a:r>
            <a:r>
              <a:rPr lang="ko-KR" altLang="en-US" dirty="0" err="1" smtClean="0"/>
              <a:t>가즈아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0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49013"/>
            <a:ext cx="7158502" cy="5276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2017/8 </a:t>
            </a:r>
            <a:r>
              <a:rPr lang="ko-KR" altLang="en-US" dirty="0" smtClean="0"/>
              <a:t>월 나름 </a:t>
            </a:r>
            <a:r>
              <a:rPr lang="ko-KR" altLang="en-US" dirty="0" err="1" smtClean="0"/>
              <a:t>따끈따끈한거</a:t>
            </a:r>
            <a:r>
              <a:rPr lang="ko-KR" altLang="en-US" dirty="0" smtClean="0"/>
              <a:t> 예제를 따라서 해본다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4608510" cy="6573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9912" y="26064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예제를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파일로 만들어서 돌리면 당근 </a:t>
            </a:r>
            <a:r>
              <a:rPr lang="en-US" altLang="ko-KR" dirty="0" smtClean="0"/>
              <a:t>win32com.client </a:t>
            </a:r>
            <a:r>
              <a:rPr lang="ko-KR" altLang="en-US" dirty="0" smtClean="0"/>
              <a:t>모듈을 </a:t>
            </a:r>
            <a:r>
              <a:rPr lang="ko-KR" altLang="en-US" dirty="0" err="1" smtClean="0"/>
              <a:t>못찾는다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84784"/>
            <a:ext cx="7636921" cy="86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259267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 </a:t>
            </a:r>
            <a:r>
              <a:rPr lang="ko-KR" altLang="en-US" dirty="0" err="1" smtClean="0"/>
              <a:t>글고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당근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버전말고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 최신 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본인 </a:t>
            </a:r>
            <a:r>
              <a:rPr lang="ko-KR" altLang="en-US" dirty="0" err="1" smtClean="0"/>
              <a:t>컴이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여도 </a:t>
            </a:r>
            <a:r>
              <a:rPr lang="en-US" altLang="ko-KR" dirty="0" smtClean="0"/>
              <a:t>32bit </a:t>
            </a:r>
            <a:r>
              <a:rPr lang="ko-KR" altLang="en-US" dirty="0" smtClean="0"/>
              <a:t>고고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644549"/>
            <a:ext cx="8767514" cy="1336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928" y="535307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패키지 서버는 </a:t>
            </a:r>
            <a:r>
              <a:rPr lang="en-US" altLang="ko-KR" dirty="0" smtClean="0"/>
              <a:t>pip</a:t>
            </a:r>
            <a:r>
              <a:rPr lang="ko-KR" altLang="en-US" dirty="0" err="1" smtClean="0"/>
              <a:t>인듯</a:t>
            </a:r>
            <a:r>
              <a:rPr lang="ko-KR" altLang="en-US" dirty="0" smtClean="0"/>
              <a:t> 하다</a:t>
            </a:r>
            <a:endParaRPr lang="en-US" altLang="ko-KR" dirty="0" smtClean="0"/>
          </a:p>
          <a:p>
            <a:r>
              <a:rPr lang="ko-KR" altLang="en-US" dirty="0" err="1" smtClean="0"/>
              <a:t>양심있으면</a:t>
            </a:r>
            <a:r>
              <a:rPr lang="ko-KR" altLang="en-US" dirty="0" smtClean="0"/>
              <a:t> 키워드는 똑같겠지 </a:t>
            </a:r>
            <a:r>
              <a:rPr lang="en-US" altLang="ko-KR" dirty="0" smtClean="0"/>
              <a:t>install &amp; update 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r>
              <a:rPr lang="en-US" altLang="ko-KR" dirty="0" smtClean="0"/>
              <a:t>Win32com </a:t>
            </a:r>
            <a:r>
              <a:rPr lang="ko-KR" altLang="en-US" dirty="0" smtClean="0"/>
              <a:t>을 받자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80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4608510" cy="65734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400002"/>
            <a:ext cx="9296400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6064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쒯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win32com </a:t>
            </a:r>
            <a:r>
              <a:rPr lang="ko-KR" altLang="en-US" dirty="0" smtClean="0"/>
              <a:t>이름이 </a:t>
            </a:r>
            <a:r>
              <a:rPr lang="ko-KR" altLang="en-US" dirty="0" err="1" smtClean="0"/>
              <a:t>다른건가보다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한다 </a:t>
            </a:r>
            <a:r>
              <a:rPr lang="en-US" altLang="ko-KR" dirty="0" smtClean="0"/>
              <a:t>pywin32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bConnect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디버깅을 계속해본다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6218832" cy="6414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134076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갓리자</a:t>
            </a:r>
            <a:r>
              <a:rPr lang="ko-KR" altLang="en-US" dirty="0" smtClean="0"/>
              <a:t> 등판이요</a:t>
            </a:r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Command Line </a:t>
            </a:r>
            <a:r>
              <a:rPr lang="ko-KR" altLang="en-US" dirty="0" smtClean="0"/>
              <a:t>관리자 권한으로 실행시켜야 </a:t>
            </a:r>
            <a:r>
              <a:rPr lang="ko-KR" altLang="en-US" dirty="0" err="1" smtClean="0"/>
              <a:t>되나보다</a:t>
            </a:r>
            <a:r>
              <a:rPr lang="ko-KR" altLang="en-US" dirty="0" smtClean="0"/>
              <a:t> 일단 이 예제를 기왕이면 </a:t>
            </a:r>
            <a:r>
              <a:rPr lang="en-US" altLang="ko-KR" dirty="0" smtClean="0"/>
              <a:t>Power Shell</a:t>
            </a:r>
            <a:r>
              <a:rPr lang="ko-KR" altLang="en-US" dirty="0" smtClean="0"/>
              <a:t>에서 실행해본다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2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40" y="476672"/>
            <a:ext cx="5472606" cy="4124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2514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쩌는게</a:t>
            </a:r>
            <a:r>
              <a:rPr lang="ko-KR" altLang="en-US" dirty="0" smtClean="0"/>
              <a:t> 등장했다 계좌비밀번호를 </a:t>
            </a:r>
            <a:r>
              <a:rPr lang="ko-KR" altLang="en-US" dirty="0" err="1" smtClean="0"/>
              <a:t>치란다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기왕이면 담부터는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걍 관리자 권한으로 실행시키자</a:t>
            </a:r>
            <a:r>
              <a:rPr lang="en-US" altLang="ko-KR" dirty="0" smtClean="0"/>
              <a:t>…</a:t>
            </a:r>
            <a:r>
              <a:rPr lang="en-US" altLang="ko-KR" dirty="0"/>
              <a:t> </a:t>
            </a:r>
            <a:r>
              <a:rPr lang="ko-KR" altLang="en-US" dirty="0" smtClean="0"/>
              <a:t>다음 예제로 고고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67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226</Words>
  <Application>Microsoft Office PowerPoint</Application>
  <PresentationFormat>화면 슬라이드 쇼(4:3)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14</cp:revision>
  <dcterms:created xsi:type="dcterms:W3CDTF">2006-10-05T04:04:58Z</dcterms:created>
  <dcterms:modified xsi:type="dcterms:W3CDTF">2019-08-09T13:02:14Z</dcterms:modified>
</cp:coreProperties>
</file>